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3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4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5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6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7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158.xml" ContentType="application/vnd.openxmlformats-officedocument.presentationml.tags+xml"/>
  <Override PartName="/ppt/notesSlides/notesSlide9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0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1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2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64" r:id="rId3"/>
    <p:sldId id="259" r:id="rId4"/>
    <p:sldId id="258" r:id="rId5"/>
    <p:sldId id="265" r:id="rId6"/>
    <p:sldId id="266" r:id="rId7"/>
    <p:sldId id="267" r:id="rId8"/>
    <p:sldId id="284" r:id="rId9"/>
    <p:sldId id="285" r:id="rId10"/>
    <p:sldId id="286" r:id="rId11"/>
    <p:sldId id="287" r:id="rId12"/>
    <p:sldId id="295" r:id="rId13"/>
    <p:sldId id="280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B5B28-89E3-466E-8779-6591F20813C6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E7BD5-30E1-492B-9557-5875CFAAF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0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6B9BAE-6ADF-41C2-ADE8-A5BC3298B36C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77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E7BD5-30E1-492B-9557-5875CFAAFA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05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E7BD5-30E1-492B-9557-5875CFAAFA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67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51621A-A597-4839-B86F-AB2BB9FC910F}" type="slidenum">
              <a:rPr lang="en-US" sz="1200" smtClean="0">
                <a:latin typeface="Arial" charset="0"/>
              </a:rPr>
              <a:pPr eaLnBrk="1" hangingPunct="1"/>
              <a:t>12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63466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E7BD5-30E1-492B-9557-5875CFAAFA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6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E7BD5-30E1-492B-9557-5875CFAAFA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05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E7BD5-30E1-492B-9557-5875CFAAFA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43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E7BD5-30E1-492B-9557-5875CFAAFA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3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E7BD5-30E1-492B-9557-5875CFAAFA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E7BD5-30E1-492B-9557-5875CFAAFA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94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E7BD5-30E1-492B-9557-5875CFAAFA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1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E7BD5-30E1-492B-9557-5875CFAAFA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57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E7BD5-30E1-492B-9557-5875CFAAFA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5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1C342FA-278E-42B0-8C6D-8910504830FE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6B45D06-29EF-4EC1-AF9A-17869CF4C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8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42FA-278E-42B0-8C6D-8910504830FE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5D06-29EF-4EC1-AF9A-17869CF4C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42FA-278E-42B0-8C6D-8910504830FE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5D06-29EF-4EC1-AF9A-17869CF4C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6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011C6-D7EE-4A2A-BCB8-B1EE459EB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5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1C342FA-278E-42B0-8C6D-8910504830FE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6B45D06-29EF-4EC1-AF9A-17869CF4C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1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42FA-278E-42B0-8C6D-8910504830FE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5D06-29EF-4EC1-AF9A-17869CF4C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3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42FA-278E-42B0-8C6D-8910504830FE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5D06-29EF-4EC1-AF9A-17869CF4C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1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42FA-278E-42B0-8C6D-8910504830FE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5D06-29EF-4EC1-AF9A-17869CF4C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8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42FA-278E-42B0-8C6D-8910504830FE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5D06-29EF-4EC1-AF9A-17869CF4C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1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1C342FA-278E-42B0-8C6D-8910504830FE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6B45D06-29EF-4EC1-AF9A-17869CF4C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7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42FA-278E-42B0-8C6D-8910504830FE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5D06-29EF-4EC1-AF9A-17869CF4C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42FA-278E-42B0-8C6D-8910504830FE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5D06-29EF-4EC1-AF9A-17869CF4C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8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342FA-278E-42B0-8C6D-8910504830FE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45D06-29EF-4EC1-AF9A-17869CF4C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image" Target="../media/image2.jpeg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63.xml"/><Relationship Id="rId10" Type="http://schemas.openxmlformats.org/officeDocument/2006/relationships/tags" Target="../tags/tag168.xml"/><Relationship Id="rId4" Type="http://schemas.openxmlformats.org/officeDocument/2006/relationships/tags" Target="../tags/tag162.xml"/><Relationship Id="rId9" Type="http://schemas.openxmlformats.org/officeDocument/2006/relationships/tags" Target="../tags/tag16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image" Target="../media/image2.jpeg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notesSlide" Target="../notesSlides/notesSlide11.xml"/><Relationship Id="rId2" Type="http://schemas.openxmlformats.org/officeDocument/2006/relationships/tags" Target="../tags/tag169.xml"/><Relationship Id="rId1" Type="http://schemas.openxmlformats.org/officeDocument/2006/relationships/vmlDrawing" Target="../drawings/vmlDrawing1.vml"/><Relationship Id="rId6" Type="http://schemas.openxmlformats.org/officeDocument/2006/relationships/tags" Target="../tags/tag173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172.xml"/><Relationship Id="rId15" Type="http://schemas.openxmlformats.org/officeDocument/2006/relationships/image" Target="../media/image10.wmf"/><Relationship Id="rId10" Type="http://schemas.openxmlformats.org/officeDocument/2006/relationships/tags" Target="../tags/tag177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image" Target="../media/image12.wmf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image" Target="../media/image11.png"/><Relationship Id="rId5" Type="http://schemas.openxmlformats.org/officeDocument/2006/relationships/tags" Target="../tags/tag182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181.xml"/><Relationship Id="rId9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tags" Target="../tags/tag188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0.xml"/><Relationship Id="rId10" Type="http://schemas.openxmlformats.org/officeDocument/2006/relationships/audio" Target="../media/audio2.wav"/><Relationship Id="rId4" Type="http://schemas.openxmlformats.org/officeDocument/2006/relationships/tags" Target="../tags/tag189.xm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2.jpe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29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68.xml"/><Relationship Id="rId21" Type="http://schemas.openxmlformats.org/officeDocument/2006/relationships/tags" Target="../tags/tag63.xml"/><Relationship Id="rId42" Type="http://schemas.openxmlformats.org/officeDocument/2006/relationships/tags" Target="../tags/tag84.xml"/><Relationship Id="rId47" Type="http://schemas.openxmlformats.org/officeDocument/2006/relationships/tags" Target="../tags/tag89.xml"/><Relationship Id="rId63" Type="http://schemas.openxmlformats.org/officeDocument/2006/relationships/tags" Target="../tags/tag105.xml"/><Relationship Id="rId68" Type="http://schemas.openxmlformats.org/officeDocument/2006/relationships/notesSlide" Target="../notesSlides/notesSlide3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9" Type="http://schemas.openxmlformats.org/officeDocument/2006/relationships/tags" Target="../tags/tag71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tags" Target="../tags/tag74.xml"/><Relationship Id="rId37" Type="http://schemas.openxmlformats.org/officeDocument/2006/relationships/tags" Target="../tags/tag79.xml"/><Relationship Id="rId40" Type="http://schemas.openxmlformats.org/officeDocument/2006/relationships/tags" Target="../tags/tag82.xml"/><Relationship Id="rId45" Type="http://schemas.openxmlformats.org/officeDocument/2006/relationships/tags" Target="../tags/tag87.xml"/><Relationship Id="rId53" Type="http://schemas.openxmlformats.org/officeDocument/2006/relationships/tags" Target="../tags/tag95.xml"/><Relationship Id="rId58" Type="http://schemas.openxmlformats.org/officeDocument/2006/relationships/tags" Target="../tags/tag100.xml"/><Relationship Id="rId66" Type="http://schemas.openxmlformats.org/officeDocument/2006/relationships/tags" Target="../tags/tag108.xml"/><Relationship Id="rId74" Type="http://schemas.openxmlformats.org/officeDocument/2006/relationships/hyperlink" Target="file:///G:\tin%208\TTDD3.ppt" TargetMode="External"/><Relationship Id="rId5" Type="http://schemas.openxmlformats.org/officeDocument/2006/relationships/tags" Target="../tags/tag47.xml"/><Relationship Id="rId61" Type="http://schemas.openxmlformats.org/officeDocument/2006/relationships/tags" Target="../tags/tag103.xml"/><Relationship Id="rId19" Type="http://schemas.openxmlformats.org/officeDocument/2006/relationships/tags" Target="../tags/tag6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35" Type="http://schemas.openxmlformats.org/officeDocument/2006/relationships/tags" Target="../tags/tag77.xml"/><Relationship Id="rId43" Type="http://schemas.openxmlformats.org/officeDocument/2006/relationships/tags" Target="../tags/tag85.xml"/><Relationship Id="rId48" Type="http://schemas.openxmlformats.org/officeDocument/2006/relationships/tags" Target="../tags/tag90.xml"/><Relationship Id="rId56" Type="http://schemas.openxmlformats.org/officeDocument/2006/relationships/tags" Target="../tags/tag98.xml"/><Relationship Id="rId64" Type="http://schemas.openxmlformats.org/officeDocument/2006/relationships/tags" Target="../tags/tag106.xml"/><Relationship Id="rId69" Type="http://schemas.openxmlformats.org/officeDocument/2006/relationships/audio" Target="../media/audio1.wav"/><Relationship Id="rId8" Type="http://schemas.openxmlformats.org/officeDocument/2006/relationships/tags" Target="../tags/tag50.xml"/><Relationship Id="rId51" Type="http://schemas.openxmlformats.org/officeDocument/2006/relationships/tags" Target="../tags/tag93.xml"/><Relationship Id="rId72" Type="http://schemas.openxmlformats.org/officeDocument/2006/relationships/hyperlink" Target="file:///G:\tin%208\TTDD2.ppt" TargetMode="External"/><Relationship Id="rId3" Type="http://schemas.openxmlformats.org/officeDocument/2006/relationships/tags" Target="../tags/tag45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tags" Target="../tags/tag75.xml"/><Relationship Id="rId38" Type="http://schemas.openxmlformats.org/officeDocument/2006/relationships/tags" Target="../tags/tag80.xml"/><Relationship Id="rId46" Type="http://schemas.openxmlformats.org/officeDocument/2006/relationships/tags" Target="../tags/tag88.xml"/><Relationship Id="rId59" Type="http://schemas.openxmlformats.org/officeDocument/2006/relationships/tags" Target="../tags/tag101.xml"/><Relationship Id="rId67" Type="http://schemas.openxmlformats.org/officeDocument/2006/relationships/slideLayout" Target="../slideLayouts/slideLayout7.xml"/><Relationship Id="rId20" Type="http://schemas.openxmlformats.org/officeDocument/2006/relationships/tags" Target="../tags/tag62.xml"/><Relationship Id="rId41" Type="http://schemas.openxmlformats.org/officeDocument/2006/relationships/tags" Target="../tags/tag83.xml"/><Relationship Id="rId54" Type="http://schemas.openxmlformats.org/officeDocument/2006/relationships/tags" Target="../tags/tag96.xml"/><Relationship Id="rId62" Type="http://schemas.openxmlformats.org/officeDocument/2006/relationships/tags" Target="../tags/tag104.xml"/><Relationship Id="rId70" Type="http://schemas.openxmlformats.org/officeDocument/2006/relationships/image" Target="../media/image3.jpeg"/><Relationship Id="rId75" Type="http://schemas.openxmlformats.org/officeDocument/2006/relationships/image" Target="../media/image4.emf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36" Type="http://schemas.openxmlformats.org/officeDocument/2006/relationships/tags" Target="../tags/tag78.xml"/><Relationship Id="rId49" Type="http://schemas.openxmlformats.org/officeDocument/2006/relationships/tags" Target="../tags/tag91.xml"/><Relationship Id="rId57" Type="http://schemas.openxmlformats.org/officeDocument/2006/relationships/tags" Target="../tags/tag99.xml"/><Relationship Id="rId10" Type="http://schemas.openxmlformats.org/officeDocument/2006/relationships/tags" Target="../tags/tag52.xml"/><Relationship Id="rId31" Type="http://schemas.openxmlformats.org/officeDocument/2006/relationships/tags" Target="../tags/tag73.xml"/><Relationship Id="rId44" Type="http://schemas.openxmlformats.org/officeDocument/2006/relationships/tags" Target="../tags/tag86.xml"/><Relationship Id="rId52" Type="http://schemas.openxmlformats.org/officeDocument/2006/relationships/tags" Target="../tags/tag94.xml"/><Relationship Id="rId60" Type="http://schemas.openxmlformats.org/officeDocument/2006/relationships/tags" Target="../tags/tag102.xml"/><Relationship Id="rId65" Type="http://schemas.openxmlformats.org/officeDocument/2006/relationships/tags" Target="../tags/tag107.xml"/><Relationship Id="rId73" Type="http://schemas.openxmlformats.org/officeDocument/2006/relationships/hyperlink" Target="file:///G:\tin%208\Ngoai%20kh&#243;a1\TT3.ppt" TargetMode="Externa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39" Type="http://schemas.openxmlformats.org/officeDocument/2006/relationships/tags" Target="../tags/tag81.xml"/><Relationship Id="rId34" Type="http://schemas.openxmlformats.org/officeDocument/2006/relationships/tags" Target="../tags/tag76.xml"/><Relationship Id="rId50" Type="http://schemas.openxmlformats.org/officeDocument/2006/relationships/tags" Target="../tags/tag92.xml"/><Relationship Id="rId55" Type="http://schemas.openxmlformats.org/officeDocument/2006/relationships/tags" Target="../tags/tag97.xml"/><Relationship Id="rId7" Type="http://schemas.openxmlformats.org/officeDocument/2006/relationships/tags" Target="../tags/tag49.xml"/><Relationship Id="rId71" Type="http://schemas.openxmlformats.org/officeDocument/2006/relationships/hyperlink" Target="file:///G:\tin%208\TTDD1.pp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3" Type="http://schemas.openxmlformats.org/officeDocument/2006/relationships/tags" Target="../tags/tag114.xml"/><Relationship Id="rId21" Type="http://schemas.openxmlformats.org/officeDocument/2006/relationships/image" Target="../media/image2.jpeg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10" Type="http://schemas.openxmlformats.org/officeDocument/2006/relationships/tags" Target="../tags/tag121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image" Target="../media/image2.jpe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10" Type="http://schemas.openxmlformats.org/officeDocument/2006/relationships/tags" Target="../tags/tag139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hyperlink" Target="DONG%20HO/countdown_4.1_EXE.exe" TargetMode="External"/><Relationship Id="rId5" Type="http://schemas.openxmlformats.org/officeDocument/2006/relationships/tags" Target="../tags/tag151.xml"/><Relationship Id="rId10" Type="http://schemas.openxmlformats.org/officeDocument/2006/relationships/image" Target="../media/image2.jpeg"/><Relationship Id="rId4" Type="http://schemas.openxmlformats.org/officeDocument/2006/relationships/tags" Target="../tags/tag150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7" Type="http://schemas.openxmlformats.org/officeDocument/2006/relationships/image" Target="../media/image2.jpe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Đường diềm trang trí\Slid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Đường diềm trang trí\2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648" y="0"/>
            <a:ext cx="9144000" cy="6858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7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7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7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 25 : </a:t>
            </a:r>
            <a:r>
              <a:rPr lang="en-US" sz="2800" b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 CÂN BẰNG NHIỆT</a:t>
            </a:r>
            <a:br>
              <a:rPr lang="en-US" sz="2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br>
              <a:rPr lang="en-US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683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Đường diềm trang trí\22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914400"/>
            <a:ext cx="7848600" cy="2819400"/>
          </a:xfrm>
          <a:noFill/>
        </p:spPr>
        <p:txBody>
          <a:bodyPr>
            <a:normAutofit/>
          </a:bodyPr>
          <a:lstStyle/>
          <a:p>
            <a:pPr marL="0" lvl="1" indent="0" algn="just" eaLnBrk="1" hangingPunct="1">
              <a:lnSpc>
                <a:spcPct val="80000"/>
              </a:lnSpc>
              <a:buFontTx/>
              <a:buNone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nhịêt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500 g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6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6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6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1" indent="0" algn="just" eaLnBrk="1" hangingPunct="1">
              <a:lnSpc>
                <a:spcPct val="80000"/>
              </a:lnSpc>
              <a:buFontTx/>
              <a:buNone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4190 J/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kg.K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153059" y="2590800"/>
            <a:ext cx="3429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62276" y="3276600"/>
            <a:ext cx="14478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334000" y="1875580"/>
            <a:ext cx="762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178401" y="2214050"/>
            <a:ext cx="762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566837" y="1578078"/>
            <a:ext cx="762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724400" y="1578078"/>
            <a:ext cx="762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19200" y="2209800"/>
            <a:ext cx="762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7797" y="304800"/>
            <a:ext cx="31074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89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Đường diềm trang trí\22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3810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66"/>
                </a:solidFill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23555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95600" y="1143000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anose="02020603050405020304" pitchFamily="18" charset="0"/>
              </a:rPr>
              <a:t>Nhiệt lượng nước thu vào khi tăng nhiệt độ:                                   Q</a:t>
            </a:r>
            <a:r>
              <a:rPr lang="en-US" baseline="-25000">
                <a:cs typeface="Times New Roman" panose="02020603050405020304" pitchFamily="18" charset="0"/>
              </a:rPr>
              <a:t>1</a:t>
            </a:r>
            <a:r>
              <a:rPr lang="en-US">
                <a:cs typeface="Times New Roman" panose="02020603050405020304" pitchFamily="18" charset="0"/>
              </a:rPr>
              <a:t>= m</a:t>
            </a:r>
            <a:r>
              <a:rPr lang="en-US" baseline="-25000">
                <a:cs typeface="Times New Roman" panose="02020603050405020304" pitchFamily="18" charset="0"/>
              </a:rPr>
              <a:t>1</a:t>
            </a:r>
            <a:r>
              <a:rPr lang="en-US">
                <a:cs typeface="Times New Roman" panose="02020603050405020304" pitchFamily="18" charset="0"/>
              </a:rPr>
              <a:t>.c</a:t>
            </a:r>
            <a:r>
              <a:rPr lang="en-US" baseline="-25000">
                <a:cs typeface="Times New Roman" panose="02020603050405020304" pitchFamily="18" charset="0"/>
              </a:rPr>
              <a:t>1</a:t>
            </a:r>
            <a:r>
              <a:rPr lang="en-US">
                <a:cs typeface="Times New Roman" panose="02020603050405020304" pitchFamily="18" charset="0"/>
              </a:rPr>
              <a:t>.(t- t</a:t>
            </a:r>
            <a:r>
              <a:rPr lang="en-US" baseline="-25000">
                <a:cs typeface="Times New Roman" panose="02020603050405020304" pitchFamily="18" charset="0"/>
              </a:rPr>
              <a:t>1</a:t>
            </a:r>
            <a:r>
              <a:rPr lang="en-US">
                <a:cs typeface="Times New Roman" panose="02020603050405020304" pitchFamily="18" charset="0"/>
              </a:rPr>
              <a:t>)= 0,5.4190.(20 -13) = 14665(J)</a:t>
            </a:r>
          </a:p>
        </p:txBody>
      </p:sp>
      <p:sp>
        <p:nvSpPr>
          <p:cNvPr id="23556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5600" y="1981200"/>
            <a:ext cx="632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anose="02020603050405020304" pitchFamily="18" charset="0"/>
              </a:rPr>
              <a:t>Nhiệt lượng miếng kim loại toả ra khi hạ nhiệt độ:                                                     Q</a:t>
            </a:r>
            <a:r>
              <a:rPr lang="en-US" baseline="-25000">
                <a:cs typeface="Times New Roman" panose="02020603050405020304" pitchFamily="18" charset="0"/>
              </a:rPr>
              <a:t>2</a:t>
            </a:r>
            <a:r>
              <a:rPr lang="en-US">
                <a:cs typeface="Times New Roman" panose="02020603050405020304" pitchFamily="18" charset="0"/>
              </a:rPr>
              <a:t>= m</a:t>
            </a:r>
            <a:r>
              <a:rPr lang="en-US" baseline="-25000">
                <a:cs typeface="Times New Roman" panose="02020603050405020304" pitchFamily="18" charset="0"/>
              </a:rPr>
              <a:t>2</a:t>
            </a:r>
            <a:r>
              <a:rPr lang="en-US">
                <a:cs typeface="Times New Roman" panose="02020603050405020304" pitchFamily="18" charset="0"/>
              </a:rPr>
              <a:t>.c</a:t>
            </a:r>
            <a:r>
              <a:rPr lang="en-US" baseline="-25000">
                <a:cs typeface="Times New Roman" panose="02020603050405020304" pitchFamily="18" charset="0"/>
              </a:rPr>
              <a:t>2</a:t>
            </a:r>
            <a:r>
              <a:rPr lang="en-US">
                <a:cs typeface="Times New Roman" panose="02020603050405020304" pitchFamily="18" charset="0"/>
              </a:rPr>
              <a:t>.(t</a:t>
            </a:r>
            <a:r>
              <a:rPr lang="en-US" baseline="-25000">
                <a:cs typeface="Times New Roman" panose="02020603050405020304" pitchFamily="18" charset="0"/>
              </a:rPr>
              <a:t>2</a:t>
            </a:r>
            <a:r>
              <a:rPr lang="en-US">
                <a:cs typeface="Times New Roman" panose="02020603050405020304" pitchFamily="18" charset="0"/>
              </a:rPr>
              <a:t>- t) =0,4.c</a:t>
            </a:r>
            <a:r>
              <a:rPr lang="en-US" baseline="-25000">
                <a:cs typeface="Times New Roman" panose="02020603050405020304" pitchFamily="18" charset="0"/>
              </a:rPr>
              <a:t>2</a:t>
            </a:r>
            <a:r>
              <a:rPr lang="en-US">
                <a:cs typeface="Times New Roman" panose="02020603050405020304" pitchFamily="18" charset="0"/>
              </a:rPr>
              <a:t>.(100-20)= 32.c</a:t>
            </a:r>
            <a:r>
              <a:rPr lang="en-US" baseline="-25000">
                <a:cs typeface="Times New Roman" panose="02020603050405020304" pitchFamily="18" charset="0"/>
              </a:rPr>
              <a:t>2</a:t>
            </a:r>
            <a:r>
              <a:rPr lang="en-US">
                <a:cs typeface="Times New Roman" panose="02020603050405020304" pitchFamily="18" charset="0"/>
              </a:rPr>
              <a:t> (J)</a:t>
            </a:r>
          </a:p>
        </p:txBody>
      </p:sp>
      <p:sp>
        <p:nvSpPr>
          <p:cNvPr id="23557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2895600"/>
            <a:ext cx="5410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cs typeface="Times New Roman" panose="02020603050405020304" pitchFamily="18" charset="0"/>
              </a:rPr>
              <a:t>Phương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trình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cân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bằng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nhiệt</a:t>
            </a:r>
            <a:r>
              <a:rPr lang="en-US" dirty="0">
                <a:cs typeface="Times New Roman" panose="02020603050405020304" pitchFamily="18" charset="0"/>
              </a:rPr>
              <a:t>:                          </a:t>
            </a:r>
            <a:r>
              <a:rPr lang="en-US" dirty="0" err="1">
                <a:cs typeface="Times New Roman" panose="02020603050405020304" pitchFamily="18" charset="0"/>
              </a:rPr>
              <a:t>Q</a:t>
            </a:r>
            <a:r>
              <a:rPr lang="en-US" baseline="-25000" dirty="0" err="1"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= </a:t>
            </a:r>
            <a:r>
              <a:rPr lang="en-US" dirty="0" err="1" smtClean="0">
                <a:cs typeface="Times New Roman" panose="02020603050405020304" pitchFamily="18" charset="0"/>
              </a:rPr>
              <a:t>Q</a:t>
            </a:r>
            <a:r>
              <a:rPr lang="en-US" baseline="-25000" dirty="0" err="1" smtClean="0">
                <a:cs typeface="Times New Roman" panose="02020603050405020304" pitchFamily="18" charset="0"/>
              </a:rPr>
              <a:t>2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hay 14665 = </a:t>
            </a:r>
            <a:r>
              <a:rPr lang="en-US" dirty="0" err="1">
                <a:cs typeface="Times New Roman" panose="02020603050405020304" pitchFamily="18" charset="0"/>
              </a:rPr>
              <a:t>32.c</a:t>
            </a:r>
            <a:r>
              <a:rPr lang="en-US" baseline="-25000" dirty="0" err="1"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  <a:sym typeface="Symbol" pitchFamily="18" charset="2"/>
              </a:rPr>
              <a:t> </a:t>
            </a:r>
            <a:r>
              <a:rPr lang="en-US" dirty="0" err="1">
                <a:cs typeface="Times New Roman" panose="02020603050405020304" pitchFamily="18" charset="0"/>
                <a:sym typeface="Symbol" pitchFamily="18" charset="2"/>
              </a:rPr>
              <a:t>c</a:t>
            </a:r>
            <a:r>
              <a:rPr lang="en-US" baseline="-25000" dirty="0" err="1"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dirty="0">
                <a:cs typeface="Times New Roman" panose="02020603050405020304" pitchFamily="18" charset="0"/>
                <a:sym typeface="Symbol" pitchFamily="18" charset="2"/>
              </a:rPr>
              <a:t> =                 458 J/</a:t>
            </a:r>
            <a:r>
              <a:rPr lang="en-US" dirty="0" err="1">
                <a:cs typeface="Times New Roman" panose="02020603050405020304" pitchFamily="18" charset="0"/>
                <a:sym typeface="Symbol" pitchFamily="18" charset="2"/>
              </a:rPr>
              <a:t>kg.K</a:t>
            </a:r>
            <a:r>
              <a:rPr lang="en-US" dirty="0">
                <a:cs typeface="Times New Roman" panose="02020603050405020304" pitchFamily="18" charset="0"/>
                <a:sym typeface="Symbol" pitchFamily="18" charset="2"/>
              </a:rPr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anose="02020603050405020304" pitchFamily="18" charset="0"/>
                <a:sym typeface="Symbol" pitchFamily="18" charset="2"/>
              </a:rPr>
              <a:t>       </a:t>
            </a:r>
            <a:r>
              <a:rPr lang="en-US" dirty="0" err="1">
                <a:cs typeface="Times New Roman" panose="02020603050405020304" pitchFamily="18" charset="0"/>
                <a:sym typeface="Symbol" pitchFamily="18" charset="2"/>
              </a:rPr>
              <a:t>Vậy</a:t>
            </a:r>
            <a:r>
              <a:rPr lang="en-US" dirty="0">
                <a:cs typeface="Times New Roman" panose="02020603050405020304" pitchFamily="18" charset="0"/>
                <a:sym typeface="Symbol" pitchFamily="18" charset="2"/>
              </a:rPr>
              <a:t>: </a:t>
            </a:r>
            <a:r>
              <a:rPr lang="en-US" dirty="0" err="1">
                <a:cs typeface="Times New Roman" panose="02020603050405020304" pitchFamily="18" charset="0"/>
                <a:sym typeface="Symbol" pitchFamily="18" charset="2"/>
              </a:rPr>
              <a:t>Nhiệt</a:t>
            </a:r>
            <a:r>
              <a:rPr lang="en-US" dirty="0">
                <a:cs typeface="Times New Roman" panose="02020603050405020304" pitchFamily="18" charset="0"/>
                <a:sym typeface="Symbol" pitchFamily="18" charset="2"/>
              </a:rPr>
              <a:t> dung </a:t>
            </a:r>
            <a:r>
              <a:rPr lang="en-US" dirty="0" err="1">
                <a:cs typeface="Times New Roman" panose="02020603050405020304" pitchFamily="18" charset="0"/>
                <a:sym typeface="Symbol" pitchFamily="18" charset="2"/>
              </a:rPr>
              <a:t>riêng</a:t>
            </a:r>
            <a:r>
              <a:rPr lang="en-US" dirty="0"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 err="1">
                <a:cs typeface="Times New Roman" panose="02020603050405020304" pitchFamily="18" charset="0"/>
                <a:sym typeface="Symbol" pitchFamily="18" charset="2"/>
              </a:rPr>
              <a:t>của</a:t>
            </a:r>
            <a:r>
              <a:rPr lang="en-US" dirty="0"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 err="1">
                <a:cs typeface="Times New Roman" panose="02020603050405020304" pitchFamily="18" charset="0"/>
                <a:sym typeface="Symbol" pitchFamily="18" charset="2"/>
              </a:rPr>
              <a:t>kim</a:t>
            </a:r>
            <a:r>
              <a:rPr lang="en-US" dirty="0"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 err="1">
                <a:cs typeface="Times New Roman" panose="02020603050405020304" pitchFamily="18" charset="0"/>
                <a:sym typeface="Symbol" pitchFamily="18" charset="2"/>
              </a:rPr>
              <a:t>loại</a:t>
            </a:r>
            <a:r>
              <a:rPr lang="en-US" dirty="0"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 err="1">
                <a:cs typeface="Times New Roman" panose="02020603050405020304" pitchFamily="18" charset="0"/>
                <a:sym typeface="Symbol" pitchFamily="18" charset="2"/>
              </a:rPr>
              <a:t>là</a:t>
            </a:r>
            <a:r>
              <a:rPr lang="en-US" dirty="0">
                <a:cs typeface="Times New Roman" panose="02020603050405020304" pitchFamily="18" charset="0"/>
                <a:sym typeface="Symbol" pitchFamily="18" charset="2"/>
              </a:rPr>
              <a:t>: </a:t>
            </a:r>
            <a:r>
              <a:rPr lang="en-US" dirty="0" err="1">
                <a:cs typeface="Times New Roman" panose="02020603050405020304" pitchFamily="18" charset="0"/>
                <a:sym typeface="Symbol" pitchFamily="18" charset="2"/>
              </a:rPr>
              <a:t>458J</a:t>
            </a:r>
            <a:r>
              <a:rPr lang="en-US" dirty="0">
                <a:cs typeface="Times New Roman" panose="02020603050405020304" pitchFamily="18" charset="0"/>
                <a:sym typeface="Symbol" pitchFamily="18" charset="2"/>
              </a:rPr>
              <a:t>/</a:t>
            </a:r>
            <a:r>
              <a:rPr lang="en-US" dirty="0" err="1">
                <a:cs typeface="Times New Roman" panose="02020603050405020304" pitchFamily="18" charset="0"/>
                <a:sym typeface="Symbol" pitchFamily="18" charset="2"/>
              </a:rPr>
              <a:t>kg.K</a:t>
            </a:r>
            <a:r>
              <a:rPr lang="en-US" dirty="0">
                <a:cs typeface="Times New Roman" panose="02020603050405020304" pitchFamily="18" charset="0"/>
                <a:sym typeface="Symbol" pitchFamily="18" charset="2"/>
              </a:rPr>
              <a:t>. Kim </a:t>
            </a:r>
            <a:r>
              <a:rPr lang="en-US" dirty="0" err="1">
                <a:cs typeface="Times New Roman" panose="02020603050405020304" pitchFamily="18" charset="0"/>
                <a:sym typeface="Symbol" pitchFamily="18" charset="2"/>
              </a:rPr>
              <a:t>loại</a:t>
            </a:r>
            <a:r>
              <a:rPr lang="en-US" dirty="0"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 err="1">
                <a:cs typeface="Times New Roman" panose="02020603050405020304" pitchFamily="18" charset="0"/>
                <a:sym typeface="Symbol" pitchFamily="18" charset="2"/>
              </a:rPr>
              <a:t>đó</a:t>
            </a:r>
            <a:r>
              <a:rPr lang="en-US" dirty="0"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 err="1">
                <a:cs typeface="Times New Roman" panose="02020603050405020304" pitchFamily="18" charset="0"/>
                <a:sym typeface="Symbol" pitchFamily="18" charset="2"/>
              </a:rPr>
              <a:t>là</a:t>
            </a:r>
            <a:r>
              <a:rPr lang="en-US" dirty="0"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dirty="0" err="1">
                <a:cs typeface="Times New Roman" panose="02020603050405020304" pitchFamily="18" charset="0"/>
                <a:sym typeface="Symbol" pitchFamily="18" charset="2"/>
              </a:rPr>
              <a:t>thép</a:t>
            </a:r>
            <a:endParaRPr lang="en-US" dirty="0">
              <a:cs typeface="Times New Roman" panose="02020603050405020304" pitchFamily="18" charset="0"/>
              <a:sym typeface="Symbol" pitchFamily="18" charset="2"/>
            </a:endParaRPr>
          </a:p>
        </p:txBody>
      </p:sp>
      <p:graphicFrame>
        <p:nvGraphicFramePr>
          <p:cNvPr id="23558" name="Object 6"/>
          <p:cNvGraphicFramePr>
            <a:graphicFrameLocks noGrp="1" noChangeAspect="1"/>
          </p:cNvGraphicFramePr>
          <p:nvPr>
            <p:ph sz="half" idx="2"/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035193714"/>
              </p:ext>
            </p:extLst>
          </p:nvPr>
        </p:nvGraphicFramePr>
        <p:xfrm>
          <a:off x="4191000" y="3733800"/>
          <a:ext cx="838200" cy="67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Equation" r:id="rId14" imgW="431613" imgH="393529" progId="Equation.3">
                  <p:embed/>
                </p:oleObj>
              </mc:Choice>
              <mc:Fallback>
                <p:oleObj name="Equation" r:id="rId14" imgW="4316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33800"/>
                        <a:ext cx="838200" cy="67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7"/>
          <p:cNvSpPr>
            <a:spLocks noGrp="1" noChangeArrowheads="1"/>
          </p:cNvSpPr>
          <p:nvPr>
            <p:ph type="body" sz="half" idx="1"/>
            <p:custDataLst>
              <p:tags r:id="rId8"/>
            </p:custDataLst>
          </p:nvPr>
        </p:nvSpPr>
        <p:spPr>
          <a:xfrm>
            <a:off x="0" y="381000"/>
            <a:ext cx="2590800" cy="6096000"/>
          </a:xfrm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2000" smtClean="0"/>
          </a:p>
        </p:txBody>
      </p:sp>
      <p:sp>
        <p:nvSpPr>
          <p:cNvPr id="23560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0" y="523875"/>
            <a:ext cx="2667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FF0066"/>
                </a:solidFill>
                <a:cs typeface="Times New Roman" panose="02020603050405020304" pitchFamily="18" charset="0"/>
              </a:rPr>
              <a:t>Tóm</a:t>
            </a:r>
            <a:r>
              <a:rPr lang="en-US" b="1" u="sng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66"/>
                </a:solidFill>
                <a:cs typeface="Times New Roman" panose="02020603050405020304" pitchFamily="18" charset="0"/>
              </a:rPr>
              <a:t>tắt</a:t>
            </a:r>
            <a:r>
              <a:rPr lang="en-US" b="1" u="sng" dirty="0">
                <a:solidFill>
                  <a:srgbClr val="FF0066"/>
                </a:solidFill>
                <a:cs typeface="Times New Roman" panose="02020603050405020304" pitchFamily="18" charset="0"/>
              </a:rPr>
              <a:t>:</a:t>
            </a:r>
            <a:r>
              <a:rPr lang="en-US" dirty="0">
                <a:cs typeface="Times New Roman" panose="02020603050405020304" pitchFamily="18" charset="0"/>
              </a:rPr>
              <a:t>                                 </a:t>
            </a:r>
            <a:r>
              <a:rPr lang="en-US" dirty="0" err="1">
                <a:cs typeface="Times New Roman" panose="02020603050405020304" pitchFamily="18" charset="0"/>
              </a:rPr>
              <a:t>m</a:t>
            </a:r>
            <a:r>
              <a:rPr lang="en-US" baseline="-25000" dirty="0" err="1"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anose="02020603050405020304" pitchFamily="18" charset="0"/>
              </a:rPr>
              <a:t>= </a:t>
            </a:r>
            <a:r>
              <a:rPr lang="en-US" dirty="0" err="1">
                <a:cs typeface="Times New Roman" panose="02020603050405020304" pitchFamily="18" charset="0"/>
              </a:rPr>
              <a:t>500g</a:t>
            </a:r>
            <a:r>
              <a:rPr lang="en-US" dirty="0">
                <a:cs typeface="Times New Roman" panose="02020603050405020304" pitchFamily="18" charset="0"/>
              </a:rPr>
              <a:t>=</a:t>
            </a:r>
            <a:r>
              <a:rPr lang="en-US" dirty="0" err="1">
                <a:cs typeface="Times New Roman" panose="02020603050405020304" pitchFamily="18" charset="0"/>
              </a:rPr>
              <a:t>0,5kg</a:t>
            </a:r>
            <a:r>
              <a:rPr 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anose="02020603050405020304" pitchFamily="18" charset="0"/>
              </a:rPr>
              <a:t>  = </a:t>
            </a:r>
            <a:r>
              <a:rPr lang="en-US" dirty="0" err="1">
                <a:cs typeface="Times New Roman" panose="02020603050405020304" pitchFamily="18" charset="0"/>
              </a:rPr>
              <a:t>13</a:t>
            </a:r>
            <a:r>
              <a:rPr lang="en-US" baseline="30000" dirty="0" err="1">
                <a:cs typeface="Times New Roman" panose="02020603050405020304" pitchFamily="18" charset="0"/>
              </a:rPr>
              <a:t>0</a:t>
            </a:r>
            <a:r>
              <a:rPr lang="en-US" dirty="0" err="1">
                <a:cs typeface="Times New Roman" panose="02020603050405020304" pitchFamily="18" charset="0"/>
              </a:rPr>
              <a:t>C</a:t>
            </a:r>
            <a:r>
              <a:rPr lang="en-US" dirty="0"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>
                <a:cs typeface="Times New Roman" panose="02020603050405020304" pitchFamily="18" charset="0"/>
              </a:rPr>
              <a:t>m</a:t>
            </a:r>
            <a:r>
              <a:rPr lang="en-US" baseline="-25000" dirty="0" err="1"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= </a:t>
            </a:r>
            <a:r>
              <a:rPr lang="en-US" dirty="0" err="1">
                <a:cs typeface="Times New Roman" panose="02020603050405020304" pitchFamily="18" charset="0"/>
              </a:rPr>
              <a:t>400g</a:t>
            </a:r>
            <a:r>
              <a:rPr lang="en-US" dirty="0">
                <a:cs typeface="Times New Roman" panose="02020603050405020304" pitchFamily="18" charset="0"/>
              </a:rPr>
              <a:t>=</a:t>
            </a:r>
            <a:r>
              <a:rPr lang="en-US" dirty="0" err="1">
                <a:cs typeface="Times New Roman" panose="02020603050405020304" pitchFamily="18" charset="0"/>
              </a:rPr>
              <a:t>0,4kg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 err="1">
                <a:cs typeface="Times New Roman" panose="02020603050405020304" pitchFamily="18" charset="0"/>
              </a:rPr>
              <a:t>t</a:t>
            </a:r>
            <a:r>
              <a:rPr lang="en-US" baseline="-25000" dirty="0" err="1">
                <a:cs typeface="Times New Roman" panose="02020603050405020304" pitchFamily="18" charset="0"/>
              </a:rPr>
              <a:t>2</a:t>
            </a:r>
            <a:r>
              <a:rPr lang="en-US" baseline="-25000" dirty="0">
                <a:cs typeface="Times New Roman" panose="02020603050405020304" pitchFamily="18" charset="0"/>
              </a:rPr>
              <a:t>  </a:t>
            </a:r>
            <a:r>
              <a:rPr lang="en-US" dirty="0">
                <a:cs typeface="Times New Roman" panose="02020603050405020304" pitchFamily="18" charset="0"/>
              </a:rPr>
              <a:t>= </a:t>
            </a:r>
            <a:r>
              <a:rPr lang="en-US" dirty="0" err="1">
                <a:cs typeface="Times New Roman" panose="02020603050405020304" pitchFamily="18" charset="0"/>
              </a:rPr>
              <a:t>100</a:t>
            </a:r>
            <a:r>
              <a:rPr lang="en-US" baseline="30000" dirty="0" err="1">
                <a:cs typeface="Times New Roman" panose="02020603050405020304" pitchFamily="18" charset="0"/>
              </a:rPr>
              <a:t>0</a:t>
            </a:r>
            <a:r>
              <a:rPr lang="en-US" dirty="0" err="1">
                <a:cs typeface="Times New Roman" panose="02020603050405020304" pitchFamily="18" charset="0"/>
              </a:rPr>
              <a:t>C</a:t>
            </a:r>
            <a:endParaRPr lang="en-US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anose="02020603050405020304" pitchFamily="18" charset="0"/>
              </a:rPr>
              <a:t>t   = </a:t>
            </a:r>
            <a:r>
              <a:rPr lang="en-US" dirty="0" err="1">
                <a:cs typeface="Times New Roman" panose="02020603050405020304" pitchFamily="18" charset="0"/>
              </a:rPr>
              <a:t>20</a:t>
            </a:r>
            <a:r>
              <a:rPr lang="en-US" baseline="30000" dirty="0" err="1">
                <a:cs typeface="Times New Roman" panose="02020603050405020304" pitchFamily="18" charset="0"/>
              </a:rPr>
              <a:t>0</a:t>
            </a:r>
            <a:r>
              <a:rPr lang="en-US" dirty="0" err="1">
                <a:cs typeface="Times New Roman" panose="02020603050405020304" pitchFamily="18" charset="0"/>
              </a:rPr>
              <a:t>C</a:t>
            </a:r>
            <a:r>
              <a:rPr 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>
                <a:cs typeface="Times New Roman" panose="02020603050405020304" pitchFamily="18" charset="0"/>
              </a:rPr>
              <a:t>c</a:t>
            </a:r>
            <a:r>
              <a:rPr lang="en-US" baseline="-25000" dirty="0" err="1">
                <a:cs typeface="Times New Roman" panose="02020603050405020304" pitchFamily="18" charset="0"/>
              </a:rPr>
              <a:t>1</a:t>
            </a:r>
            <a:r>
              <a:rPr lang="en-US" baseline="-25000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= </a:t>
            </a:r>
            <a:r>
              <a:rPr lang="en-US" dirty="0" err="1">
                <a:cs typeface="Times New Roman" panose="02020603050405020304" pitchFamily="18" charset="0"/>
              </a:rPr>
              <a:t>4190J</a:t>
            </a:r>
            <a:r>
              <a:rPr lang="en-US" dirty="0">
                <a:cs typeface="Times New Roman" panose="02020603050405020304" pitchFamily="18" charset="0"/>
              </a:rPr>
              <a:t>/</a:t>
            </a:r>
            <a:r>
              <a:rPr lang="en-US" dirty="0" err="1">
                <a:cs typeface="Times New Roman" panose="02020603050405020304" pitchFamily="18" charset="0"/>
              </a:rPr>
              <a:t>kg.K</a:t>
            </a:r>
            <a:r>
              <a:rPr lang="en-US" dirty="0">
                <a:cs typeface="Times New Roman" panose="02020603050405020304" pitchFamily="18" charset="0"/>
              </a:rPr>
              <a:t>                     </a:t>
            </a:r>
            <a:r>
              <a:rPr lang="en-US" b="1" u="sng" dirty="0" err="1">
                <a:solidFill>
                  <a:srgbClr val="FF0066"/>
                </a:solidFill>
                <a:cs typeface="Times New Roman" panose="02020603050405020304" pitchFamily="18" charset="0"/>
              </a:rPr>
              <a:t>Tính</a:t>
            </a:r>
            <a:r>
              <a:rPr lang="en-US" dirty="0">
                <a:cs typeface="Times New Roman" panose="02020603050405020304" pitchFamily="18" charset="0"/>
              </a:rPr>
              <a:t> : </a:t>
            </a:r>
            <a:r>
              <a:rPr lang="en-US" dirty="0" err="1">
                <a:cs typeface="Times New Roman" panose="02020603050405020304" pitchFamily="18" charset="0"/>
              </a:rPr>
              <a:t>c</a:t>
            </a:r>
            <a:r>
              <a:rPr lang="en-US" baseline="-25000" dirty="0" err="1"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  </a:t>
            </a:r>
            <a:r>
              <a:rPr lang="en-US" dirty="0">
                <a:cs typeface="Times New Roman" panose="02020603050405020304" pitchFamily="18" charset="0"/>
              </a:rPr>
              <a:t>= ?</a:t>
            </a:r>
          </a:p>
          <a:p>
            <a:pPr eaLnBrk="1" hangingPunct="1">
              <a:spcBef>
                <a:spcPct val="50000"/>
              </a:spcBef>
            </a:pP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3561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819400" y="533400"/>
            <a:ext cx="0" cy="571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2940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6" grpId="0"/>
      <p:bldP spid="23557" grpId="0"/>
      <p:bldP spid="23560" grpId="0"/>
      <p:bldP spid="235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15440"/>
            <a:ext cx="81534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7240" y="84216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60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57400" y="1766887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thuộc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ghi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nhớ</a:t>
            </a:r>
            <a:endParaRPr lang="en-US" sz="28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2510135"/>
            <a:ext cx="739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BT: 25.1, 25.2, </a:t>
            </a:r>
            <a:r>
              <a:rPr lang="en-US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25.3</a:t>
            </a:r>
            <a:r>
              <a:rPr lang="en-US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, 25.4, 25.5, 25.6 </a:t>
            </a:r>
            <a:r>
              <a:rPr lang="en-US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SBT</a:t>
            </a:r>
            <a:r>
              <a:rPr lang="en-US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9200" y="4083050"/>
            <a:ext cx="6705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Xem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tiết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tập</a:t>
            </a:r>
            <a:endParaRPr lang="en-US" sz="28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32766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Đọc</a:t>
            </a:r>
            <a:r>
              <a:rPr 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phần</a:t>
            </a:r>
            <a:r>
              <a:rPr 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“ </a:t>
            </a:r>
            <a:r>
              <a:rPr lang="en-US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thể</a:t>
            </a:r>
            <a:r>
              <a:rPr 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chưa</a:t>
            </a:r>
            <a:r>
              <a:rPr 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biết</a:t>
            </a:r>
            <a:r>
              <a:rPr 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”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560" name="Picture 8" descr="POINSET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3048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5002213"/>
            <a:ext cx="9144000" cy="1855787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 sz="1800">
              <a:latin typeface=".VnTime" pitchFamily="34" charset="0"/>
              <a:cs typeface="Arial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212112" y="422274"/>
            <a:ext cx="7110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8188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25606" grpId="0"/>
      <p:bldP spid="2560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D:\Đường diềm trang trí\22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36179" y="411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latin typeface="Arial" pitchFamily="34" charset="0"/>
                <a:cs typeface="Arial" pitchFamily="34" charset="0"/>
              </a:rPr>
              <a:t>KẾT THÚC BÀI HỌC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13"/>
          <p:cNvSpPr txBox="1"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00100" y="1676400"/>
            <a:ext cx="7734300" cy="490890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0000FF"/>
                </a:solidFill>
              </a:rPr>
              <a:t>CHÚC QUÝ THẦY CÔ MẠNH KHỎE</a:t>
            </a:r>
          </a:p>
          <a:p>
            <a:pPr algn="ctr" eaLnBrk="1" hangingPunct="1">
              <a:defRPr/>
            </a:pPr>
            <a:r>
              <a:rPr lang="en-US" sz="3000" b="1" dirty="0">
                <a:solidFill>
                  <a:srgbClr val="0000FF"/>
                </a:solidFill>
              </a:rPr>
              <a:t>CHÚC CÁC EM CHĂM NGOAN, HỌC GIỎI!</a:t>
            </a:r>
          </a:p>
        </p:txBody>
      </p:sp>
      <p:sp>
        <p:nvSpPr>
          <p:cNvPr id="15" name="AutoShap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90850" y="1776413"/>
            <a:ext cx="3005138" cy="2643187"/>
          </a:xfrm>
          <a:prstGeom prst="star32">
            <a:avLst>
              <a:gd name="adj" fmla="val 2301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-1371600" y="5489417"/>
            <a:ext cx="1074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Tiết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học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đến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đây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đã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hết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Chúc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Quý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Thầy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sức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khoẻ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Chúc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học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tập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tốt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4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8" name="applause.wav"/>
          </p:stSnd>
        </p:sndAc>
      </p:transition>
    </mc:Choice>
    <mc:Fallback xmlns="">
      <p:transition spd="slow">
        <p:sndAc>
          <p:stSnd>
            <p:snd r:embed="rId10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3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rev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D:\Đường diềm trang trí\222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2" name="Group 1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419600" y="1066800"/>
            <a:ext cx="4419600" cy="4267200"/>
            <a:chOff x="1872" y="768"/>
            <a:chExt cx="2784" cy="2688"/>
          </a:xfrm>
        </p:grpSpPr>
        <p:grpSp>
          <p:nvGrpSpPr>
            <p:cNvPr id="9229" name="Group 14"/>
            <p:cNvGrpSpPr>
              <a:grpSpLocks/>
            </p:cNvGrpSpPr>
            <p:nvPr/>
          </p:nvGrpSpPr>
          <p:grpSpPr bwMode="auto">
            <a:xfrm>
              <a:off x="1872" y="768"/>
              <a:ext cx="2784" cy="2688"/>
              <a:chOff x="2592" y="336"/>
              <a:chExt cx="2784" cy="2688"/>
            </a:xfrm>
          </p:grpSpPr>
          <p:sp>
            <p:nvSpPr>
              <p:cNvPr id="9231" name="AutoShape 1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592" y="336"/>
                <a:ext cx="2208" cy="2688"/>
              </a:xfrm>
              <a:prstGeom prst="flowChartMagneticDisk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2" name="AutoShape 1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 rot="5400000">
                <a:off x="4176" y="1200"/>
                <a:ext cx="1200" cy="12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chemeClr val="bg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0" name="AutoShap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72" y="1728"/>
              <a:ext cx="2208" cy="1728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9" name="AutoShape 3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V="1">
            <a:off x="5791200" y="1524000"/>
            <a:ext cx="609600" cy="457200"/>
          </a:xfrm>
          <a:prstGeom prst="wedgeEllipseCallout">
            <a:avLst>
              <a:gd name="adj1" fmla="val -2606"/>
              <a:gd name="adj2" fmla="val 1524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en-US"/>
          </a:p>
        </p:txBody>
      </p:sp>
      <p:sp>
        <p:nvSpPr>
          <p:cNvPr id="4130" name="Rectangl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4241254">
            <a:off x="7391400" y="-838200"/>
            <a:ext cx="381000" cy="312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Oval 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67600" y="457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Text Box 3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1524000"/>
            <a:ext cx="34559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vi-VN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em biết, khi nhỏ một giọt nước sôi vào một ca đựng nước nóng thì giọt nước truyền nhiệt cho ca nước hay ca nước truyền nhiệt cho giọt nước?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3" name="Text Box 3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7873" y="366602"/>
            <a:ext cx="434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4" name="Text Box 3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050626">
            <a:off x="7534459" y="1530625"/>
            <a:ext cx="2211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000" b="1" dirty="0">
                <a:solidFill>
                  <a:srgbClr val="FF0000"/>
                </a:solidFill>
                <a:latin typeface="+mj-lt"/>
              </a:rPr>
              <a:t>Giọt nước sôi</a:t>
            </a:r>
          </a:p>
        </p:txBody>
      </p:sp>
      <p:sp>
        <p:nvSpPr>
          <p:cNvPr id="4135" name="Line 3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7791548" y="876300"/>
            <a:ext cx="609600" cy="5334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6" name="Text Box 4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62600" y="5638800"/>
            <a:ext cx="279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000" b="1" dirty="0">
                <a:solidFill>
                  <a:srgbClr val="FF0000"/>
                </a:solidFill>
                <a:latin typeface="+mj-lt"/>
              </a:rPr>
              <a:t>Ca đựng nước nóng</a:t>
            </a:r>
          </a:p>
        </p:txBody>
      </p:sp>
      <p:sp>
        <p:nvSpPr>
          <p:cNvPr id="4137" name="Line 4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6438900" y="53721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9" name="Oval 4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15000" y="2971800"/>
            <a:ext cx="838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667000" y="381000"/>
            <a:ext cx="4106863" cy="579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153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b="1" i="1" u="sng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vi-VN" sz="3600" b="1" i="1" u="sng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âu</a:t>
            </a:r>
            <a:r>
              <a:rPr lang="en-US" altLang="vi-VN" sz="3600" b="1" i="1" u="sng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i="1" u="sng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3600" b="1" i="1" u="sng" dirty="0">
                <a:solidFill>
                  <a:srgbClr val="FF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3600" b="1" dirty="0">
                <a:latin typeface="Arial" panose="020B06040202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vi-V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vi-V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vi-V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vi-V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vi-V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vi-V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vi-V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vi-V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vi-V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vi-V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  <a:endParaRPr lang="en-US" altLang="vi-VN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0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75 0.08334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70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2222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0" dur="2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4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2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9" grpId="0" animBg="1"/>
      <p:bldP spid="4129" grpId="1" animBg="1"/>
      <p:bldP spid="4129" grpId="2" animBg="1"/>
      <p:bldP spid="4130" grpId="0" animBg="1"/>
      <p:bldP spid="4131" grpId="0" animBg="1"/>
      <p:bldP spid="4131" grpId="1" animBg="1"/>
      <p:bldP spid="4131" grpId="2" animBg="1"/>
      <p:bldP spid="4132" grpId="0"/>
      <p:bldP spid="4133" grpId="0"/>
      <p:bldP spid="4134" grpId="0"/>
      <p:bldP spid="4135" grpId="0" animBg="1"/>
      <p:bldP spid="4136" grpId="0"/>
      <p:bldP spid="4137" grpId="0" animBg="1"/>
      <p:bldP spid="4139" grpId="0" animBg="1"/>
      <p:bldP spid="4139" grpId="1" animBg="1"/>
      <p:bldP spid="4139" grpId="2" animBg="1"/>
      <p:bldP spid="19" grpId="0" animBg="1"/>
      <p:bldP spid="19" grpId="1" animBg="1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033216" y="2743449"/>
            <a:ext cx="7543800" cy="833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just" eaLnBrk="0" hangingPunct="0"/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00" name="AutoShape 56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990600" y="5803900"/>
            <a:ext cx="7620000" cy="8270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CCCC00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just" eaLnBrk="0" hangingPunct="0"/>
            <a:r>
              <a:rPr lang="en-US" sz="2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VẬN DỤNG</a:t>
            </a:r>
            <a:endParaRPr lang="en-US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5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990600" y="4725987"/>
            <a:ext cx="7467600" cy="827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just" eaLnBrk="0" hangingPunct="0"/>
            <a:r>
              <a:rPr lang="en-US" sz="2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VÍ DỤ VỀ PHƯƠNG TRÌNH CÂN BẰNG NHIỆT</a:t>
            </a:r>
            <a:endParaRPr lang="en-US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AutoShape 17" descr="Pink tissue paper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0" y="1404651"/>
            <a:ext cx="7772400" cy="971550"/>
          </a:xfrm>
          <a:prstGeom prst="roundRect">
            <a:avLst>
              <a:gd name="adj" fmla="val 50000"/>
            </a:avLst>
          </a:prstGeom>
          <a:blipFill dpi="0" rotWithShape="1">
            <a:blip r:embed="rId70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/>
            <a:endParaRPr lang="en-US"/>
          </a:p>
        </p:txBody>
      </p:sp>
      <p:grpSp>
        <p:nvGrpSpPr>
          <p:cNvPr id="8" name="Group 2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372269" y="3421856"/>
            <a:ext cx="457200" cy="169862"/>
            <a:chOff x="0" y="1896"/>
            <a:chExt cx="5760" cy="120"/>
          </a:xfrm>
        </p:grpSpPr>
        <p:sp>
          <p:nvSpPr>
            <p:cNvPr id="5208" name="Rectangle 2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5209" name="Rectangle 2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0" y="2438400"/>
            <a:ext cx="1028290" cy="1077940"/>
            <a:chOff x="3257" y="860"/>
            <a:chExt cx="581" cy="623"/>
          </a:xfrm>
        </p:grpSpPr>
        <p:grpSp>
          <p:nvGrpSpPr>
            <p:cNvPr id="5197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6174" name="AutoShape 30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200" name="AutoShape 31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gray">
              <a:xfrm rot="5400000" flipH="1">
                <a:off x="3622" y="2504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201" name="AutoShape 32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gray">
              <a:xfrm rot="10800000" flipH="1">
                <a:off x="2718" y="3435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202" name="Oval 33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203" name="Oval 34">
                <a:hlinkClick r:id="rId71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79" name="Oval 35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205" name="Oval 36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81" name="Oval 37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207" name="Oval 38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5198" name="WordArt 39">
              <a:hlinkClick r:id="rId71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55"/>
              </p:custDataLst>
            </p:nvPr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1</a:t>
              </a:r>
            </a:p>
          </p:txBody>
        </p:sp>
      </p:grpSp>
      <p:grpSp>
        <p:nvGrpSpPr>
          <p:cNvPr id="11" name="Group 4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 rot="5400000">
            <a:off x="405607" y="4472780"/>
            <a:ext cx="304800" cy="201613"/>
            <a:chOff x="0" y="1896"/>
            <a:chExt cx="5760" cy="120"/>
          </a:xfrm>
        </p:grpSpPr>
        <p:sp>
          <p:nvSpPr>
            <p:cNvPr id="5195" name="Rectangle 4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5196" name="Rectangle 4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2" name="Group 4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6200" y="3533775"/>
            <a:ext cx="908050" cy="989012"/>
            <a:chOff x="3260" y="1700"/>
            <a:chExt cx="581" cy="623"/>
          </a:xfrm>
        </p:grpSpPr>
        <p:grpSp>
          <p:nvGrpSpPr>
            <p:cNvPr id="5184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6190" name="AutoShape 46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187" name="AutoShape 47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 rot="5400000" flipH="1">
                <a:off x="3620" y="2504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188" name="AutoShape 48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189" name="Oval 49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190" name="Oval 50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192" name="Oval 52">
                <a:hlinkClick r:id="rId72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194" name="Oval 5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5185" name="WordArt 55">
              <a:hlinkClick r:id="rId72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43"/>
              </p:custDataLst>
            </p:nvPr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2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0" y="4649787"/>
            <a:ext cx="922338" cy="989013"/>
            <a:chOff x="3247" y="2515"/>
            <a:chExt cx="581" cy="623"/>
          </a:xfrm>
        </p:grpSpPr>
        <p:grpSp>
          <p:nvGrpSpPr>
            <p:cNvPr id="5173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3" name="AutoShape 59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 rot="16200000" flipH="1">
                <a:off x="1819" y="2464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176" name="AutoShape 60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 rot="5400000" flipH="1">
                <a:off x="3621" y="2491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177" name="AutoShape 6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178" name="Oval 6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179" name="Oval 63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" name="Oval 64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306" y="2881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181" name="Oval 65">
                <a:hlinkClick r:id="rId73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" name="Oval 6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299" y="2023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183" name="Oval 67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5174" name="WordArt 68">
              <a:hlinkClick r:id="rId74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33"/>
              </p:custDataLst>
            </p:nvPr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3</a:t>
              </a:r>
            </a:p>
          </p:txBody>
        </p:sp>
      </p:grpSp>
      <p:grpSp>
        <p:nvGrpSpPr>
          <p:cNvPr id="16" name="Group 6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52400" y="1316037"/>
            <a:ext cx="1143000" cy="1219200"/>
            <a:chOff x="196" y="292"/>
            <a:chExt cx="616" cy="507"/>
          </a:xfrm>
        </p:grpSpPr>
        <p:grpSp>
          <p:nvGrpSpPr>
            <p:cNvPr id="5167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5171" name="Oval 1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5172" name="Oval 2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</p:grpSp>
        <p:grpSp>
          <p:nvGrpSpPr>
            <p:cNvPr id="5168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5169" name="Oval 25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pic>
            <p:nvPicPr>
              <p:cNvPr id="5170" name="Picture 27" descr="Picture1"/>
              <p:cNvPicPr>
                <a:picLocks noChangeAspect="1" noChangeArrowheads="1"/>
              </p:cNvPicPr>
              <p:nvPr/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oup 40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 rot="5400000">
            <a:off x="180182" y="5765005"/>
            <a:ext cx="762000" cy="207963"/>
            <a:chOff x="0" y="1896"/>
            <a:chExt cx="5760" cy="120"/>
          </a:xfrm>
        </p:grpSpPr>
        <p:sp>
          <p:nvSpPr>
            <p:cNvPr id="5165" name="Rectangle 4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5166" name="Rectangle 4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3" name="Group 57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6200" y="5716587"/>
            <a:ext cx="922338" cy="989013"/>
            <a:chOff x="3247" y="2515"/>
            <a:chExt cx="581" cy="623"/>
          </a:xfrm>
        </p:grpSpPr>
        <p:grpSp>
          <p:nvGrpSpPr>
            <p:cNvPr id="5154" name="Group 58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6203" name="AutoShape 59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 rot="16200000" flipH="1">
                <a:off x="1819" y="2464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157" name="AutoShape 60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 rot="5400000" flipH="1">
                <a:off x="3621" y="2491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158" name="AutoShape 61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159" name="Oval 62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160" name="Oval 6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2306" y="2881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162" name="Oval 65">
                <a:hlinkClick r:id="rId73" action="ppaction://hlinkpres?slideindex=1&amp;slidetitle="/>
              </p:cNvPr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2299" y="2023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164" name="Oval 67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5155" name="WordArt 68">
              <a:hlinkClick r:id="rId74" action="ppaction://hlinkpres?slideindex=1&amp;slidetitle="/>
            </p:cNvPr>
            <p:cNvSpPr>
              <a:spLocks noChangeArrowheads="1" noChangeShapeType="1" noTextEdit="1"/>
            </p:cNvSpPr>
            <p:nvPr>
              <p:custDataLst>
                <p:tags r:id="rId18"/>
              </p:custDataLst>
            </p:nvPr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4</a:t>
              </a:r>
            </a:p>
          </p:txBody>
        </p:sp>
      </p:grpSp>
      <p:grpSp>
        <p:nvGrpSpPr>
          <p:cNvPr id="5135" name="Group 93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206500" y="1474787"/>
            <a:ext cx="7543800" cy="801688"/>
            <a:chOff x="720" y="240"/>
            <a:chExt cx="4752" cy="505"/>
          </a:xfrm>
        </p:grpSpPr>
        <p:sp>
          <p:nvSpPr>
            <p:cNvPr id="5152" name="AutoShape 2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solidFill>
              <a:schemeClr val="hlink">
                <a:alpha val="63921"/>
              </a:schemeClr>
            </a:solidFill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3" name="Text Box 2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1027" y="293"/>
              <a:ext cx="41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0" name="AutoShape 43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1028700" y="3684587"/>
            <a:ext cx="7543800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just" eaLnBrk="0" hangingPunct="0"/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381000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25. 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CÂN BẰNG </a:t>
            </a:r>
            <a:r>
              <a:rPr lang="vi-VN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8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4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0" grpId="0" animBg="1"/>
      <p:bldP spid="2" grpId="0" animBg="1"/>
      <p:bldP spid="5126" grpId="0" animBg="1"/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3464658" y="457444"/>
            <a:ext cx="216758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MỤC TIÊU</a:t>
            </a:r>
          </a:p>
        </p:txBody>
      </p:sp>
      <p:pic>
        <p:nvPicPr>
          <p:cNvPr id="5" name="Picture 3" descr="D:\Đường diềm trang trí\2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7848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Về kiến thức: </a:t>
            </a:r>
          </a:p>
          <a:p>
            <a:pPr algn="just"/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biểu được ba nội dung của nguyên lí truyền nhiệt. </a:t>
            </a:r>
          </a:p>
          <a:p>
            <a:pPr algn="just"/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được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cân bằng nhiệt cho trường hợp có hai vật trao đổi nhiệt với nhau.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Về kĩ năng: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được các bài toán đơn giản về trao đổi nhiệt giữa hai vật.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Về thái độ: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thái độ học tập nghiêm túc, đúng đắn.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518849"/>
            <a:ext cx="3148013" cy="461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48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D:\Đường diềm trang trí\222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2" y="369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6675" y="1066800"/>
            <a:ext cx="52578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127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1524000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 1- Nhiệt truyền từ vật có nhiệt độ cao hơn sang vật có nhiệt độ thấp hơn</a:t>
            </a:r>
          </a:p>
        </p:txBody>
      </p:sp>
      <p:sp>
        <p:nvSpPr>
          <p:cNvPr id="512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1" y="2101468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 </a:t>
            </a:r>
            <a:r>
              <a:rPr lang="vi-VN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2- Sự </a:t>
            </a:r>
            <a:r>
              <a:rPr 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truyền nhiệt xảy ra cho tới khi nhiệt độ của hai vật bằng nhau thì ngừng lại</a:t>
            </a:r>
          </a:p>
        </p:txBody>
      </p:sp>
      <p:sp>
        <p:nvSpPr>
          <p:cNvPr id="5129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" y="2743200"/>
            <a:ext cx="93726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18" charset="2"/>
              </a:rPr>
              <a:t> 3- Nhiệt lượng do vật này toả ra bằng nhiệt lượng do vật kia thu vào</a:t>
            </a:r>
          </a:p>
        </p:txBody>
      </p:sp>
      <p:sp>
        <p:nvSpPr>
          <p:cNvPr id="5138" name="Text Box 1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3398" y="3324059"/>
            <a:ext cx="480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8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minh hoạ như sau :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39" name="AutoShape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4953000"/>
            <a:ext cx="2286000" cy="1219200"/>
          </a:xfrm>
          <a:prstGeom prst="cube">
            <a:avLst>
              <a:gd name="adj" fmla="val 25000"/>
            </a:avLst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240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A </a:t>
            </a:r>
            <a:br>
              <a:rPr lang="vi-VN" sz="240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cao</a:t>
            </a:r>
          </a:p>
        </p:txBody>
      </p:sp>
      <p:sp>
        <p:nvSpPr>
          <p:cNvPr id="5141" name="AutoShape 2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72200" y="4953000"/>
            <a:ext cx="2286000" cy="11430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240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B </a:t>
            </a:r>
            <a:br>
              <a:rPr lang="vi-VN" sz="240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thấp</a:t>
            </a:r>
          </a:p>
        </p:txBody>
      </p:sp>
      <p:sp>
        <p:nvSpPr>
          <p:cNvPr id="5142" name="Line 2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343400" y="6096000"/>
            <a:ext cx="0" cy="3810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Text Box 2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81400" y="6400800"/>
            <a:ext cx="2362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i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xúc nhau</a:t>
            </a:r>
          </a:p>
        </p:txBody>
      </p:sp>
      <p:sp>
        <p:nvSpPr>
          <p:cNvPr id="5147" name="Text Box 2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86000" y="5257800"/>
            <a:ext cx="1905000" cy="83026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40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lượng toả ra</a:t>
            </a:r>
          </a:p>
        </p:txBody>
      </p:sp>
      <p:sp>
        <p:nvSpPr>
          <p:cNvPr id="5148" name="Text Box 2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5257800"/>
            <a:ext cx="2209800" cy="83026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lượng</a:t>
            </a:r>
            <a:br>
              <a:rPr lang="vi-VN" sz="240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thu vaøo</a:t>
            </a:r>
          </a:p>
        </p:txBody>
      </p:sp>
      <p:sp>
        <p:nvSpPr>
          <p:cNvPr id="5149" name="Text Box 2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52800" y="4343400"/>
            <a:ext cx="2895600" cy="46196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40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bằng nhau</a:t>
            </a:r>
          </a:p>
        </p:txBody>
      </p:sp>
      <p:sp>
        <p:nvSpPr>
          <p:cNvPr id="5150" name="Text Box 3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43400" y="5638800"/>
            <a:ext cx="2057400" cy="366713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VNI-Times" pitchFamily="2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14600" y="5791200"/>
            <a:ext cx="1676400" cy="366713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VNI-Times" pitchFamily="2" charset="0"/>
            </a:endParaRPr>
          </a:p>
        </p:txBody>
      </p:sp>
      <p:grpSp>
        <p:nvGrpSpPr>
          <p:cNvPr id="5153" name="Group 33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3200400" y="5486400"/>
            <a:ext cx="1905000" cy="369888"/>
            <a:chOff x="2208" y="2928"/>
            <a:chExt cx="1200" cy="233"/>
          </a:xfrm>
        </p:grpSpPr>
        <p:sp>
          <p:nvSpPr>
            <p:cNvPr id="10259" name="Line 2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208" y="3072"/>
              <a:ext cx="1200" cy="0"/>
            </a:xfrm>
            <a:prstGeom prst="line">
              <a:avLst/>
            </a:prstGeom>
            <a:noFill/>
            <a:ln w="2159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0" name="Text Box 3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256" y="2928"/>
              <a:ext cx="85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>
                  <a:solidFill>
                    <a:srgbClr val="FF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 nhiệt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76400" y="381000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25. 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CÂN BẰNG </a:t>
            </a:r>
            <a:r>
              <a:rPr lang="vi-VN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8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4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6666 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55 L -0.20833 0.0055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3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3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3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3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7" dur="1"/>
                                        <p:tgtEl>
                                          <p:spTgt spid="5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0" dur="1"/>
                                        <p:tgtEl>
                                          <p:spTgt spid="5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3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3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3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3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3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7" dur="3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3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3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1" dur="3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3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3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  <p:bldP spid="5127" grpId="0" build="p"/>
      <p:bldP spid="5128" grpId="0" build="p"/>
      <p:bldP spid="5129" grpId="0" build="p"/>
      <p:bldP spid="5138" grpId="0"/>
      <p:bldP spid="5139" grpId="0" animBg="1"/>
      <p:bldP spid="5139" grpId="1" animBg="1"/>
      <p:bldP spid="5141" grpId="0" animBg="1"/>
      <p:bldP spid="5141" grpId="1" animBg="1"/>
      <p:bldP spid="5142" grpId="0" animBg="1"/>
      <p:bldP spid="5142" grpId="1" animBg="1"/>
      <p:bldP spid="5145" grpId="0" animBg="1"/>
      <p:bldP spid="5145" grpId="1" animBg="1"/>
      <p:bldP spid="5145" grpId="2" animBg="1"/>
      <p:bldP spid="5147" grpId="0" animBg="1"/>
      <p:bldP spid="5147" grpId="1" animBg="1"/>
      <p:bldP spid="5148" grpId="0" animBg="1"/>
      <p:bldP spid="5148" grpId="1" animBg="1"/>
      <p:bldP spid="5149" grpId="0" animBg="1"/>
      <p:bldP spid="5150" grpId="0" animBg="1"/>
      <p:bldP spid="5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D:\Đường diềm trang trí\22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295400"/>
            <a:ext cx="6248400" cy="60960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7175" name="AutoShap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5300" y="2597362"/>
            <a:ext cx="3733800" cy="959317"/>
          </a:xfrm>
          <a:prstGeom prst="wedgeRoundRectCallout">
            <a:avLst>
              <a:gd name="adj1" fmla="val -8675"/>
              <a:gd name="adj2" fmla="val 78343"/>
              <a:gd name="adj3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vi-VN" sz="28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lượng mà vật thu vào</a:t>
            </a:r>
            <a:r>
              <a:rPr lang="en-US" sz="28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9" name="AutoShap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76800" y="2590800"/>
            <a:ext cx="3886200" cy="990600"/>
          </a:xfrm>
          <a:prstGeom prst="wedgeRoundRectCallout">
            <a:avLst>
              <a:gd name="adj1" fmla="val -6931"/>
              <a:gd name="adj2" fmla="val 72210"/>
              <a:gd name="adj3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vi-VN" sz="28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lượng toả ra cũng tính bằng công thức:</a:t>
            </a:r>
            <a:endParaRPr lang="en-US" sz="2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9065" y="3810000"/>
            <a:ext cx="3986270" cy="2291349"/>
            <a:chOff x="2224030" y="1108573"/>
            <a:chExt cx="3986270" cy="2291349"/>
          </a:xfrm>
        </p:grpSpPr>
        <p:sp>
          <p:nvSpPr>
            <p:cNvPr id="7177" name="Rectangle 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247900" y="1108573"/>
              <a:ext cx="3962400" cy="838200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40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aseline="-25000" dirty="0" err="1" smtClean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3200" baseline="-25000" dirty="0" smtClean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aseline="-25000" dirty="0" err="1" smtClean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dirty="0" smtClean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3200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3200" baseline="-25000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  <a:r>
                <a:rPr lang="en-US" sz="3200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baseline="-25000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  <a:r>
                <a:rPr lang="en-US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></a:t>
              </a:r>
              <a:r>
                <a:rPr lang="en-US" sz="3200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>t</a:t>
              </a:r>
              <a:r>
                <a:rPr lang="en-US" sz="3200" baseline="-25000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>1</a:t>
              </a:r>
              <a:endPara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endParaRPr>
            </a:p>
          </p:txBody>
        </p:sp>
        <p:sp>
          <p:nvSpPr>
            <p:cNvPr id="7181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224030" y="2028322"/>
              <a:ext cx="3962400" cy="1371600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vi-VN" sz="2800" dirty="0">
                  <a:solidFill>
                    <a:srgbClr val="3366FF"/>
                  </a:solidFill>
                  <a:latin typeface="+mj-lt"/>
                </a:rPr>
                <a:t>Trong đó</a:t>
              </a:r>
              <a:r>
                <a:rPr lang="vi-VN" sz="2800" dirty="0">
                  <a:solidFill>
                    <a:srgbClr val="FF0066"/>
                  </a:solidFill>
                  <a:latin typeface="+mj-lt"/>
                </a:rPr>
                <a:t> : </a:t>
              </a:r>
              <a:r>
                <a:rPr lang="vi-VN" sz="2800" dirty="0">
                  <a:solidFill>
                    <a:srgbClr val="FF0066"/>
                  </a:solidFill>
                  <a:latin typeface="+mj-lt"/>
                  <a:sym typeface="Wingdings 3" pitchFamily="18" charset="2"/>
                </a:rPr>
                <a:t>t</a:t>
              </a:r>
              <a:r>
                <a:rPr lang="vi-VN" sz="2800" baseline="-25000" dirty="0">
                  <a:solidFill>
                    <a:srgbClr val="FF0066"/>
                  </a:solidFill>
                  <a:latin typeface="+mj-lt"/>
                  <a:sym typeface="Wingdings 3" pitchFamily="18" charset="2"/>
                </a:rPr>
                <a:t>1</a:t>
              </a:r>
              <a:r>
                <a:rPr lang="vi-VN" sz="2800" dirty="0">
                  <a:solidFill>
                    <a:srgbClr val="FF0066"/>
                  </a:solidFill>
                  <a:latin typeface="+mj-lt"/>
                  <a:sym typeface="Wingdings 3" pitchFamily="18" charset="2"/>
                </a:rPr>
                <a:t> = </a:t>
              </a:r>
              <a:r>
                <a:rPr lang="vi-VN" sz="2800" dirty="0" smtClean="0">
                  <a:solidFill>
                    <a:srgbClr val="FF0066"/>
                  </a:solidFill>
                  <a:latin typeface="+mj-lt"/>
                  <a:sym typeface="Wingdings 3" pitchFamily="18" charset="2"/>
                </a:rPr>
                <a:t>t</a:t>
              </a:r>
              <a:r>
                <a:rPr lang="vi-VN" sz="2800" baseline="-25000" dirty="0" smtClean="0">
                  <a:solidFill>
                    <a:srgbClr val="FF0066"/>
                  </a:solidFill>
                  <a:latin typeface="+mj-lt"/>
                  <a:sym typeface="Wingdings 3" pitchFamily="18" charset="2"/>
                </a:rPr>
                <a:t>2</a:t>
              </a:r>
              <a:r>
                <a:rPr lang="vi-VN" sz="2800" dirty="0" smtClean="0">
                  <a:solidFill>
                    <a:srgbClr val="FF0066"/>
                  </a:solidFill>
                  <a:latin typeface="+mj-lt"/>
                  <a:sym typeface="Wingdings 3" pitchFamily="18" charset="2"/>
                </a:rPr>
                <a:t>- t</a:t>
              </a:r>
              <a:r>
                <a:rPr lang="vi-VN" sz="2800" baseline="-25000" dirty="0" smtClean="0">
                  <a:solidFill>
                    <a:srgbClr val="FF0066"/>
                  </a:solidFill>
                  <a:latin typeface="+mj-lt"/>
                  <a:sym typeface="Wingdings 3" pitchFamily="18" charset="2"/>
                </a:rPr>
                <a:t>1 </a:t>
              </a:r>
              <a:r>
                <a:rPr lang="vi-VN" sz="2800" baseline="-25000" dirty="0">
                  <a:solidFill>
                    <a:srgbClr val="FF0066"/>
                  </a:solidFill>
                  <a:latin typeface="+mj-lt"/>
                  <a:sym typeface="Wingdings 3" pitchFamily="18" charset="2"/>
                </a:rPr>
                <a:t/>
              </a:r>
              <a:br>
                <a:rPr lang="vi-VN" sz="2800" baseline="-25000" dirty="0">
                  <a:solidFill>
                    <a:srgbClr val="FF0066"/>
                  </a:solidFill>
                  <a:latin typeface="+mj-lt"/>
                  <a:sym typeface="Wingdings 3" pitchFamily="18" charset="2"/>
                </a:rPr>
              </a:br>
              <a:r>
                <a:rPr lang="vi-VN" sz="2800" dirty="0">
                  <a:solidFill>
                    <a:srgbClr val="FF0066"/>
                  </a:solidFill>
                  <a:latin typeface="+mj-lt"/>
                  <a:sym typeface="Wingdings 3" pitchFamily="18" charset="2"/>
                </a:rPr>
                <a:t>với t</a:t>
              </a:r>
              <a:r>
                <a:rPr lang="vi-VN" sz="2800" baseline="-25000" dirty="0">
                  <a:solidFill>
                    <a:srgbClr val="FF0066"/>
                  </a:solidFill>
                  <a:latin typeface="+mj-lt"/>
                  <a:sym typeface="Wingdings 3" pitchFamily="18" charset="2"/>
                </a:rPr>
                <a:t>1</a:t>
              </a:r>
              <a:r>
                <a:rPr lang="vi-VN" sz="2800" dirty="0">
                  <a:solidFill>
                    <a:srgbClr val="FF0066"/>
                  </a:solidFill>
                  <a:latin typeface="+mj-lt"/>
                  <a:sym typeface="Wingdings 3" pitchFamily="18" charset="2"/>
                </a:rPr>
                <a:t>là nhiệt độ đầu</a:t>
              </a:r>
              <a:br>
                <a:rPr lang="vi-VN" sz="2800" dirty="0">
                  <a:solidFill>
                    <a:srgbClr val="FF0066"/>
                  </a:solidFill>
                  <a:latin typeface="+mj-lt"/>
                  <a:sym typeface="Wingdings 3" pitchFamily="18" charset="2"/>
                </a:rPr>
              </a:br>
              <a:r>
                <a:rPr lang="vi-VN" sz="2800" dirty="0">
                  <a:solidFill>
                    <a:srgbClr val="FF0066"/>
                  </a:solidFill>
                  <a:latin typeface="+mj-lt"/>
                  <a:sym typeface="Wingdings 3" pitchFamily="18" charset="2"/>
                </a:rPr>
                <a:t>      t</a:t>
              </a:r>
              <a:r>
                <a:rPr lang="vi-VN" sz="2800" baseline="-25000" dirty="0">
                  <a:solidFill>
                    <a:srgbClr val="FF0066"/>
                  </a:solidFill>
                  <a:latin typeface="+mj-lt"/>
                  <a:sym typeface="Wingdings 3" pitchFamily="18" charset="2"/>
                </a:rPr>
                <a:t>2</a:t>
              </a:r>
              <a:r>
                <a:rPr lang="vi-VN" sz="2800" dirty="0">
                  <a:solidFill>
                    <a:srgbClr val="FF0066"/>
                  </a:solidFill>
                  <a:latin typeface="+mj-lt"/>
                  <a:sym typeface="Wingdings 3" pitchFamily="18" charset="2"/>
                </a:rPr>
                <a:t> là nhiệt độ cuối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34606" y="1752600"/>
            <a:ext cx="6019800" cy="763214"/>
            <a:chOff x="1790700" y="1549650"/>
            <a:chExt cx="6019800" cy="1219200"/>
          </a:xfrm>
        </p:grpSpPr>
        <p:sp>
          <p:nvSpPr>
            <p:cNvPr id="7182" name="Text Box 1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476759" y="1720849"/>
              <a:ext cx="16002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dirty="0">
                  <a:solidFill>
                    <a:srgbClr val="0000CC"/>
                  </a:solidFill>
                  <a:latin typeface="VNI-Times" pitchFamily="2" charset="0"/>
                </a:rPr>
                <a:t>Q</a:t>
              </a:r>
              <a:r>
                <a:rPr lang="en-US" sz="3600" baseline="-25000" dirty="0">
                  <a:latin typeface="VNI-Times" pitchFamily="2" charset="0"/>
                </a:rPr>
                <a:t> </a:t>
              </a:r>
              <a:r>
                <a:rPr lang="en-US" sz="3600" baseline="-25000" dirty="0" err="1">
                  <a:solidFill>
                    <a:srgbClr val="FF0066"/>
                  </a:solidFill>
                  <a:latin typeface="VNI-Times" pitchFamily="2" charset="0"/>
                </a:rPr>
                <a:t>toaû</a:t>
              </a:r>
              <a:r>
                <a:rPr lang="en-US" sz="3600" baseline="-25000" dirty="0">
                  <a:solidFill>
                    <a:srgbClr val="FF0066"/>
                  </a:solidFill>
                  <a:latin typeface="VNI-Times" pitchFamily="2" charset="0"/>
                </a:rPr>
                <a:t> </a:t>
              </a:r>
              <a:r>
                <a:rPr lang="en-US" sz="3600" baseline="-25000" dirty="0" err="1">
                  <a:solidFill>
                    <a:srgbClr val="FF0066"/>
                  </a:solidFill>
                  <a:latin typeface="VNI-Times" pitchFamily="2" charset="0"/>
                </a:rPr>
                <a:t>ra</a:t>
              </a:r>
              <a:endParaRPr lang="en-US" sz="3600" dirty="0">
                <a:solidFill>
                  <a:srgbClr val="FF0066"/>
                </a:solidFill>
                <a:latin typeface="VNI-Times" pitchFamily="2" charset="0"/>
              </a:endParaRPr>
            </a:p>
          </p:txBody>
        </p:sp>
        <p:sp>
          <p:nvSpPr>
            <p:cNvPr id="7183" name="Text Box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28850" y="1664265"/>
              <a:ext cx="16002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dirty="0">
                  <a:solidFill>
                    <a:srgbClr val="0000CC"/>
                  </a:solidFill>
                  <a:latin typeface="VNI-Times" pitchFamily="2" charset="0"/>
                </a:rPr>
                <a:t>Q</a:t>
              </a:r>
              <a:r>
                <a:rPr lang="en-US" sz="3600" baseline="-25000" dirty="0">
                  <a:latin typeface="VNI-Times" pitchFamily="2" charset="0"/>
                </a:rPr>
                <a:t> </a:t>
              </a:r>
              <a:r>
                <a:rPr lang="en-US" sz="3600" baseline="-25000" dirty="0" err="1">
                  <a:solidFill>
                    <a:srgbClr val="FF0066"/>
                  </a:solidFill>
                  <a:latin typeface="VNI-Times" pitchFamily="2" charset="0"/>
                </a:rPr>
                <a:t>thu</a:t>
              </a:r>
              <a:r>
                <a:rPr lang="en-US" sz="3600" baseline="-25000" dirty="0">
                  <a:solidFill>
                    <a:srgbClr val="FF0066"/>
                  </a:solidFill>
                  <a:latin typeface="VNI-Times" pitchFamily="2" charset="0"/>
                </a:rPr>
                <a:t> </a:t>
              </a:r>
              <a:r>
                <a:rPr lang="en-US" sz="3600" baseline="-25000" dirty="0" err="1">
                  <a:solidFill>
                    <a:srgbClr val="FF0066"/>
                  </a:solidFill>
                  <a:latin typeface="VNI-Times" pitchFamily="2" charset="0"/>
                </a:rPr>
                <a:t>vaøo</a:t>
              </a:r>
              <a:endParaRPr lang="en-US" sz="3600" dirty="0">
                <a:solidFill>
                  <a:srgbClr val="FF0066"/>
                </a:solidFill>
                <a:latin typeface="VNI-Times" pitchFamily="2" charset="0"/>
              </a:endParaRPr>
            </a:p>
          </p:txBody>
        </p:sp>
        <p:sp>
          <p:nvSpPr>
            <p:cNvPr id="7184" name="Line 1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191000" y="1984940"/>
              <a:ext cx="609600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18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191000" y="2137340"/>
              <a:ext cx="609600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92" name="Group 24"/>
            <p:cNvGrpSpPr>
              <a:grpSpLocks/>
            </p:cNvGrpSpPr>
            <p:nvPr/>
          </p:nvGrpSpPr>
          <p:grpSpPr bwMode="auto">
            <a:xfrm>
              <a:off x="1790700" y="1549650"/>
              <a:ext cx="6019800" cy="1219200"/>
              <a:chOff x="1008" y="2640"/>
              <a:chExt cx="3792" cy="768"/>
            </a:xfrm>
          </p:grpSpPr>
          <p:sp>
            <p:nvSpPr>
              <p:cNvPr id="11281" name="Line 20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008" y="2640"/>
                <a:ext cx="0" cy="768"/>
              </a:xfrm>
              <a:prstGeom prst="line">
                <a:avLst/>
              </a:prstGeom>
              <a:noFill/>
              <a:ln w="76200" cmpd="tri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82" name="Line 21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008" y="2640"/>
                <a:ext cx="3792" cy="0"/>
              </a:xfrm>
              <a:prstGeom prst="line">
                <a:avLst/>
              </a:prstGeom>
              <a:noFill/>
              <a:ln w="76200" cmpd="tri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83" name="Line 22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V="1">
                <a:off x="1008" y="3360"/>
                <a:ext cx="3792" cy="48"/>
              </a:xfrm>
              <a:prstGeom prst="line">
                <a:avLst/>
              </a:prstGeom>
              <a:noFill/>
              <a:ln w="76200" cmpd="tri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84" name="Line 23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800" y="2640"/>
                <a:ext cx="0" cy="720"/>
              </a:xfrm>
              <a:prstGeom prst="line">
                <a:avLst/>
              </a:prstGeom>
              <a:noFill/>
              <a:ln w="76200" cmpd="tri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762500" y="3812188"/>
            <a:ext cx="4038600" cy="2283812"/>
            <a:chOff x="4572000" y="4682232"/>
            <a:chExt cx="4038600" cy="2283812"/>
          </a:xfrm>
        </p:grpSpPr>
        <p:sp>
          <p:nvSpPr>
            <p:cNvPr id="7180" name="Rectangle 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572000" y="4682232"/>
              <a:ext cx="4038600" cy="838200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40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aseline="-25000" dirty="0" err="1" smtClean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tỏa</a:t>
              </a:r>
              <a:r>
                <a:rPr lang="en-US" sz="3200" baseline="-25000" dirty="0" smtClean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aseline="-25000" dirty="0" err="1" smtClean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200" dirty="0" smtClean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3200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3200" baseline="-25000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  <a:r>
                <a:rPr lang="en-US" sz="3200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baseline="-25000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  <a:r>
                <a:rPr lang="en-US" sz="32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></a:t>
              </a:r>
              <a:r>
                <a:rPr lang="en-US" sz="3200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>t</a:t>
              </a:r>
              <a:r>
                <a:rPr lang="en-US" sz="3200" baseline="-25000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>2</a:t>
              </a:r>
              <a:endPara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itchFamily="18" charset="2"/>
              </a:endParaRPr>
            </a:p>
          </p:txBody>
        </p:sp>
        <p:sp>
          <p:nvSpPr>
            <p:cNvPr id="7193" name="Rectangle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572000" y="5594444"/>
              <a:ext cx="4038600" cy="1371600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vi-VN" sz="2800" dirty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đó</a:t>
              </a:r>
              <a:r>
                <a:rPr lang="vi-VN" sz="28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vi-VN" sz="28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>t</a:t>
              </a:r>
              <a:r>
                <a:rPr lang="vi-VN" sz="2800" baseline="-250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>2</a:t>
              </a:r>
              <a:r>
                <a:rPr lang="vi-VN" sz="28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> = </a:t>
              </a:r>
              <a:r>
                <a:rPr lang="vi-VN" sz="2800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>t</a:t>
              </a:r>
              <a:r>
                <a:rPr lang="vi-VN" sz="2800" baseline="-25000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>1</a:t>
              </a:r>
              <a:r>
                <a:rPr lang="vi-VN" sz="2800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>- t</a:t>
              </a:r>
              <a:r>
                <a:rPr lang="vi-VN" sz="2800" baseline="-25000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>2 </a:t>
              </a:r>
              <a:r>
                <a:rPr lang="vi-VN" sz="2800" baseline="-250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/>
              </a:r>
              <a:br>
                <a:rPr lang="vi-VN" sz="2800" baseline="-250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</a:br>
              <a:r>
                <a:rPr lang="vi-VN" sz="28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>với t</a:t>
              </a:r>
              <a:r>
                <a:rPr lang="vi-VN" sz="2800" baseline="-250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>1</a:t>
              </a:r>
              <a:r>
                <a:rPr lang="vi-VN" sz="28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>là nhiệt độ đầu</a:t>
              </a:r>
              <a:br>
                <a:rPr lang="vi-VN" sz="28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</a:br>
              <a:r>
                <a:rPr lang="vi-VN" sz="28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>      t</a:t>
              </a:r>
              <a:r>
                <a:rPr lang="vi-VN" sz="2800" baseline="-250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>2</a:t>
              </a:r>
              <a:r>
                <a:rPr lang="vi-VN" sz="2800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3" pitchFamily="18" charset="2"/>
                </a:rPr>
                <a:t> là nhiệt độ cuối</a:t>
              </a:r>
            </a:p>
          </p:txBody>
        </p:sp>
      </p:grpSp>
      <p:sp>
        <p:nvSpPr>
          <p:cNvPr id="11280" name="Rectangle 2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914400"/>
            <a:ext cx="624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76400" y="381000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25. 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CÂN BẰNG </a:t>
            </a:r>
            <a:r>
              <a:rPr lang="vi-VN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8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8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5" grpId="0" animBg="1"/>
      <p:bldP spid="71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Đường diềm trang trí\22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066801"/>
            <a:ext cx="8229600" cy="243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Font typeface="Arial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một quả cầu nhôm khối lượng 0,15kg được đun nóng tới 100</a:t>
            </a:r>
            <a:r>
              <a:rPr lang="vi-VN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vào một cốc nước ở 20</a:t>
            </a:r>
            <a:r>
              <a:rPr lang="vi-VN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Sau một thời gian, nhiệt độ của quả cầu và của nước đều bằng 25</a:t>
            </a:r>
            <a:r>
              <a:rPr lang="vi-VN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khối lượng nước, coi như chỉ có quả cầu và nước truyền nhiệt cho nhau</a:t>
            </a:r>
            <a:r>
              <a:rPr lang="vi-VN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81500" y="3429000"/>
            <a:ext cx="68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0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3810000"/>
            <a:ext cx="7315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lượng quả cầu nhôm tỏa ra khi nhiệt độ hạ từ 100</a:t>
            </a:r>
            <a:r>
              <a:rPr lang="vi-VN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xuống 25</a:t>
            </a:r>
            <a:r>
              <a:rPr lang="vi-VN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là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2000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t)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0,15.880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.(100 - 25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9900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vi-VN" sz="2000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40027" y="4550225"/>
            <a:ext cx="7315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lượng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thu vào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nhiệt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tăng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2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0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lên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vi-VN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là :</a:t>
            </a:r>
            <a:b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20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vi-VN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.4200(25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20)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21000.m</a:t>
            </a:r>
            <a:r>
              <a:rPr lang="vi-VN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vi-VN" sz="2000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18071" y="5312069"/>
            <a:ext cx="731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</a:t>
            </a:r>
            <a:r>
              <a:rPr 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20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vi-V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20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 21000.m</a:t>
            </a:r>
            <a:r>
              <a:rPr lang="vi-VN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=9900 =&gt;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=0,47 kg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0,47 kg.</a:t>
            </a:r>
            <a:endParaRPr lang="vi-VN" sz="2000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2">
            <a:hlinkClick r:id="rId11" action="ppaction://hlinkfile"/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200" y="3566279"/>
            <a:ext cx="1965671" cy="2862322"/>
          </a:xfrm>
          <a:prstGeom prst="rect">
            <a:avLst/>
          </a:prstGeom>
          <a:solidFill>
            <a:srgbClr val="0000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u="sng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baseline="-25000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0,15 Kg</a:t>
            </a:r>
            <a:b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baseline="-25000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880 J/</a:t>
            </a:r>
            <a:r>
              <a:rPr lang="en-US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Kg.K</a:t>
            </a:r>
            <a: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baseline="-25000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b="1" baseline="30000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baseline="-25000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4200 J/</a:t>
            </a:r>
            <a:r>
              <a:rPr lang="en-US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Kg.K</a:t>
            </a:r>
            <a: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baseline="-25000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b="1" baseline="30000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lang="en-US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b="1" baseline="30000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dirty="0" err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</a:t>
            </a:r>
            <a:r>
              <a:rPr lang="en-US" b="1" dirty="0" err="1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baseline="-25000" dirty="0" err="1" smtClean="0">
                <a:solidFill>
                  <a:srgbClr val="FFFF99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FF99"/>
                </a:solidFill>
                <a:latin typeface="Times New Roman" pitchFamily="18" charset="0"/>
                <a:cs typeface="Times New Roman" panose="02020603050405020304" pitchFamily="18" charset="0"/>
              </a:rPr>
              <a:t>= ? Kg</a:t>
            </a:r>
            <a:endParaRPr lang="en-US" b="1" u="sng" dirty="0">
              <a:solidFill>
                <a:srgbClr val="FFFF99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381000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25. </a:t>
            </a:r>
            <a:r>
              <a:rPr 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CÂN BẰNG </a:t>
            </a:r>
            <a:r>
              <a:rPr lang="vi-VN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8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73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Đường diềm trang trí\2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304800"/>
            <a:ext cx="86264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nhiệt</a:t>
            </a:r>
            <a:endParaRPr 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371600"/>
            <a:ext cx="792480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dirty="0">
                <a:solidFill>
                  <a:srgbClr val="FF0066"/>
                </a:solidFill>
                <a:cs typeface="Times New Roman" panose="02020603050405020304" pitchFamily="18" charset="0"/>
                <a:sym typeface="Wingdings" pitchFamily="2" charset="2"/>
              </a:rPr>
              <a:t></a:t>
            </a:r>
            <a:r>
              <a:rPr lang="en-US" sz="2600" dirty="0" err="1">
                <a:solidFill>
                  <a:srgbClr val="FF0066"/>
                </a:solidFill>
                <a:cs typeface="Times New Roman" panose="02020603050405020304" pitchFamily="18" charset="0"/>
                <a:sym typeface="Wingdings" pitchFamily="2" charset="2"/>
              </a:rPr>
              <a:t>Bước</a:t>
            </a:r>
            <a:r>
              <a:rPr lang="en-US" sz="2600" dirty="0">
                <a:solidFill>
                  <a:srgbClr val="FF0066"/>
                </a:solidFill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smtClean="0">
                <a:solidFill>
                  <a:srgbClr val="FF0066"/>
                </a:solidFill>
                <a:cs typeface="Times New Roman" panose="02020603050405020304" pitchFamily="18" charset="0"/>
                <a:sym typeface="Wingdings" pitchFamily="2" charset="2"/>
              </a:rPr>
              <a:t>1</a:t>
            </a:r>
            <a:r>
              <a:rPr lang="en-US" sz="2600" dirty="0" smtClean="0">
                <a:cs typeface="Times New Roman" panose="02020603050405020304" pitchFamily="18" charset="0"/>
                <a:sym typeface="Wingdings" pitchFamily="2" charset="2"/>
              </a:rPr>
              <a:t>: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Đọc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và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tìm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hiểu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  <a:sym typeface="Wingdings" pitchFamily="2" charset="2"/>
              </a:rPr>
              <a:t>đề</a:t>
            </a:r>
            <a:r>
              <a:rPr lang="en-US" sz="2600" dirty="0" smtClean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  <a:sym typeface="Wingdings" pitchFamily="2" charset="2"/>
              </a:rPr>
              <a:t>bài</a:t>
            </a:r>
            <a:endParaRPr lang="en-US" sz="2600" dirty="0" smtClean="0">
              <a:cs typeface="Times New Roman" panose="02020603050405020304" pitchFamily="18" charset="0"/>
              <a:sym typeface="Wingdings" pitchFamily="2" charset="2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600" dirty="0" smtClean="0">
                <a:solidFill>
                  <a:srgbClr val="FF0066"/>
                </a:solidFill>
                <a:cs typeface="Times New Roman" panose="02020603050405020304" pitchFamily="18" charset="0"/>
                <a:sym typeface="Wingdings" pitchFamily="2" charset="2"/>
              </a:rPr>
              <a:t></a:t>
            </a:r>
            <a:r>
              <a:rPr lang="en-US" sz="2600" dirty="0" err="1">
                <a:solidFill>
                  <a:srgbClr val="FF0066"/>
                </a:solidFill>
                <a:cs typeface="Times New Roman" panose="02020603050405020304" pitchFamily="18" charset="0"/>
                <a:sym typeface="Wingdings" pitchFamily="2" charset="2"/>
              </a:rPr>
              <a:t>Bước</a:t>
            </a:r>
            <a:r>
              <a:rPr lang="en-US" sz="2600" dirty="0">
                <a:solidFill>
                  <a:srgbClr val="FF0066"/>
                </a:solidFill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smtClean="0">
                <a:solidFill>
                  <a:srgbClr val="FF0066"/>
                </a:solidFill>
                <a:cs typeface="Times New Roman" panose="02020603050405020304" pitchFamily="18" charset="0"/>
                <a:sym typeface="Wingdings" pitchFamily="2" charset="2"/>
              </a:rPr>
              <a:t>2</a:t>
            </a:r>
            <a:r>
              <a:rPr lang="en-US" sz="2600" dirty="0" smtClean="0">
                <a:cs typeface="Times New Roman" panose="02020603050405020304" pitchFamily="18" charset="0"/>
                <a:sym typeface="Wingdings" pitchFamily="2" charset="2"/>
              </a:rPr>
              <a:t>: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Phân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tích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xem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có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bao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nhiêu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chất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tham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gia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truyền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nhiệt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b="1" i="1" dirty="0" err="1">
                <a:solidFill>
                  <a:srgbClr val="FF00FF"/>
                </a:solidFill>
                <a:cs typeface="Times New Roman" panose="02020603050405020304" pitchFamily="18" charset="0"/>
                <a:sym typeface="Wingdings" pitchFamily="2" charset="2"/>
              </a:rPr>
              <a:t>theo</a:t>
            </a:r>
            <a:r>
              <a:rPr lang="en-US" sz="2600" b="1" i="1" dirty="0">
                <a:solidFill>
                  <a:srgbClr val="FF00FF"/>
                </a:solidFill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b="1" i="1" dirty="0" err="1">
                <a:solidFill>
                  <a:srgbClr val="FF00FF"/>
                </a:solidFill>
                <a:cs typeface="Times New Roman" panose="02020603050405020304" pitchFamily="18" charset="0"/>
                <a:sym typeface="Wingdings" pitchFamily="2" charset="2"/>
              </a:rPr>
              <a:t>nguyên</a:t>
            </a:r>
            <a:r>
              <a:rPr lang="en-US" sz="2600" b="1" i="1" dirty="0">
                <a:solidFill>
                  <a:srgbClr val="FF00FF"/>
                </a:solidFill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b="1" i="1" dirty="0" err="1">
                <a:solidFill>
                  <a:srgbClr val="FF00FF"/>
                </a:solidFill>
                <a:cs typeface="Times New Roman" panose="02020603050405020304" pitchFamily="18" charset="0"/>
                <a:sym typeface="Wingdings" pitchFamily="2" charset="2"/>
              </a:rPr>
              <a:t>lí</a:t>
            </a:r>
            <a:r>
              <a:rPr lang="en-US" sz="2600" b="1" i="1" dirty="0">
                <a:solidFill>
                  <a:srgbClr val="FF00FF"/>
                </a:solidFill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b="1" i="1" dirty="0" err="1">
                <a:solidFill>
                  <a:srgbClr val="FF00FF"/>
                </a:solidFill>
                <a:cs typeface="Times New Roman" panose="02020603050405020304" pitchFamily="18" charset="0"/>
                <a:sym typeface="Wingdings" pitchFamily="2" charset="2"/>
              </a:rPr>
              <a:t>truyền</a:t>
            </a:r>
            <a:r>
              <a:rPr lang="en-US" sz="2600" b="1" i="1" dirty="0">
                <a:solidFill>
                  <a:srgbClr val="FF00FF"/>
                </a:solidFill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b="1" i="1" dirty="0" err="1">
                <a:solidFill>
                  <a:srgbClr val="FF00FF"/>
                </a:solidFill>
                <a:cs typeface="Times New Roman" panose="02020603050405020304" pitchFamily="18" charset="0"/>
                <a:sym typeface="Wingdings" pitchFamily="2" charset="2"/>
              </a:rPr>
              <a:t>nhiệt</a:t>
            </a:r>
            <a:r>
              <a:rPr lang="en-US" sz="2600" i="1" dirty="0">
                <a:cs typeface="Times New Roman" panose="02020603050405020304" pitchFamily="18" charset="0"/>
                <a:sym typeface="Wingdings" pitchFamily="2" charset="2"/>
              </a:rPr>
              <a:t>.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Xác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nhận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tham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số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cho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từng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chất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ứng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với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từng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đơn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vị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.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Xác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định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nhiệt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độ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đầu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nhiệt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độ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cuối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của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từng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chất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.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Dự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kiến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lời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giải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dự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kiến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công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thức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nào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sẽ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sử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dụng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để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  <a:sym typeface="Wingdings" pitchFamily="2" charset="2"/>
              </a:rPr>
              <a:t>giải</a:t>
            </a:r>
            <a:endParaRPr lang="en-US" sz="2600" dirty="0" smtClean="0">
              <a:cs typeface="Times New Roman" panose="02020603050405020304" pitchFamily="18" charset="0"/>
              <a:sym typeface="Wingdings" pitchFamily="2" charset="2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600" dirty="0" smtClean="0">
                <a:solidFill>
                  <a:srgbClr val="FF0066"/>
                </a:solidFill>
                <a:cs typeface="Times New Roman" panose="02020603050405020304" pitchFamily="18" charset="0"/>
                <a:sym typeface="Wingdings" pitchFamily="2" charset="2"/>
              </a:rPr>
              <a:t></a:t>
            </a:r>
            <a:r>
              <a:rPr lang="en-US" sz="2600" dirty="0" err="1">
                <a:solidFill>
                  <a:srgbClr val="FF0066"/>
                </a:solidFill>
                <a:cs typeface="Times New Roman" panose="02020603050405020304" pitchFamily="18" charset="0"/>
                <a:sym typeface="Wingdings" pitchFamily="2" charset="2"/>
              </a:rPr>
              <a:t>Bước</a:t>
            </a:r>
            <a:r>
              <a:rPr lang="en-US" sz="2600" dirty="0">
                <a:solidFill>
                  <a:srgbClr val="FF0066"/>
                </a:solidFill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smtClean="0">
                <a:solidFill>
                  <a:srgbClr val="FF0066"/>
                </a:solidFill>
                <a:cs typeface="Times New Roman" panose="02020603050405020304" pitchFamily="18" charset="0"/>
                <a:sym typeface="Wingdings" pitchFamily="2" charset="2"/>
              </a:rPr>
              <a:t>3</a:t>
            </a:r>
            <a:r>
              <a:rPr lang="en-US" sz="2600" dirty="0" smtClean="0">
                <a:cs typeface="Times New Roman" panose="02020603050405020304" pitchFamily="18" charset="0"/>
                <a:sym typeface="Wingdings" pitchFamily="2" charset="2"/>
              </a:rPr>
              <a:t>: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Tóm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tắt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bài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toán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 (</a:t>
            </a:r>
            <a:r>
              <a:rPr lang="en-US" sz="2600" i="1" dirty="0" err="1">
                <a:cs typeface="Times New Roman" panose="02020603050405020304" pitchFamily="18" charset="0"/>
                <a:sym typeface="Wingdings" pitchFamily="2" charset="2"/>
              </a:rPr>
              <a:t>Chú</a:t>
            </a:r>
            <a:r>
              <a:rPr lang="en-US" sz="2600" i="1" dirty="0">
                <a:cs typeface="Times New Roman" panose="02020603050405020304" pitchFamily="18" charset="0"/>
                <a:sym typeface="Wingdings" pitchFamily="2" charset="2"/>
              </a:rPr>
              <a:t> ý </a:t>
            </a:r>
            <a:r>
              <a:rPr lang="en-US" sz="2600" i="1" dirty="0" err="1">
                <a:cs typeface="Times New Roman" panose="02020603050405020304" pitchFamily="18" charset="0"/>
                <a:sym typeface="Wingdings" pitchFamily="2" charset="2"/>
              </a:rPr>
              <a:t>đơn</a:t>
            </a:r>
            <a:r>
              <a:rPr lang="en-US" sz="2600" i="1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i="1" dirty="0" err="1">
                <a:cs typeface="Times New Roman" panose="02020603050405020304" pitchFamily="18" charset="0"/>
                <a:sym typeface="Wingdings" pitchFamily="2" charset="2"/>
              </a:rPr>
              <a:t>vị</a:t>
            </a:r>
            <a:r>
              <a:rPr lang="en-US" sz="2600" i="1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i="1" dirty="0" smtClean="0">
                <a:cs typeface="Times New Roman" panose="02020603050405020304" pitchFamily="18" charset="0"/>
                <a:sym typeface="Wingdings" pitchFamily="2" charset="2"/>
              </a:rPr>
              <a:t>)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600" dirty="0" smtClean="0">
                <a:solidFill>
                  <a:srgbClr val="FF0066"/>
                </a:solidFill>
                <a:cs typeface="Times New Roman" panose="02020603050405020304" pitchFamily="18" charset="0"/>
                <a:sym typeface="Wingdings" pitchFamily="2" charset="2"/>
              </a:rPr>
              <a:t></a:t>
            </a:r>
            <a:r>
              <a:rPr lang="en-US" sz="2600" dirty="0" err="1" smtClean="0">
                <a:solidFill>
                  <a:srgbClr val="FF0066"/>
                </a:solidFill>
                <a:cs typeface="Times New Roman" panose="02020603050405020304" pitchFamily="18" charset="0"/>
                <a:sym typeface="Wingdings" pitchFamily="2" charset="2"/>
              </a:rPr>
              <a:t>Bước</a:t>
            </a:r>
            <a:r>
              <a:rPr lang="en-US" sz="2600" dirty="0" smtClean="0">
                <a:solidFill>
                  <a:srgbClr val="FF0066"/>
                </a:solidFill>
                <a:cs typeface="Times New Roman" panose="02020603050405020304" pitchFamily="18" charset="0"/>
                <a:sym typeface="Wingdings" pitchFamily="2" charset="2"/>
              </a:rPr>
              <a:t> 4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: 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Hoàn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thành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bài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giải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theo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dữ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kiện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đã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tóm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cs typeface="Times New Roman" panose="02020603050405020304" pitchFamily="18" charset="0"/>
                <a:sym typeface="Wingdings" pitchFamily="2" charset="2"/>
              </a:rPr>
              <a:t>tắt</a:t>
            </a:r>
            <a:endParaRPr lang="en-US" sz="2600" dirty="0" smtClean="0">
              <a:cs typeface="Times New Roman" panose="02020603050405020304" pitchFamily="18" charset="0"/>
              <a:sym typeface="Wingdings" pitchFamily="2" charset="2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600" dirty="0" smtClean="0">
                <a:solidFill>
                  <a:srgbClr val="FF0066"/>
                </a:solidFill>
                <a:cs typeface="Times New Roman" panose="02020603050405020304" pitchFamily="18" charset="0"/>
                <a:sym typeface="Wingdings" pitchFamily="2" charset="2"/>
              </a:rPr>
              <a:t></a:t>
            </a:r>
            <a:r>
              <a:rPr lang="en-US" sz="2600" dirty="0" err="1">
                <a:solidFill>
                  <a:srgbClr val="FF0066"/>
                </a:solidFill>
                <a:cs typeface="Times New Roman" panose="02020603050405020304" pitchFamily="18" charset="0"/>
                <a:sym typeface="Wingdings" pitchFamily="2" charset="2"/>
              </a:rPr>
              <a:t>Bước</a:t>
            </a:r>
            <a:r>
              <a:rPr lang="en-US" sz="2600" dirty="0">
                <a:solidFill>
                  <a:srgbClr val="FF0066"/>
                </a:solidFill>
                <a:cs typeface="Times New Roman" panose="02020603050405020304" pitchFamily="18" charset="0"/>
                <a:sym typeface="Wingdings" pitchFamily="2" charset="2"/>
              </a:rPr>
              <a:t> 5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: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Kiểm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tra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kết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quả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và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ghi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đáp</a:t>
            </a:r>
            <a:r>
              <a:rPr lang="en-US" sz="2600" dirty="0"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600" dirty="0" err="1">
                <a:cs typeface="Times New Roman" panose="02020603050405020304" pitchFamily="18" charset="0"/>
                <a:sym typeface="Wingdings" pitchFamily="2" charset="2"/>
              </a:rPr>
              <a:t>số</a:t>
            </a:r>
            <a:endParaRPr lang="en-US" sz="2600" dirty="0"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21508" name="AutoShape 6">
            <a:hlinkClick r:id="" action="ppaction://noaction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34400" y="6400800"/>
            <a:ext cx="304800" cy="4572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8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Đường diềm trang trí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16002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11400"/>
            <a:ext cx="18288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1981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66800"/>
            <a:ext cx="23145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52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VIDEO_FILES_RECORD" val="&lt;Videos&gt;&lt;Video Name=&quot;gioithieu_278_1_28008.mp4&quot; Position=&quot;1&quot; SlideID=&quot;278&quot;/&gt;&lt;/Videos&gt;&#10;"/>
  <p:tag name="MMPROD_NEXTUNIQUEID" val="10205"/>
  <p:tag name="MMPROD_DATA" val="&lt;object type=&quot;10002&quot; unique_id=&quot;901&quot;&gt;&lt;property id=&quot;10007&quot; value=&quot;Next&quot;/&gt;&lt;property id=&quot;10008&quot; value=&quot;Back&quot;/&gt;&lt;property id=&quot;10009&quot; value=&quot;Chấp nhận&quot;/&gt;&lt;property id=&quot;10012&quot; value=&quot;0&quot;/&gt;&lt;property id=&quot;10022&quot; value=&quot;Cố gắng lại&quot;/&gt;&lt;property id=&quot;10068&quot; value=&quot;Đúng - Kích bất cứ nơi đâu để tiếp tục&quot;/&gt;&lt;property id=&quot;10069&quot; value=&quot;Không đúng - Kích bất cứ nơi đâu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91888PHOTO" val="/9j/4AAQSkZJRgABAQAAAQABAAD/2wBDAAMCAgMCAgMDAwMEAwMEBQgFBQQEBQoHBwYIDAoMDAsKCwsNDhIQDQ4RDgsLEBYQERMUFRUVDA8XGBYUGBIUFRT/2wBDAQMEBAUEBQkFBQkUDQsNFBQUFBQUFBQUFBQUFBQUFBQUFBQUFBQUFBQUFBQUFBQUFBQUFBQUFBQUFBQUFBQUFBT/wAARCAUA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GFxt9aXGfeuR0691C5s7e7gYvFNGsi49CM81bXWNSiGHizj2ryFVXVHqOk+jOixgY7e1Ctn6Hsa57/hJZl5e3NH/AAlaLjdER6U/bR7k+zn2OiKY5FGMnsM96xI/FlmcK5Kmrqa5ZSsAJRz2qlUg9mS4SW6LpXt3prAkdfxpUuoZVG2RT+Ipxwy8EH6GruiLHkuvA/25degfp+Aqkp2zDPT2rQ8REt4gvc9TITWcufOANePKXvs9aK91GnLbLdWc0ZABK9feufl01rHTZfMzjGeB1Oen5ZrZm1RNPRWcZDHBx1qa91Oyv7BlhYZcBSueh7GvYhZ0jxaz/emJZEi0UngDK89a5zxztks0lHDKDyK7K7RYbGNFAOefauW8ZQquiRk5yT2rCb91kRWp5EJ49Nu47zDDY+59o+Yr3+vGa+xYovIiQHghRn8q+S1slu9XsYQMiSZIyPqQK+u4LbbbQKx5EaqfwUVMdYI646DAOmDQRnPFT+Vxijyu9OxdyEDj0ppXnrU4j696NmBzRYLlcp6GkwR1FWTHnHFNaE5/pRYLlccE/wBaXB6Y6dBVpYBjmgWwVwec+lFguU2TjpnNQshCtjrWmYhz09KYbcDB7mp5R3KoyVU9/pS4JGetWvIA4NNMO3tVWFcrFQeo/A03b15NWjF36ZprR4OOlFguVth70xkzz6VZ2gjNIUI/pUtDTKjRbh1pvlCMACrRXBqI5I5/nSsVcZj2ppBpykbsE8mnEZ5AzSGR49vwpT3qQp0OKNuB6/hQBFjrxSAZI56nv2qTGRjvRsywqbAIq4APalB49KdtwRSBMA54+tFgDOfpS4OOvtQEJ6flT9tUAwZ5556UDJHPFOEZIpdpOKdgG4xRjn+lP8sk/hR5fPvRYVyNohKu1hweop6xiNVRRhRwKlCYo8rNFguQkY+lMK5qwIuf8aUxHOc5FFiSsV46flQYx0xkVYEP0oMR4p2Hcr+QMg4JJ6U4R44qcRnOKd5eTmiwXK2wH5T1pypjqKnEQBzzketL5ZP1NFh3INue3aomgHTbx7VdEW2l8oZGeBmiwrlBrONsfuxg9eKYdMt248lPTOK0tgxjFN8rHvSsO5ktoNnLw0CMO/FIfDWmhSBaRLnrtHWtfyvf60mzmkO5hSeDtKn+U2UbZ7Y4pH8A6NIwJs4jgcZQVvj5Tkc07PvTSQm2cpJ8L9CmcE2cQx32DNU5vg94fmY7rOM85wVH4V2+SelBb3p2QczOBf4JeHmO82san1CDOKoP8CdFcnCbc9NvFemu2OAaQNgDFTsPmbPKbj4BaW2dhYH1BNZ037Pltk7J3XPof0r2cuTTd/HFO47s8Puf2ecYaO7fI55IOf0rOb4CXpLbLrHPG5c19Abye350E5B4oQNnzdqPwQ1W1QskiSnpjbjn61EPgjrckYYlMn+Edq+k9gk6ilJA6AflTuxXR8vTfCDX7cfLCrY/uk/4Vkt8P9cErRGyfcPyr61wDxj3ppt4h8+xQT3xRzMWh8kyeB9cUndZSMc8kDvUb+FtZi+/YzY6cDNfW1vbRZclFOTnpUr2du4G6JPxWi7DQ+Qv7F1GIZktZVxwAUpi2d2oIeF+n9019cz6TZyr81vH/wB8iqknh3T3yTbRkHgjaKrmCyPlPyJQvMbAe4qrcRS7CsYYN6kV9YN4R0xzhrVMemKqz+CdKyMWseMc4FHMFkfIlhp8tsWM873Dgl/m9ewrNmQpqcgOfvZ5r6t8YfD3S18O6hc29ogngiMoCgZYLyQPcgGvmjxXClpq524J3bQAeTivTw7vG55eIXvG9oaNJCAnLLk5rv8AQ9RkezjtlAKMS3TuK880J5IsuyeWxXbgnjGc/ma73QFBtVwwRR2qK2wQRB8TYzFoWkSHADTSIBjnoD1rzSWcAjivYtX0KTxjZ22nmXaIZDIrKOdxAGP0FYsPwE1O4Ri10F28/KM5xXC3qd9Ne6eYidc9eOuKglnOCRwa9Ab4F6yzoJJlVpG2japwPc+1TJ+z9rLRbmuolPoV6/rU8xtY8zM/BJ796rSTjccHHXjpXcah8GvEttKyrAjr2bcRn8MVj3vwm8Uorulj5p7KjDn88UXRSRz1tcl5BznnjmtfTZs3Jtw5EiDf04xnFVn+Gni20jll/sqV3VdyLkYZuw61vaf4O1i1RCbGZs8liOTVXVhNam9YSFLdRgFsf5xXQ6N8xVR+NcwljfxDBtZRjGflrpfC0M73W2SCRNoydy9PxpCOtt4yiLivVPDCg6DZkZHydM5xXmsUOM+gr1DwtHjQLLOPunOPrQ0Z3LzDP1poTnkVYKUBODilYLlGawW4kDuSQARs7HPrTorSK0gSGIBY1GAo7VbK8+lNKE9uaOgXK23nFBXI6fjU4jwfelwMVIzxn4ouLXxJErMxLW4b5jnHzNwPyrlYrnJBBNdB8cZni8V2SgYQWSHOOMl5P8K4aG9IAG4fh2rToFjoln4B3c+9SLOfqfasOO8I4zkdjUy3mD1/OkKxtrOTj5qkE2Byf8axBeAHGc/jUiX6k/ezViNpbjjinif3NYwu855yKeLs56/lQTY1jcnIpTcA+1ZZuvfj19KaLoE53flTuFjXE4YcjI70/wA8EcZH0rJF1jv1qRLvB6g00ybGqG5zmlEuazBdgng4qWO4HrV8wz2vwlaPpOl21mxJSFNq5FdOiKV6flTRYqVAHBHTFTLGUwP61KjZWIlK7uRvaQuPmQHPtVabSLWUcxAfStDGM0xhnp+tDjF7oFJrqY48M2MyHMYzyKqT+DIc5jdlx0roUG0GpQMtzxUujCXQtVprqcc/he5i/wBXKRQNN1K3Pyyce/8ASuzAzn1pGI2kGp9hFbMr2ze54lqRlbU7gyn94HIaqwLiQcVteI4iNfvtxH3wR+QrMPDj1rx5xamz04yvFMjmsjqDqsmVVeayXsRZ3B2EjBNdQgBQYOKz72z8xmPTPp3r20kqaPBqSvVZz7a7LE5R8sg6Z7VzHijxUkgMTD911+ldTqunhZYwME9xXn3ifT/KkdZBuUnjvkGuCo2lZmsbMu+C4o9Q8WaWqEPvmXbg9eRX1EjDHByM8GvkP4VPHpvj7Qra5kbyJL1YVO7By52r+pFfVrW0y8BwPpWsbpI3SRpKQW5OKcB1Fc/PaX2+MxyHKnOA3Y8VKtzqCqDhhjqCMiqdS26NOS+zNvbz7mkbArHGrXiNiSIH8OlSDWT/ABxEH60e0iL2ci/ZyySNcLKm3ZJtU/3lwDn8yR+FWAvHNUU1SIcMpX9asLfwv0fb9RWikn1M2mifb9KPL/OmrKjHCsCfWng5GQQcVRIFc8HBpNgP4U4AgcjrS+mcigCMpn+tJtweRTz7YpOgoAjaPjpTGTk1LuwwXHUE5pGPrQBAItqjmjYCDntUjMOeaZn5yQcZ4qWh3ImQVELf5yeoParLDsKaxwvFTYq5WktlYq3cc4pNm3rTpZGUpgjBODnsMH/61IxxQ0UhpUHoOKQ4wQf1pcgYpvWpAQAZA4GR0zT8dAOKaqjcGxyOM07jrjpRYBo5GcYqJ3ZXiGN244Y+lTHAyAc/SgAY5oASGQSsQBgqcGptvr1piIoGQMGpeQPWlYBvHA9aReSR0wcc0/bz60oTI6/pTAbgYpV604LShME5oAbtx+NLTscUYweelUgEWgkgUYAHOfzpcc5qRMb0pfpSkZ5oUZNAhPu0oHQdqXbmlUDjt7UDQbTige/SpNnOOlIVx71YxhyeTmlp4XNBTNQAyg8/Sn7D3/OjacYFAEbEY5pp5xUvlgijZzSYEXXFG361IU68c0BKEBFt/CjH41PtPFJ5X4UwIHHNIBjtiphH6jmlMeTyM1I7kGM9KTb61MYgOcGk20DuRbaAOAKkK9T+lKY+lArkQX5uTRsz0FSbMHHWnDjtmgRCUxTCtTsOCaZswORQAwRj2zS7TyRTwOCKNmMe/NAELjGM00jAqWQbuTmo9pOAB9TQUhvNIwyc+1SKpB96GXIxQDK8g3xSIw3K6MhA9xiviHU7l5daZ5GEsiNtB6jjgkflX3NEPLlDDjByM18T+NvDX/CMahLbpN5v2eeS3LkckKxAJ98Yr0sK9zir9DRhvGuI9vJKgciuj8NTyG4Ee7lcnbntXJ6U++CNgB93H1rqfDx+zags6/e27ea1qbMyier/AA60pry6muWcgQSAbT3OM16QWKphRjjtXnngjV1sMwNw7Pkt65+teisoz1zXmS8jspPcp/Z1kcOwwy9KSb5jx2q2YgycDJpjKVbhce+KzN0ypgBcFck00ohyNozV3YetRyxFmGBQO5nTBQCuOPSqsiJswFUfhWjPblmBA4HYVTmhHOfyoKM+W1ikJPlL+VV3tkQMQoXvwKvbCrccj0qKRRtbFaIhlFYgVHFejeHFxodpgAjB/HmuBijGQOuB1r0Dwun/ABI7cnhvmz781bRkzQwOKQDrkcVIy7uSKTHFSA3ZgdKQpkDp+NSd/SkK5psCBgc0BKkZSe3SlAHf9KmwHlXxT8CXni3XrCa3lWOKK2MbZHU7yR/M1yMvwY1WNN0F1Ex9GBGa9xuh/pPI7Ui4rPmdzVbHhMfwl14nd+6CZxyTmkl+F2uoRiNWJ7qeK93wSfb0o2kDB596FJgeASfDjxIhOLTeM4+Vs1AfAviC3BZrGQnIzj0r6FiHlLt708dcYJrTmFY+c5PD2sQsVfT7he/3aims763i3SWsqqO+w8V9JGKNvvLkfSkktYJUKPErIexUGjmJsfM7POq58mQ+4QmkS6kK/cYc4Iwcj619KDR7FVCC3jCjsAKaNE0/qbWJu33RRzBY+bRfEHrkVIt8SuQMg96+iT4c0pzlrKE/8AFU7jwPok55sowPYd6XMgseCHUCvsaP7T5r2y4+GWg3CgPacf7J79qqSfCPQJM/uplJ6bZCKHIdj11fuig/M30pyLxgHg9qCvOT+tdpwkbdBUUvIyOtTc44pMZyDUspEKEgYzg4qVTke9RuDngng1KBx6A00DFyN4Xpkf5/nSS5wfWnRjIOSaUjrgZpknlHiU79evT1O7nA9qwHb97gdq6TxOuPEV9g/KX4PtgVgTxAS88e9eNUXvs9iD9xFe712HTcCRh+NZMni1JG3oB5frWB8Q9Kvb25SGyJMxXcAOwo8OaU9zosVvOhFyHMTZ67s16L5uRWPJai5NsuX3iFGZZWHMecgdxXNavqMGrQCeLkZIP4GpBptxJqWpWTKxMD7CTg5rjru0n0KabyMuhct5bds9QK4Kqk9DVKPQ634a+HhrHxD0SX7vkXAk/IHH64r6lkwzE7Rya+d/gVeQ6n4lgdCRIiMWH909q+ij1rsgvdQXIWUJ0+9UTXcdrlpWCgnq1OvbqOzjMkhAA715f4y1ubVg0cDmNQcrjsaUtDSK5j0ia9hbBSRGFWEltmQbihOK8NtNXvoYyrTksOMVb/ALfvwQRMxA7UtyrHtG21YZJTP8qVLOBx8rcfXpXi48Sagn3pT+NTxeL9RhUEPmnZC1PYxpqPyHIpj6S+cpKODjNeTDx/qMZyGqWL4kX4B4OPrTsg1XU9RXT79T8khbHA5pSdQQ7jkjryK81i+J17HjK5PsasL8VbpMjy2B9jU8vZlXO+N9dopPl7vwpo1WcE7oPxriE+Ksudxjz+FSj4sLxuhDeuVoSl3Fp2O6TUFPVD+Bpwu42HOV7etcIfidbMf9UAevA6U9PiXZlcmIYBBzzT94VkdsbiLJy+D70wXMTH/Wp19a5IfEHTJeGBAI9aY/i3SpCAJcZ9aTcuw0kdoCJBlGB+hppAdQQeDyDXEnxHYBjsmx9DipI/EdtCo8u6xx3bPFZ88usS+Rdzq9h3MCDSYP4iuej8TRsB/pHPc+tSt4oQDiTOPWmpdxcrRtdT9KZg+hrIXxbDwGCE/XFSf8JdYseSo9g1HPFdQ5ZdjRCu7AjIwc1NtrPj8Uaef+WgB+tWE1qzlXiZQaanF9ROMuxKw2YNMDHB/Snvf2z8CZePem+fC4JWUHB6Zp3T2J1QJJlAfUVYBOF9Mc1EoQyBQ3J96teR2ByfQVSC5GWIHFJbyN5sgJGM5UVN9mdgRzTBayIzMefcUxk3bpTsA8mo0ifB4qVVdQNw/OgkQrg8jB96PLHPvS7e1KpyMZ5oFcaIMj3pRAR3x261Jj5ulP5ppBci8kA+lNaM9hmpwPypevWiwrldV9RSGLJ49eamkUgDCnqKcBg980WHcjI54pCp6VL5fHNGzBx/OiwXIlBH0p2MnPapAvqOnrQFJPHXNTYZH+JNKPyp+zP/ANejbRYBmPy70EZHHWnhOopdu3gdMUWC5EV70bcnpUhA2k0FckUJARgc0pGT6+9PpQvGKqwEWAc96NtSFR2FBXqSKmwXISODxzTCDU+38M0GMH+dFh3INhYdcU8KNuDUmwAjihcEkY6HFFhXGbQRThGOlOC4PrR0GOcUWAjaMGk8tR1AIqXqKTiiwERUDoKaQPSpGXaM+tN21I7jCgI6cUFRg55NOHX0pD/k0CuRmPPI6+lBQAZxmpAOPWgjjpzQFyHZkdOMV8q/tE2kNj4v1GGNRH5/l3IXOcFlAJ/HBr6sGRXyz+0uhv8A4mi2jXayabDKTySwBPHpwS1duHdpWOesvducVovFjb7P3jsOQO2PWum0u6+yXUYZOtcl4Sn3W8gJ5VsEV1SRiQwyAdOM9zW1ZaHNCWp6DourfabxQiKhBDA4469K9tsiLyxgnBB8xAePX0rzHwPosVnaaVesgdbsyK27sq8bv1x+dep2UawWkUcf+rQbV+ma4GrK52U5ai7ASO2KbLHnA7VPtyDnrSkAj2rM3KRhO3BPNRmPII7HvV1gD0FRsucelAGa8Ry3JFUp4fLQ8546mteWPLHjFULhRtOTg+9BSZk48wFs9TULAbW9ferfkkcjOKY8fGeelUhXKyJ1PSu88MpjRLfkHrx+NcSErvvDij+xLVupO7P51rYyZcZccUxVPpxUxHJoCkAc1NhETLjvSbamYfSmbcDrxTAjK85xxSBTnGOKkIOeBQoyf8algZN+MXYz0K/1qJQSOataimLsc5+UVGIycHFc7WrN09BVXA5GKUoGHNOCEYp20+9XYkjKAgd+KNmQal280bfbikBCYj1pcE4qfYGHI/SgIO4p2Ag2kimlcVaKDHtTSozz0pAVimQB0zSMOOpqd1zTAnGKlljc4+lMYkcipNvPJOPWmuu0YBzikB1KdRTyMDFJjGKUj8a9M88ZjJOeOajndYI/MkIVB1b0+tLLIIRuP3adJEtwhRlDIw5B5BpWAaF+YZ6UrU/bj3pu0jGf1pjYRKQTTmGM8496UcZNK+T2poR5f4nA/wCEhv8ArgSY657CsIpvlOcEZrd8TAf8JJqA/wBsfyFYyQ7ZpMdG5xXk1F756cPgRVs44ItXe5faSo2nPOOhpl1bW58SSJblUHmJcFfrgk/iQf1rPuZpvtsxjjbYznHHaqd1dXVjeLcMrg+WFG4HBGSf8a9KUvcSPJSbk2TRaest7e3saAedIQT15BrgPEtsDezEja27O3+td1pevwGaS0b5GmkMi8fxH3rlvE8Ia9kOefeuGtZm0b3LXwLsRY/ESOSJSUuLeWOUYyBgbg34bcfjX0TdzJawNLKcKozk968Q+CcMMPiG6u5zhYLc4z6k/wD1q6rxT4nfUZjHGxEY44NbKXumsY3ZB4n8SPqV0UiYiJfTpXM3l7FZQNLO4SMDkk028vYdPgaadwkYGcmvFvH/AI9/tid7e3YrD0wrVEYubNnJQVifxF8S5IdedrIiS3A2kDrn/OKSD4xSx4DIfoBXnKqFBGf1oMQbpXX7OJg5s9Nj+MSvLh4jsPcjpVuD4u2kZKlTj1I4rybyxggMfwpRF0Bx9cVXIiVNnsQ+LWnkY2KTVc/FK2FwuASvcCvJhbnHB/SnJAwXtRyIrnZ7I/xM0+YDaQp+taVt8RNJuSoZirHqSRivCBaOD90Lmj7M55A69hRyIXOz6G/4STS3Hy3Az25GDUbeJNNiODOCT718+BbpPulhx2NBNyMZMuR0yTUqmh+0Pof/AISHSzwtygIFTwalYzgBbhPzr5vMtyDjfKCfenpqWoQgBZpUXPQng0/Zj5z6Q8+1GAZoxngYNMa5tllCGZeTwc5r50PiLUgebh+KZ/wkupBSRO+4d+9TyMOc+k/3LMAJVyevNCIn98ZPoa+cYvGWqRDP2hiB1yanHj7V1APn8Hml7Nhzn0UUI+7IfTg0u+YDAkIP1r55h+JGqxnJlbHpmrafFbVY8Ek8ds0eyYcx7ybm4TCmRvxqN55i2C5rw9fi5qQALLuz2pZPi7fsg2hgw61Psi+c9oaSdeVkPHvUtteXJQkSsCD614nafFq9glBcFk7g1rw/GVUPzRADvgVDoX6FqqevDULxRxM2akTW9QhyFmbB9TXk8fxstv4owKtx/GjTmjBMeD0PNL2Fug/aeZ6snijUoyv7wgjuKsw+N9VTBEufxNeUp8X9LYfMAM+9TwfFbSGb5pAAfeh0X2BVEevwfEvVIhyu7HU5q/b/ABVuQR5kZx6146nxN0aXAEwB789KtRePdFn4+0BQPXGaj2Mu7L9pHsj2uH4sRgfNFyOc461ZT4qWrrzGQa8Ti8X6Of8Al6T6VMvijSZCP9KjOR61Hs6i6slyh2PbD8ULDAwv5jrSj4j6a7fMQn868XGuaY+D9qj59TU66npzdLmPj/aqrTJ93sezr8Q9OkYfvAOeOatxeO9OcD96uemM14f9vsieLhBn/ap32iAj5Zk/76FS3VWxVqfU90XxhYPIu1+O/NWW8VWCn/WHHrivCIb0Kdom59AatfbpFA+ckHnOan2lZbxL5KT6nuS+I7BsfvwD/OpBrdicEXCH2zXhb3U+xW3Ng9MGmfbrhM4kYfjVqrLrEj2cejPfV1ezkPyzofoam+1QSLxLGce4zXz1/aF5HkiZh+NPXXtRjP8ArmxR7dr7IKkn1PoQSRFgC64IzyRT90Z6Mp/GvAYvE98B/rmJ9RVmPxTf5B89h6jNT9Yj1ix+wfRnu5iwM9vWkKjFeIDxZqQIInb86VfGmqKf9ex9ya0VaLIdKSPbinXkenNIIwD16141H4/1ReTKxPapo/iNqagZbJJ71Ptodx+ymevmPApNnH+FeVxfEXU3PJB96lHxB1HpsBB5NCr0+4exn2PTtuDz+VKOO3515unxLu0JLwhuOKik+KVz9rgJtyIRnfgc+1aKcX1I5JLoemlTR1HtXCD4rW8YUyW7c8AgE804/Ey3d0xGV5+anzR7i5ZdjufLPpTCvIOe2K5eP4k6c/BUgjrUi/ETTGBzmnddwszpgmeetOEW0ZHU9a5m28faXtGZ8nPNXo/G2kPnNxgA1WgtTWZcCmMpzWafFmkyghbpR9akt9d0/wAmNWvEkkCjc54yaLBqXQMD3p2zioItUsZWA+0xgnux6VIt9ZsOLmP/AL6pWC44rx60woOacLq1ccToT/vClEsUnCyoT/vClYLkLpj60hQnpVkRhhkEY9c0CEntkfSpsFyAJxzSmP8AKphCfwppjIHSiwXIfLGe1eB/tI6LBaa74c11gVeWGaxfaPvY+cZ/M19AhM8V5b+0fpyXnw5aQRK9xBdxGNj1UMcNj8K6KTtNGVTWLPlHw2/k3l8p5DcjHNddpYmlm3MJXUYwADiud0jTJLXUZEuMKJDygPOP85ruLDXZNOhEFnDHGgbADrk/nXZV1Rx07X1O40HxPeR6VFZfZm2xq8YdwcAP1x/OvZ/DN0b/AEK1lcHeQQ2R7186aN4s1F9Rjtbny9jcBAoB9c/y/OvePhxcSXOjzBwMJMQPy5rz5p7M7I2T0On6jr+NHUVNtBpHTnt61nY2uVyPwqORasOAD0+tMdKLDuU3b5sk5rMuoizEj61qyJsJ5BqlKOWzjrUjKITtUcifK+PSrCqA3Q/UVHKoMbewrRCZSUZzwM13XhdSNIjGR949PrXChiAD612/hRQNJXAI+djz9a0M2bGzdRsxUgzRtzQTchKk8DHNGz1FSY5P86Mc8c0rBci8vJpBHtXmpSM+tLjI+lFguY2oJ/pKEY6UKvAJ6e1S36k3A7HGKSNTtA/Wub7TOjoCoM54p+3jrxQBxT+FHXFUiGM8sHINIEx75qQkEdaRjigoaBjtSHFLkelIx/GlcBDyDTG4HWnjnNJjJOeaQEe3igr+FSqoxyOlJtx05+tOwEfl/SmBBk55qcqc4z0o2cc96Q7nRdu2abyzNg5A4PPenkfLzzUKQGKaSQH5JADtPY+v48flXpHCK6K4wwBXuDQoVFAHAAwKWo94D9eaAJwM0hOf/r07OOvFN69qGAY44OPpQwzn3pV4B9fSgnjJ4NAHlniU48VXoPQuMevSqDR/vePyFaPij5vFF7jOQwxkdsA/j1ql/wAtlHNeXLWoelF+4dTb6PaCNC0XEwH1BNV9T8MW16EQw/ICyt7cDbj9f0rdso96Qkj5QBnmtIxqFxivoOVNangKTUjwrWfh463V/HCoLw7TuX3GRxXnmtXU1vdCO8BDjg7h0NfU8ljCl1LJtG6RcN746V4v8YPDkIzexoqq52v9a8zEYdJc0Tsp1LuzOb8JzNaR3JTgSKFyD2zmr99fRWNu0877UHc9653wtdrZ2F0ZmO2BgM4PI7c15j8Q/HV3qt01rbZSBerA8VzQg3odzmool+IfjWbWpmt7WbbAuQMdxmvPVtdoPzE570BZBkknn86cN+0ZHFdyikrI5XLmYogIBOQe1IYThssP604AgZ5FKGbHPNUBGIZFweM/WnCOTnIPrTtz5znmgTtu6deDkUECBZSPlz9DTj5o7EjvThO6YHH4dqUXRxwBg0ANDzZAwVPbNCzy4xt4z6U83xAyVzjvQL9V/gBFWAz7XKDgY/Kk+1yBiDzU41BQpBj59MUg1K3Ax5RJ7kigCJr1i2SBwOBTWvyx/wBX1qwdSszwYep64oW8sf7mfwpWArG+Xd80ec89aQ3kef8AVfpVzzrCQfdAbpgCkH2E+mM4pgVDqMLsGaLcB6r/AEp0d1Zn70QCkegOKstbaaQCJR643dKQafp7YBnA+pp2C5HJc6ayf6lSc88YpB/ZUnBUKfU5qcaNZPz9pxuHYimHQLdwdtwceuM0WHcZ9l0knBPvw1J/Z+kMwImwO/zU5vDCtgLcAZ/vCoz4Tkb5RcIT15FFvIL+ZI2h6fIQVuSgPbcDUZ8OWbhh9sIP0BqI+E5+QJ4+PQGj/hFL1kOx4yB975sVVvIafmSP4Tt2wBe4HrjrVc+E03kG9Ug8ZKY/rTJfCupZO0r0/wCegFVU8P6vvZdmRntJnP4UrDv5lv8A4RCQHC3UTAdCQRk+lNbwhd7CUkiIJx97Gah/snWFAHlSn6NnmmtZ61GdwiuQB9cCpC7JT4N1JVyrxHnpvqM+FdVJ4UEdir8UCTXUGdlwB67TimDVtaTORKW9CnSrsguwPh7WlOVhlbjPDU1tI1qE8QzKVOcBulKPEurxnknI6hloHjLUYyTlfxFFkGojRa1GQxW5GeepprXetRDBe5Un6mpk8c3gOG257g1Knj264zGjAdRmiyHqUzrutRAnzZxj1FI/jHW7eMlLl2kC5VScA/jirp8dSshDwhgQV5NWP+Ets3YCWxUkdMKKVkxXfYp2vjzW/LVzcMrHnHpWgnxP1yMgfaCT9eKRfEuluCGsEXP+wKkGvaHtVWs4+e/l8g0cqHdliH4va4hGZMgejVdX4y6wCAxzx/e61kreeHZG5twoPA4IpyDw4c/JtOfU1PKhcxuxfGvVRhWUkA8HNWF+N98Mhowc9sCudWz8OOrfvWTI4O/p703+yNAc4F65b/eHFL2cexXOdbH8cZ1TBgGfoOtTxfHGUHLQ8egHSuJPh3SnO5b/AI9Mim/8IxZux26io9OAf61Pso9gVR9z0mD47Q4Xfb8/jV+P44WD8m3x7V5MfC6t9y8jPHVhUh8IyhQUuYmBXIal7GHYftJdz1Z/jBY3LLsXZg9jWpb/ABZ0mUfMcHHrXip8J3aqSHjbH+11pT4VvwCUWNu3DVMqEH0BVZLqe8R/E3RjgibGffpVuL4iaPJwLoj6189jw3qCEEQbieyMCTUw0TUEAU2sysewHNZ/VafYv28+59ER+NtKkzm7UDsSKU+JtMkPF2mTzivnV7G/Q4aGcMOgINOMN7FyyTr6kggUvqsA9vM+i/7W0+4PN3GCOR83FTR31swOy4jOe+4V84pPdr1MqY45z0qRNTu4xlbiQdutS8LBlfWJH0eLtsYW5DnqcMDUkV2oHzuufY185prV8pyLl/qGqyviLUEB23LfnUfU49x/WZdj6Ee7iLcAMfanhg+T09q+fovE2prn/SGz15NWU8Z6rD0uWJ9Mmn9Vtsx+3vuj3hht7DBoWfdkDIA464rw9fH2roFTz229evNTR/ELVlx+8yKiWFk9pFKvFbo9vR8kESupBGcPUoY7sLcTD2L14tF8S9TiTOVOeual/wCFq34DDYvPfHIqfqtRfaH7aH8p7GzyKcrcSZ7/ADU2K6uopCyXcqkj+9Xklv8AFi7iGWiWTJweKvJ8XGlGDagHtin7CoupPtYPoerw6/qEfW8kPualHibU+15IPpXlKfFuHobPk9waQ/FUE4jgwfYZpexrdGP2lLqj16PxNqo5+1k/Wp18aavEV/0lXxx97kV5DH8UoHU+bCf+A1LD8SbDeG8twccnNSqVZPcr2lF9D1pvHerKwYSruHrzWF8QfG19qnha9guFSSPKtgckkMMVx4+JWmsD8ppZ/G+kX9rPG5KBlKr9SP8AGtqcaikrmM3TadjztkaHX43kJd3bg12EGkrII2J2jeGOBnvzXGeInSyvYHL4dShw3qf8iu7sdSgktIpCwPyhio9B1r2JJWPJV7hYab9s8YTXKsQLdTiMcbiQCPw5H5GvcfBGrDT9Bs967TcXMsZJ4AICkfzxXjVpqVtp95b3cCmWXJaXHGc5x+mK6aDVZp9MQRuyoJhIMHhSVx/SvNq3u7HfBaq571E/mZwyscdjQhLLk8cZxmvOfCOq29/5VndbhOx2lt2M+hrr7HwyEa8F1NJKsk7NCN2AkfG1f06+9c/v9UdXu9zWY5zjHHpUbDp2NZ7eErMSFlaZWPfzDSf8I4saBUurhcc5Dnms3Kp/L+JVody1KnU4zVG5xg4H40p0Yjpd3B9cvVSbTCsbj7TMSB3ei8uqFaPcaBk5A/OmSjKScZ4qoLFn5+1yqO53c03+z5YYzi7lYAE/Mc5q+aX8o7R7kTPgjJxXe+Cm8zQySvPnPySDx/SvO5EkUcybse1dN4TsNXvdNMtvqJtIVlZRGqA59+aFUkvssiUE+p3AXBzQwrDj0vW1TH9qBm9SgpG0vXwRjUkx0x5YINX7R/ysjkT+0jYkVyOuOf0pQNp5596wZbPxOr/uru2Zf9pD1qIweKkYfv7MjvlDn+dR7XX4WV7P+8jo8DHSgHjI5+lc4x8Txk5+yP1AwD/jUcUfirzA+bTZjG3B6+vWj2tvsv7g9l5o1r/Czqfao1JPU5rKuR4hWVTcG1Oc7cA/409TqmOTBnqQAf8AGuf2t29H9xryabo1g2aM/XjpWbnVAR8kBx9c09TfjrHEfbOKvn8ieQvKcDrjNNJBaqEk2pIAUtYpDnkGTFV5brW1YBNLgdRyf9I5/LFPn8mPlZsYJ7/jQR0NcufG8glaM21ur527ROTg9Dk4q6vin5wGjg56AS5qfaxD2cjbxz05oUYPWsptcnZC0dtbuenNyoqwt/dtGrC1gbPJxdLVKcWHK0X9vNBH5Vnm+1JgfK0xZcek+ce/AqQXd+Mk6eOByN/SnzxFysuEYHWjA4HQVQa9v+c6aAoBwwm6/pVePVbuGIB9NlcgZyrg5o50LlZ3OOKY3SpT096jPSvTPPREw/KoxAzOG7VKemalTIX3osUJsJx14ppyOamPB9aYQRQwEpvc808jjmm44xQB5f4qYf8ACUXR6k7ctjrWVNcR2kyvMwRCwGT05rS8YHb4ouR0G1Dj654rO1XTE1ewktnG5ZF7dcjkEe+RXnSjeod6dqZ2thqEcUsX71SCpB5rW/tSE5KsGUH8q8hitrkIsQlbeoxluuaguLrV9MiLKzMrYXJr15VrLVHjqmm73PXpbqNld1ccjjmvMPiqxm8NHPZx3/KsSDxld2sx83IUdR6VV8W+L4tesBbR7c9SAehrmnXjOLSNY03Fo8I8cardaWiJDlRMDyfTNcP9qdiWbknqK7H4j3LJqEEQG4ImcduTXHu42g4ogrRRq9WK0pGDtyMUqz7T90fSmCXJJZcil3rnOK1uOxIJhyCOTSmZSc4ximb42I6cUEpnOPrUjJDPGh5UcDjilE9uR8yjOagYRt1/OkWGOWQKD70XFYsF4GHQe9Li2KDnj2NQiBG4JJH+zSNECMBuh7UJhYm8i2P8WT255oNlbkD5/mqsLfB4b9Kclu/POQaAsWDYRA4EhJ9zTW0pGGfN/KohA4HDikMMg6MKBkq6EGyBKBjvik/sQ7siRTUJgueNhyDz96neXdjjnOM8Gq0IJW0KZe6EVENDuUByFzjjBoSW7UAHdmk+13iHLlvoR3o0HqMOg3QHCAn2NM/sO7bgQlsehqf+071SMFskc5FKNZvByx2+2KNA1Kh0i7QZ8hwp6kUw2V0MgRyjbx3rQ/t656YB5pD4jm3YKKRT0DUyzbXSKSUmUH61GTeIBhpcDnnJrZHiiXfkxDI6Yp//AAlhBy8AJJzT+Ya9jDF5egD99MM8Z5obW9QQf8fDr7kVuf8ACXQE/NbEE9Qcc0jeL7BV+e1Jw2AdoIppeYfIwTr+ocHz2YgdcdaQeI9RUlvNBPuK3z4p0rnNoCSO6ilHiDQ2A8y0UH1CU7eY/kYSeKtQVgN6E+y9akbxpenIIQ1tLrHhyQfNapn3BGac934WuV2+RGnHQg/40WfcWnYyF8bXSlSYkPrUy+P50wPIA+h/pV0weGJuMqrZ7MRTjpfhiU/67bkdpOlPUPd7Gevj0kfNagj0ODSL41tOj2YGO20Grv8Awj/huRgVutqjt5lMPhHQ5QdmoMT6bhxRqP3SrJ4t0uY5Nio9vLFM/tjQpetgin121afwPpzj93qBU/hUf/Cv4T8w1JNuccihph7pXa98PTowNoilhjjIx9DR9n0H5QxkAY87XwQPTpUz/Dx2IaO/gcZ6HIJ5pz/D3UASVlt3/wC2gzTswuu5D/ZuiSKSJ3U+u+nJoOkSKf8AS3QjjOQQaa3gbVFG4LE6jklXFRN4J1U8/Zlf2VwanUencsp4WsCMpqAI9xUg8GwsPl1BCfdRVBvCWsRkEWbt2wrDiov+Ee1WIc2sqn0FUL5mofAu4YF/Hz7EVGfA90M7Z4SBwDnFZf8AZ+poRmK4U4yDg0jDU4zwtwMeoNSHzNE+Cr0kbGibjs1K3g3UlGRt6dA1Z4vb+LP7yZPrmnJrmoxjP2l+fWjQWpd/4RPV4zzGfbDdacNB1dFyYZQO3zVBH4m1M5JuGIHQEVNH4p1AOF8339aNB6jxp2rx8iKfjrt5FPVtWgPPnqO2RT08W6hGCN4Oeox1q0njC9YfMqn60aEa9iBL/UQ5G6Xj1WpV1zUc43NgdttXE8Y3DDDQxn0I7VOnjBsbWtUz7Uadw+RTXxFfR/ecEdsipU8S3nQspHfAq6PFELt81kh554HNSR+ILFsn+z1z1xtFL5h8iqPEk542qR79uaX+3XJDPCjk+oq5/a2lyD5rIKfQDFKLrRhgvakZHAAPX86PmHyKq6uCPnt0Yn2/WpG1G1cKJLNCO4KjmrKHRZMlYDEPTJ6/nTvI0gk/vGUEcYJxTC5UN3ZDcBaKpPfFSLc6ft+a2+bscnOKnWw0pzk3DqPyNKNKsG4W7PseM0rMLlVRpvUo/P3cN0p4j0wgfNICevOcVP8A2NaFTi8GOnIFKdBiPzJdxMDzk96VvId13K729gWKrNIq9iMHFRmztVfAnbjnoKtnw/twftcJz2waZ/YMjH5ZI29+lK3kF/Mr/YoWPFypxwMr196BYoOPtCsp44GMVa/4R25TGPKb/geKcNAuxnCIR3IcfjSa8hX8yv8A2eN2BNG5PTrUg05lwQ6nPv0p40q6X/lkfwNKNKu1AP2aTB6YFCQ7jW0uYYwVIPTDCnLpk4JwgPHZhR9iuUAzDKB7immG4AwUkz64NPQBw024xuMTFSeoIp62UyMP3LH8M0gM6spy/wCINOS7mBwsjcdQDTVgJPFs8CzwyOMTtAoA/izx/LkfjW/4Xt4ZbKG4upFjDodqMe2epH4VzV/aSXEFveAK4Ysu88ntkfoK0vDdmlxzN86xdie+eK1lqjnTSZ2EltZ29sptZw8oIAJGePSuo1uW2sPCFzeae6S3VvEJfKc45Gc/ng1y8LWmlxS741laTHkjnqSck+wGPzrW0/Tbm703VpIYFby7VnZiePlBYA/XB/OvMlK8kjruaOnX631tDdW7lWIBBU/db/8AXXsfgnxgniC0FvckLfxgBgT9/wBxXzB4c8avZyeXdKot8fwdjXoEF28TQ3lnKUYAMki/nW0olxdz6FORxTW+btXO+CPE48RWDpK3+lxZJQ9xXRn8qxKK7r1OKz5gCTmtRx8pwKz5wBnPWoaGmZhj/eEimyJujYAcY6VaCYO7g4NMlP7uTt8pqkh3MGQZYjOQa77wNj+xGVeMSt+dcEVAfA+6D1rv/A7BtGcDr5xzx7CtEjORunkYzS5OM4wKcB/9fik21RAgPFMzwcc/1qTGD603btPNJgRu20ZPTPPtUUEgkjV8FcjOCMGrRTPQ/nSKoT2osO5k6kP30f8AunimBcAAdfU1Y1GMNLF2wCKZGmVGetc7XvM2T0Bccccnv6UbB+FShAM0KgJ45FVYLkKx8/1rz/4gfEBNPuxoWmsJb+Rd0zg8RIePzNJ8Y/ita/D7TGtYJVk1ecfIqniMep/wr5Pl1q8nvJ7uS4c3Mxy8mTuPNaxpcyI9oos+hrKBljUHBbvV4Q8c/rXzlH4q1WAcX0wPu1WU8b62gIW/kGP9rNP2I/apnvgt1DnACk914pxSTHEjr77jXhKfEDXIx/x+SH+VW0+J+ur1uc47leaHSYvaHtoeeE5WaQHofmNMF9dw/dupQM93Jx+dePwfFfWVwH8mQY6hMGpW+LWqv96K3JznPl4/lU+yD2qPWhrOoiQt9rkz7NVuLxNq0Odt7J9M14/D8W7yMgS2cDg9eMVOPjHMWU/2ZBtB5G9uaapeQ1UR9pbqay5I7Y9e9OHTkGkY+ldLOQifqachOFzyKQjccU8L14zQimxTmkIzRkZx/KlIweKkEIeRSMM55pScU0NkA44+lK4zy3xwR/wk04UYXahH5c/596htXBljAIFTeOE2+JJsgg7UIzz2rJt5z/aFuM5XBGPcj/69csVeqdUn+6+RfMSs7cfN1qK6w8RQAGtHyMQqepI696zrgeWSemK7ap5cDButLt7ychlADrg8V4l4mtL3SNSuUhlYyQyFcEdRnivb78srMVbHGa8l8UZuNWnd+Wd8t9a8upZWO+le7PM9a1GHWrlZrhDHOq7HU+oJrL8i2BI5APPWtDxPFHDrFyqKQARkD6VlEjHJrvjsibIebWFuNwx9aX7JD68DtmosKMkN+VJjax5OaZRJ9hi5AY5pWsUHVuvaowB3yTS5I6E/jVEh/ZwX+LPtQdLKtwwPoaTcc8PzSrI/94jHqakB501lO0N781G2nvkZx61IGl24LfkaUyv2JHpTQEBsJTkgZ+hpv2GZexPsO1Tm5lUcHNAvJQQe/TJ5ouBCbWcDocAZpDBMozzkegq0L2RR90EeuKQX0g7cdOBT0AqYuc5Ktn6UFpwPunP0qydSb+5z60f2oQCAg596LhYrmaUMW2Y4zjFNe7lwSy7e/WrY1JUB3Rj2obUUfBKYPtVIVjPF+6EsOe5FKL8EDcvSrn26FRtMfPrjNILq1JyYgePSpCxU/tAM3Kjnj1pRqUGQph9vug1aM1k3AjG76Ury6ccZjXd24NWMpPfW7ZLwAj0xTDf2Q62wI+lWv9AyflHPQZNNeLTWUDaenJzigCqLjTJOsSqfpTX/ALHfqB+fepvsemMQfm9PvU1tL04jBlZfX5gaCiu0ejycbmHrhulMew0dmyLgqv8AvVIdG05zhZ2UZ9qjk8O2LY/0twOvABoAYdM0liQt0T7ZBNNbRNOAD/aj83TkcU8+FrM4K37EnrlRSDwlCzZF8Of9n/69WL5kf/CPWjldt6APfHFP/wCEWgkX5b5fTpSt4QYA7b1Djtg5pp8IzkfLeRZ9OaVh/MQ+EA5+W9TA9qjbwlMDkXafnTz4SvBjN3HjjkE1G3hjUxk/alx2xJVWH8w/4RK85K3ceO3znmkPh3VFJC3Ax7SHmkOg6xGf9aAR6SZpraZraElZHbI4IcUxIG0vWrfYyylsHHD1ILjW0+UPNjvzUS2+tQvyJGX86m8/WFGBE5B4J2Y4qR2H/wBo67GmB5xU9yvWpV1/W4uSsmB3K1CdQ1WJfmhfH+4aP7a1JRjyDj1KnmglryLUfjLV4TjDEegWrCeO9WjYbt2e3BqkPE13GVMluF9eCCfapf8AhKpHJElqje2OaafmLlXYvL8QtQGS8e7B7ipI/iRcH78CuvuKoJ4niI+eyUgegFSr4isnPzWKEjr8gxRcHFdi3/wnyPjfZIR64FTL45tMgPYIV6H5RxVFtd0qQfNYgH2UCmJe6M5z9jx1xnrRcnlXY1j4v0mT7+nKSOD8gpyeINBk62CqPXFZIk0NiAY3QegOKf5WhtjaJAT1+bpRcLI0vtvh+ZuLXbk9s1Mp8PuAuxlyfvAnpWZHZ6R2nkBPX5un6VMunabICUu3UDscZpCsaBstAYHEkgHThqkXS9Gf5kumGevzVnLpVkWGy9YZHJKip10CE4K3q/jS+QvmX00LTCABfEE+tL/YFqSNl8u31Iqn/YWeVuoz9QeaemhyLkfaIyevGaPkHzLX/COxsvF4hJ6cU9PDbjpcREdOTjNVBod0oGHQg8g7sCpBpd5t+9nHo1L5D+ZZ/wCEZnAyskJPTG6hdAugcfu8j/aqEafqCYADZ/2Xp32XUgDsEp+jUWQte4r6HeA/6tTjuDR/Y94UyISQO4NC/wBohsHzcDrmnifUF5/eKR/s0WQakf8AZlyOfJfg8YFN+w3CtnyJAO5xxVn+0L1FP3wf92j+1bzuzAf7tVoGpWaCYHlZBz1waULKOm8Ecd6tf2zcEgEjp0Ip6azOOqqw7nFTZdwuyojyhR8z/jmpBPKCG8xuPSrZ1qQ9Y0J/2h0pf7Y3rj7PHj020vmMqpdTHnzWOPepBqFwW/1pz7VZGrRsMG0jH0FPXVbZgQbJM+v+TR8xfIgTUbkDiU5zTxqlwpOWzUv9oWTgZtAD0PpSpcacR81swHfDYoD5Ea6pOrDBA/CpF1OUyE7EAJ6AUqyaYxyIpB/wKpF/swoOJF47t/8AWrREmtaqNX0G8LoBJCwZQB7EVU8LoRDdDOCHBx61oaFqmm6P9olLs6NGQUkAOfoKw9F1iCKaU+YI0bGEPJP5dK1fwmFveOge4M0dqzxYCyPnPBPC/wCfzruPCUrPY3aBhslQRyqehB5/pXH2ur6ettA7xSTjgbkYDg/ga6bSNZ022WXyLeSDzSABvyxPqSBzivEelQ7N4nmMN3p/lor2OAAAQGI7dK7Dwt4ptSI9PcGNAMRuzZ59DWBrnhqKy1W4ijvowhbeqyD5sHkVVHh1yBt1C239eCRivStzIS0PWLK/n0W/S6tXMcinnBxkele1eGfEVt4k05ZomAmX5ZI+4NfOXh/U3+yrb3lxBJInyoyOcsO2cium0jXrvw3fi5t2OB9+PswrlkrOxunc94cYB9qpzR56ngVFoPiG28S6bHdQEBmHzJ0Kn6VakHJBqbAUGUA1XnTcr8HGKtPndzVeY4RyM8jtTAwZARI2PwFd14BA/sm4OMHziM+o2iuFuWJY5613Xw9ydJuAWBAnOAO3yitERI6fHTim4yT3HtUm2jBxnH41RIzbSbeRUhGM0m3J/CpsAzGKbtzz2qX7o4pPuj6U7CZnaioUxcHJz/T/AOvUUeMcUuq3Cm5hiwSwUtnHbj/CmqwZQc5+lYfaZqthxOe9cR8VPijZfDrR2IZZ9SlXEMAOTn1PsKu/EL4iWHw+0WS8nZXuGBEEGfmdu34V8r6r8T73Wr+a9vbOzuZXJP76BXKj0BINawhzasiUrGdd/EDV9Tv5bu4uFmeUknegYc9uaa3jW/JAaK1fPdrdCf5VL/wlls5/eaHYPk5xs2/yxSReItKAKSeG7NBkndG7g/zrsRgV/wDhKWl3l9OsZc9d0I/pR/bduAR/ZFmBjkKpAP61cXWNAlID6EUHfZOwP86WO68K8ltLvlJ6gXXAP5UgKqa3pjKRLosDA9ArMMfkad/aeiSAl9FYAj+G5Yc1dDeEJAFNtqUXqyzqcf8Ajn86jlsvC0kmUvtSiTHaNDk/jQ0BAt5oBOH0+dP92b/61NB8Pvnel7F/uuGz+lWo9K8MsOdavQD3a0XOfT7wpr6NoTE+XrTEj+GSEhj+AJH60rAVkj0F0YF76PHTcFP50iWOiSMB9vuY17loQf5GrK+G9Omb934httvAZWhYFW/Xj8KJPC9uGAj1ywlGec71x+Y+lVYD72wR1ppJ5p+O3tTQM5xWTAQD5h2p4HFIPvU9qEAzZyKSnEZpDx0oYDGUn/GkI2jFOfmmB9xIxUlnmHj3J8U3GSNoij+ucfy6Vh2kRmuPl4K85FbnjxG/4SWZicgxRjjpwD/n8K47UZ7q2O63UnPVq546TubS+Cx3CTZtn3HDKefasy7Xeu4EHLetefprl+ocOx3j+EtVn+3L22ICM0it2z3yB0/GnOspHPGizZurd5rhkPzHGBivJ9cQy6uwPXfiu0j8b7JRNLFtHKHcOhHtXD6lOk2pmQD5C2QenevOqyUpRS7nTCLje55f4oCza7dlWJHmEdayhECOtX9bh8zWL0hjzK386pC2/wBs/UmvWSMyNoz2IoMRA+9nFSfZyc85x6d6a0DgfezinYLjPLYDrxQEcHOc0vky44PPTOe1HkygEZz75osG4whyTg0APnr27GntHKMetMKTHBAOfQ0wFUyr249QaUmT+7QS+Pu9u4pN0gAO38hUlCFpADlT+VN8xxklcY9KczuOQKb5rjqnSgBTcHuD6Un2k9MflR9owMYwDSGfnO3kdOaoBv2r2zSC5Ofun8af56/3AT7ikEqEj5ePpUgN+0g5z1oFyrfX6U8yRdQvHfikZof7o/CqAaZ1xjaOuc45pPOReqinEwDGV4P1qM+VzjigA82HOQM0jtCW3Hj2ppEJwR+poMcPIJ49zQA2RoT04+h6VGRERy3X3oMERyd5AxURtkP8ZBoAk2W5yC5z6g1G8EbA/vOB1NBs0L483afWonsQy7RKD/WqQA9lGMkT8+hqM6cHb/XYz+lNOkkg4m4z0ph0uUqQJR1plko0kgfLcikbTJ9wC3OPU5NQNpd0OBMPb5qRtMvlXImGfZutAFj+zL1ThLgMccYam/2dqS5ZZQQPR6rrY6jn75PP9+kaDVf7zlf97igCfyNSDY8wkEf36Gi1deA5IHYMKr41JM/fJ/OlE+qhh129CNtAWJd+s5+XeR6DBpRd6wCflk6+neojeamCf3bA/wC5ThqmpxjHlEn/AHDVXJsTRatqcUgEiOOCQStWo/El8gBZcg9iOKpwa5fRyEvGVBHp1qb/AISSaQ/OmVH3QRwKLjt5E/8Awld0CCVHsDTl8XTpkeUpP8qrP4iYqFMClTjj1oXW4RkG1T/vkVVx2XY0R4vZiZGhVifvZ5zUi+KoXUBrRMZ4OBWamr2pPz2qMPTFP/tPT3z/AKIq59BipuybI0l8RWGMNZJn/dFKNZ0uVjus0H0XFZiXemk/PFjHtUpn0pyCqFSevrT1CyNNNQ0B+HtOPoRzR5ugMuPKIOPU1mY0piAC/v8ANTjb6YwIEzgHuDzQKxora6E6klnUn0NSRaZosmdtw4PT71UFstObA+0NwOTxUq6bZMBi7JPTBFQJ+pox6JpTE7btwD6kHFOXw5aEYS9yPUiqcelwZwtyGx3qb+zkAO24U9van8hP1LP/AAjkY27btXz14qVfDhHK3CMO2TVaHTnHImQk9s1ZjsZs/wCuH0zRp2J+ZKPD9w2CJkx14ahtAvFx86nB/v8ANKtncqcrL+O7FOKXgPDnJ9DSEIulX6Hg9fR81Kun34xkNjoMNmlX7bgEOTg+vSpfPvDg/NxwDQBF9mv1OQsn0pxOooCNsg7/AHalN7drgnO7HfmnLqF2cZzn1wadwIvtF/0YP+KmpP7Qu14BYZ9qlTU7levQ+xp39sznqBxxnFF/MCD+1bhOTyPpTP7Sm6lcg9PpVltYlI5jU59qVdUXGDCmP90UX8wIF1SRiRsRcdsVKmqnYcwxtjg5GanGpw7QrWsRA5yUBP8AKni/tG62ice1L5isVBfqeRbx89eKPtUZziBPyq6t3p7H/j0A/pThLprHmA/99YoGU1ngYDNuuc/rTxJZdPsx464PWrYOmH/lnIMcZ3VIIdJIBzKBg/Lu/I9KAKQksskGJs/71DNZE/KjgfWrX2bTmz+9cfSpE07TnGBdSKenKjrT1AqKlgejOo+vSnrDYsR+9dR7iriaRYbvlvC4x3QDJ/OmjRrfot4v4iqApXsEL28iW0rMxX+IVzeihvtw7/KQSfXNdl/ZcVv8y3aSDuq9a4q6kNtqZ+YJhs+x71otjB7ne2Mbrp7yHlEcD2ro9FPmWsdzHhmQ72X+7z/9auSt/ETHRBY7DtlYEk9SQBzn6Guu8LfaWsnVYVCSKCSTzjpn8yK8atFqdzqhsc14ptHuNTjkM8W5oIx8554BX/2WsldLcni7tyO3znn9K67x34cuLyWzlhiAVU8p1yOuetcynhS/VNq24AXsHBr0IO8UyCODS7rzVZJocryCJcV6DoGozXlqkN4Y1uQOCsgO8Vwg8Maiqgm3cEn1FPh0jU7adZkgkDxHr6GiSuik7Hr+g6zceHtUhuIWYwjIeLs4r2jTtSt9Yskurdt6MOfUH0NfPehX8uqWga4gaKdeGBGA3vXWeFPEMnhy+UHJtHOJEH86wtbQ232PVZfvH+VQyY2yfQ0+K4jvYVngYPEwyCKr31wtrbs7nCkhc+54FMg567JDsQMt6Zru/hzg6VdjJ4nxj/gIrgZnDSmu8+G7h9OvFDfdnAI44+UGqRMmddjj0pcAd8jpS8076UybkZBP09aOpx/OlIyQe4pcZPqaChp6UmMjpxTyMAUi8dKCDI1WPfPDgYHOSPSuc8Y+MdN8BaDNfXsyqy5EcOfmkb0ArU+IHiSx8IaK2p30qxogZVB6s2AQBXyJ46+IFv491c3V+tysK/6uGNwoUfTHWoULyNOayIvGPjO18da1LqGppcyO3yoiSbVjX0UflWKR4eIwsV6nHVpAT/KoXGgnGxr6M88DaR/KpDa6C5BW7vVB65jXI/WupKxj5k/keG+P3l6CeOSCBSpa+HS2DeXSA9GKZxUKaforHH9ozqPVogf60h0jSy3Gr7V6YaE/zB/pTETf2ZoRIxq0yZPO6Hp+tLHoukMzY1sH03w4qE6DaOf3esQ8f3omp7eG4gpZdVtX5xjJ/wA//qo+QEreG7EuoTXLXDdGdGx+gpsfhRXOf7ZsAMZGQwP48Go18MOxAF/aHP8A00ApP+EYuFQMlxbSY/hWUZpfICY+E5W3BL+xfHJ2y4/nTR4M1JzlHsnHUH7Uo/nUDeG79gNsKPgdRIv5dakHhnViQTbkD2kB/rT0AlHgrUygIFqxyRhbpCf51E/hDVV2r9m3nP8AC4OP1qE+H9TQj/RJWJx93nFNbTdVRlH2W7AI4IU4FAH6DnkdsikPy/8A66cQT05ppHFZsA68/jTjzjHpTVODTiOOmaEA0ckUbaXvQnI+hoYEa5zz0qCdpEuYdgzGc7wOvsauEcHHFNK9T36VJVzy7x3k+IpOmPLXn8TVDTbdLi2mSRcqW71f8eDHiaXt+5jz+tQ6LGpglZuAMk/lUUlebKqfw0cff6PFd63cxKwjdWwtT6v4c22pkiG1gQSB2B54rYl0syD7fE2JSxcNjOT1HHvxV6wuk1mzW6Q4EsYYoVwOf8DmsXBNsSk7I8l8RwBbdraYcZOH7jNeQQa5d6LqB07VmXBJVLjt7V7f49tTAC2MenavLtY0KLxHbtFMAHUHa1ee5KNZRkjtiuanc88vIt93O3nfeYnPrUJt2wNslUZrKW3kMZmJKkimL5wAPmHBr17nPys0ZI5FIO8ZpvlzsCN469ziqbzSNjLdKj+0SnP7wYFNMXKy6wnz1w31oJuQcYz61R+1Tdcr070fbbgYI2n1p3QcrL+bkZG3LelAa4x938Ko/wBo3II+UAnng9qVtVnU8rgemKVx8rLvnyr1QnA7ikNzKv8AD17Y6VU/tmYkYTBHcU4a/Jjb5f1p3QuV9iz9qKH7hY+1NN2wI+XI7VEdcbqY/wClPi1J51JEXQc8dBRdByseL8ZIZPzFNN7HjHlnn2o+2ruK+WobGTwKibV7YYBj5HtSTuOzJheQchkGT3xSi5gPRMDp0qFNYsSMNEC2fSnjULBhzGoPrjmmA7zYGfIA/KnB7Vj0wKYL2wc4IA9+RSmfTmUAdc9j2oJFc2pXHIPrmojHbleDz6GnM2nluGJHqDQVsdw2yHafRqLFEflQgjDUn2WAnl8Cnm3siCfOI9BmkFlauAPtGcD86LCuMNhCQdspA7U06WidJSxP+z/9epm0y2wCLnGfemDSo+n2nrQFyE6OSOJhnHIIxioH0Zl/5bA46irR0rBAFyOeaifSJSQBcYA70DKb6PMrZEq/XmoZNLulB/fIMdPmrQbS59p23AJ9c1E+l3ZT/j4HHAyasdzNbTr8EESKT15fFO/s3VFwQ/8A5EFWv7NvTnEwyPek+y6mv3ZAy/XrQO5AtvqY55b1G4ZNNEOrbc+XIR1xirQg1Mcr82OnIpypquOQSRxxjmgLlTy9XB/1Mhzwflpc6lGQTA3qMrV3ztYCnEfAODnFBvNUQ8RHB9qBlMX+qRkfuG3f7v8ASnLrd4Otvx7qasjU9RGCbf8ASpP7WvsHfASB6qaCCkdeuJcl4OgABwajOvLNmLyB8vJYCr0fiCUFvMthuBxgjmpF1aKJTm1X5jyMCgZTj1aIH5rdSD3AAp51K0bj7MAf90VcXWbZlw9mu3/dBFL/AGlp562ikfT3oKKhvrDgPbA/7ooNxpjYzb4PbjmrQudLYkm0APXpRu01hkwbeOgzQQQh9IdsNGQevfApRDpBHysyn1zVgw6RIoDIQevDEU0Welt3ZSePvUARCx0p/uzuD6Z4pw0zT2AxcMPxFSf2Zprc+ay596cNH0+RgBcsBnvigdxE0azfpd47dP8A69TR6FAcFb0Y9Cv/ANemroNs5H+lDI7mraeHY1w32tTmgTBNCC4CXcZB68EYqSPRnc4+0IcfWlGgsq/LcqT1xmnros5AKzpk/wC1ign5jk0a5BysqN6YaraaZdEZEi+/NQLpF3F0lG0j+9U4sL3PDf8Aj1AC/YL1TjOfT5hzSrb3oJwDj60v2W+UEDJP1pUj1Begb8OaAHbb0YG1sCpPMu152tjryKM3sZGVfHutOE15gtsf/vnpQQR/abgE5DZPPSpVvp1GefrSLdXm7JB9uKlXUrmMEbT6HigA+3SYGQDSNfOP4Rx2NL/aUndAc+ooXU24zEnHqKLeY7B/aRBz5a59cUp1IEYMCD8KP7UTP/Huh9sUf2jAQCbZfegVhyahHxmBcdOBT/ttuefs4x9aat5akEm2XAoF1aNgrbnH1oAlF1atgmA5x605bizzkxMMjGAajWayIOYWHfg1Ipssfdb160ASJJZYCkSD8aCLJj8rSg578mmkWI4DODSrDY8fvnHrkZoAeEtW+XzWX3p5t7bbxcZ+q0xYLPBBuCD24p32S3JAFyBx6UAOFrCxA+1KPcrTlsEx/wAfKDvzkUw2EJAC3Sknrx0oGmKOBdxt9aAHvapErSG4jVFG4sc9K4G7vl1K8+0fdiL7VQ9cV3E2l4jJ8+Ns9s9a87urSTT754nX7rbgD0xWsTGW52Ol3kk728XlKkScA5zk56n8MV3enzyz3C2yHyyzBU545rjPDoV7aJwpBPzfSuosXbzg6L+9VwUx1BHeuDE6NWNYO5veIdPuE8NvEsjS3Cyhxs7iuNWHUlztjnB9Oa77W5jdaBd20aN5zRAKR2K4z+eK86+y35GQjkeuQcVtS+EZOBqarnZcD1ODSrcaiBwZsH2JzUKpqJJGyc59jzUqSaigOFnAHHQ1oBZh1rUbSZJTJIChBAYcfjXo+m36apbLIPlkx8y+leZLe6iWBczMc9wa62wZ7NkdODjkVhM3hseleFPEr6FceTKxNpJ1BP3T6ivQ5fKvbfzEIkiK7ww5Brxm3uFvIQy4I6FfQ11HhfWri0SS2JLxMhA56cUkhSNNzumbnIzxXoXwzjU6fqD5+YzgEf8AARXnaDg+9ei/DIf6BqBx/wAtlxz/ALIrW2hk2dioxSgc0uCAaUDH86BDcHNHSndRTDwakBGGAaBgil7ilwMHPGaoDxL9qcWZ8MaEL0T+R9vYA25AJYwuQDkf7J/Kvm1rXw+XJE17Gp/2Vbn9K+hf2r5Quk+GobnzBZPdSybosZ81EIXOf9mRvyr5x8jTx0uJjyTllFUgZZXSdDP/ADErs+xhX/GlOjaJjK6vP9TbAj6feqstvYydbtk+sec0otLRnCi9woPBKHNMCU6Fp7n91q6D/rpbkH9Gp6eGLSSNj/bNqhHQMj8/kKrizhZiBeIAOeQelL/ZqMflu4cHjk4p2AtDwvCxITWrBseu8Z/8d4pjeFJCCI9QsJMnAHnFf5gCo00negK3du2ccB6X+xZj8vmQt6fvBTsAf8InebwEmsnAPUXKj8qcvhDUsnHkNgfw3C8/rTv7Euw20NGx7YlX/Gmtot6Dt2qfQCRf8akgafDeqpytq8me6OD/AFoHh7XCuRYXfHJHXA9TzThp2oDOInOP7pyP0pTY6iqbvJuNp/iCnFBZCdI1qJ8fZbxXOMBVbJHbgUyQ6zGuGF6nH8SuO+O9WFl1KJRzcAA4A5pj6jqyjC3N1C2eqkjFUiD9AewJ4z2ppB/wp4HH6UjDPHSpAjZNw4ODmnAnvSjpS4z04oAQDjFOUYz+lNXp2p4zigBAMU1v0pxxTWpMDy7x8APEkhHXykHI+tc/qesx6R4au3DD7Qwwq10Pj5ceIz7xLx+deX+J9Ouru9AyVgY8HscVzczjdx3NpxUopMf4Z8d3EO22mG6NSACTzx0r0nwFbJNotyvSZHmKjIJ2sSwH5NXjMmgXNurSQfPjr65p9j42v/DjtIXO2QHKk4yRzx+Fc1Kq4P8AeA6bkrROv+J1uE0ZwyncG6+leRW5ZfOwBkg/nXR6r8STr9s1vKuVfocd6xrOBXWc9Tt/KuOo1OupROuknGDUjz228GNdXEjXDHax4watt8O4sMFlbdjKnPeu1WzC4A7dOKc1vgZFdib7m2jPMP8AhAbojazYYHpmm/8ACt7jcP3zbj2wDXpy2LhyS2Qaf9m2/MD+ZquZ9xWXY8wX4bXW/i4JU9cjmmSfDi5jPyzAqPavTWikDHB4PQ1A9rcvux69ewpc8u4cq7HmbfD69VcK4YDvioLjwDf7QEAzgHrXqIgu069M8U4pM2DgA4qlJ9xcqPH/APhCtUiOAu4n0NV5vB+tgqFhJwP73517SkLbgWQZHtUzZK/cBP0oc5IOWPY8RTwrrQBzbueMHFNhivrDzYXiaOQjAJ7V7Y43DPljP0rKutDTUjvMID/rU88h8kWeLytfIWO1yx4ziqii8YjEZ+hWvb08K2oU74gWPGT60q+EbaQHbGA2cdKFUl2DkieI+TdBxuhznp8tP8q6CMDB09Fr2OTwbFHcfKPkx2q/b6DaRxhGj+buWFX7WXYXs49zwGW9kt32vCDnoMHil+2PxmHrwBzXul34KsJ2LmIfTHWktvBNns3NCPQfLxR7XyJ9mmeIfbQoO62Y47gkVGdRiXO63bHTAbH9K97Hg6xJBNumByQV61Xk8A6ZkssKnHIXbVe28g9ku54QuooOTG4HXOakF9EQp2Pj1r2p/h9pcqE+Soz1GKqv8O9NII2KPYUe28g9ku55D58fOBJjqOBSG8jTHzSAk4wRxXsH/CvbEhQqoD0qG7+GtmxyUUD2qvarsL2XmeULep1Err6cUq3isOLl8jqDmvSD8ONPY7QpDDrzxSL8KrGXJViPXBo9suweyPO/tQOALlhn60CVpAP9KxjjBzzXoN78LLZYQUdgV7g9ayp/hwyruUvjFL20R+ybOWDy4O2fBPqacr3AB2zjnk5Na48GTnG3ee+MUP4SuFiyA2B6Cq9tHuL2LMjz7uMA+evthhxUguL0ncHU49xV/TfBc99bGTJDeY689Tg0k3g+6t2Iy4GP7tV7aK3ZPspPoVRc37A5AOfp1p32nUcgsnBOcEU//hG7ooNkrKc8cVND4N1a43FJyV79c4qlWj3J9m+xEt/fx/8ALE478Up1W95zbkkdgOtTN4M11VGyRto6jJpp8Oa/EQBIxYdie1V7WPcn2cuxWOqTKxZrU8HJ9+P0oXWNwLm3zu6gitWGLWrW1VGgEpPJJGc0v2rV0II09SOnCCq513FyvsZ41aMD5rZTn/ZGad/adsQA1sMd/lFWhJqYP7zTCT6bKHluAP3mmY56bKOZC5X2IEvbDALWwPtij7Zpjtua0wp7AnrUn2gQhvM008njII49v1qM39qCyPp2PQ8ijmDlFEmmOf8AVHn3NS7NHY8CRD67s/0qsLi0YY+xujfU0ebpw6wSj15p8wJFoWOkuBiWRT7sKcdK011yty4/EVW8zTGQgLKrDvmgrY4Xa8mD1ouKxdGhWJGPt7Aj/ZHNPGhRjA+2pgdOKpRQWkmczOig4+7k1JHaQykhZznOBkYouKzNBNDKgFb1CfepRoUy8C5TpztJqktgT0uAPrVm3t3jIb7QCqnoT1ouKzLUWj3YXInRu2C9POl36nIkX8H5pZWLLlXAOMjDVVQXq5PmZHs2aLoLMtHT9SB6nI9G5py22pKQCjbv1qsGvlG8P8p77hT1uNRAGwlgeMgg0XQrMtbb+MnMb/TFOF1qC4+R/pt60+2l1CVGALFh2x+tQLq2pRttaNgB3xRdCsyyNRvgRuiI/wCA00avcK+RH83XpTBrV7twUJHTkUv/AAkF0q48nkHuvWi/mKz7Eq61KxYmIMc5JIoOtbslrZCT/simDxJKgIaJMdTlRR/wkwc4FtGQD/dov5jt5Eg1aNuWtUx6baeNTtef9CQj3FRp4mhTObKI9jlalj120lGPsKMfYVVw17ANQsWGWsl+mSKX7Tpjg/6MV9gTTjq+npITJZJu9B2oOo6Q3BszgDu3NFxWZJHJpRxmOTHqrY9c9aeP7LzyJcZwPn6fpUK6howzut3APvikNzosmFcSqD0KtyKV0KzJvJ0pmA86VCT3x/hUkdlpTZ/0qUH3AqBZNELD95KPqaeE0cni4kHpk0D1LBsNNYf8frKew2A/1oGnWJP/ACEPxKf/AF6hEGkOx23brj1xQbLTcg/2jg5wQUpoRONHgIONQiYf7pp0WiRnJOoQ+3BFRJpenhiBqQXjqU6mnLo9qVwNTTcf9nH9aQDjoJHIvLdgf9og/wAq5nxvYpEsE25GlVdrspzkdq6MeH2c4ivIjn1yK5jxlaNYTwW88ySLt3gxHOTnpWsWZTQnh6a9lhVov3aEABiP8+9drosF1bXMbGYoCMks3Xgjp+NcTpupyvEIUAjReQq9/wDP9a77QdGu7i1HzfvHjeZN3VtoHFctddWXA7fTzbfZpI7i5VYp8oQeTk9SK81udJ1GG5lSFZZIUcqrDuB0OK9T8M+GheW7y3UTLOSfIUnphQc/pXA+LNK1GLxTqi2wf7MJiY/nUfLnjjOf0rOi9y3uYxs9UViDFcZ6/dNPC6rFkbZ1K8FSpxUn9na7HnbFM2D/AAuGA/HNOWDxCpwIrsM3JUf1rpENW61MMAfN9OUrv7Sy82OLI5KjPrmuFU+IFXcYbvy8/e2NzXqGk2xMMG9fnKqSPQkVlI0i7DLLTpY5MIvB4OO9dJotk1pb4kcyPvb5j1IzkfkKbFEAwOMcVoJ8uAf1qoxsKTuWQeBgV6J8Mf8Ajw1DgFjKvO7ttHavNw2ZMV6L8MAPIvsHo65A+nem2QdwMEdaXpnNJtHFC7mZty49OetIBcZAz3pnWpccc8VGBxQAMcYoHT296HBz6UlAHh/7V6Wknh3w4LnzAft0m1o8cL5XOQffbXzV5GkH/l7uQf8ArkD/AFr6M/avksksvCsd60wWSS6IWIgE4WP1HvXzuRouetyAO7EGtEBCbPTnOFvZVXrueLn8gaVrGxXAj1QHuVeAg+2CG/pStDpRkO26uQnHGxTj15qQ2ukH7t/Op9DD/wDXosBGdOtWX/kJxZzjHltUjaPbhQRqltk9flbj9KVbHSGB3apIrY/598/1oj0mwkY41ZdgH8UDZ/nSAibSudq3lu3od5GR+Io/smYgATWxY8484dM1MNItCQBqtvj/AGlYGhtEiAyNTsy3VeWHH5U7CuQnSrkE4aFvXEo/xpP7PvFUSBAVBwSrg/pmpjoTNtA1CzwcZzKRj8xTl8N3aZYz2hx1C3Knn+v4UhkKWGpDpHKQSACG6/rT/s+pRnc0dyo/HFSroN8V3I0Jz3+0KP0JpY9G1gD5Y2Vxn5ROhI/JjQBETqkZ5W4XH+yaY17qMKM0jzqoGSWHFXE0zxAqsRb3oVOSVJOPyNI8Wuxgb4r45GRlGIqkB98jgcdMdKCuTQn3QaU/LUkDGJHSg9M80484yaQA44oAQqcccA0R5wQc5HrTsmlPSgBDkGmtznp+FOI7UhHPOKAPL/iCuPEikcjy1qo+mx6pophZB5nVWHUVe+IcIXxEjqCGMKg+nU/4mpNBhZ7YP1GeKzpK8mi6r9xHlcul3lvqlzEmSEAbBPUH/J/Kuf1ad7K4Jmh3x7txzz/niva9Ygt7TUluGUKkibS2O+f/AK9YPiHwvZ3lrN8oXKnH4iuarRfRlQqdz571S3h3yvap5aZ3r7Gl8J+IBd3l3YSDZOsW4A/xAHqKvzW4ilnhbDBWKnFZllpSx65bXcQw6kqxHdSMGvOppc2q1PQeqOk24PTilKHPb8qm2c9KdsyK6RlfBP8A9elZe3ep/L9qTZzQBAIgeO1LtqwF45/OmlMH2oAgZcjpTfLHb1qfyyOtLsJ9vagCsyZHFNaIHrzVnZntSeXigdyt5Y9OlO2bemAPQVNtz9D1pCvNAXInTPvSFP8AZ/Gp9nekIoC5FgBcfzpvkqSSRzU5QZFAHJ9fSgVyEJjinBAMY4+lShM49KCmMdKAuRY4NIFzn0qXy80u3C0DRWNuAfY9vSoGshkk5HtWht+tMZScelQMoixAO7JBxTzFkc/nVsJn60nknPHenqBWj0+MkMF571OtnGhIUYJqZQV4FP2e1UDZWa0Q9VyKHtYmXbsGMY6VZVQef500x7iMcfSlYCmmj2yEMFAweKd/ZVqDzGDntV7bSBOmf1osO5n/ANiW5ZNqhVUkgAY68mlm0eGYZZQT79q0duCKXBzTFcwk8OQ+d5jRhuCMY/KrsGlRwoVVNq55A71pDgH09aQc8d6FoFygLMq5AUbex/nSNpUTMdyKCfatIr8uOKQpkVQXMV9OSH/lipAOcYpk0SJGcW4PHTFboXjH6VG6DsuSKVgbMd4POgDLECDwO9VXtFiXDxYABJY9vWtHwtufQ4S2S4lmDZ68SuKvXvlfZ387HlY+b6UhX0Ofl0mOY7VgBFUL7w9EzHEK7lHQCl1PxNLY3dnJZo0lmj7Jvl6g8A/hWdpfiC9s9cs0uG+1Q3G0TOg+VGboOfrilzLYz50mV5dDk8zP2UHceML2qvP4WlaYuLUAHqNtesRwxPzhTgkfL2PepfIRjgqPyqtV1NbrseSWnhSPzcPaBmPYLVlvCltBuL2wLKcgDtXqQt41bcEAI9qZJbRyFiyAk1V2LR9Dy+z8NWcrM72qxj7xAGOaSbw3pszNHCux4sEgGvTW06A87Bmq/wDYFqWZ/L2u33iO9XzMmyZ52nhWyEX8Rb65qNPCsdxcY2ybAM7lavSV0G3DZIx3qeDSoYFYKMgnNTzPuO0Tzw+ELe0UO0rtntxVCTw4WRtjttHI5r1NtLhkJLLnPamNotvkYXCiqvLuK0ex5VY+H0vUkBZ1SJtpHXPvQ9gbMNEpbJPGea9WXR7eNSoUKD+lVpPDlvJP5yqDJ9OBU88kHLE8shtHEn7lmPriteTw9dz2W5NwJ5BzzXfReHbaLDCJQe+KkfSpHIVGCp0zmq55C5InliaPfQli0hVU56n8qQ290yFkYqOtemXGgTXG5Sy+Wf4R3p39hsqbVRdqjgUc8hOETygwXpIw5NNnW9gnEcjK3Q52g9RXoyeF5bbfKUDknpjpVLU/C1xNB5iw75B27Ue0kyvZxOMV5o1+aOI/7yA09ZJ0IKpCSfVBXRP4alixvtyRjp6mmy+G7i3XPkNlug9Kl1ZIPZxOdnjmYFhaQuT3ApicJ5bafExH8XzA/wA66KOyu7dWVrZwCOeKSKOeVS0dqwA4JIp+2YvZI51o2JBXT4+uMZYUm1AQX0/OOuGPNdXD5yHDRkHvx3qaS4hiQ7Yz5g+8dtCrPsHsl3OOY2oUbrGQk9t5Aq1BbWs6Z+yTIo9Xrp7aeCUDKBgDjJWtC08jziw2Mu37pXvV+28ifZeZyMlhZRjcIpl9RvzUT2+nsrEtOp9Biu/ntLa5jGQB9B0qi/h61bdIu3PTBpqt5C9j5nDxwWDrjzLhWJ6bRUjWenKM/aJ0+qDmulexghk/1SsfrT30qKUcQDHpS9sHsTmzYWryweXeyCMn94xGCFwen44rM8W6bYLNHJZu7oQSxkyWyOgzXUto+yXakKiPHUmsjXtKEVhPIE+VOc5/pWlKq3NIyq0rQuYnh1wu9WUHBHJHUV6gmqDSLbS2j2iae3LjHRQz/wCArynS2DTsS2AMHAHNej38tlpGoCBh/aV1bLGnmOCqIdoIwD1xkc1tiNjkgel2/jyBI7dLdCt4QFAXrnGM/lXm3xUsbiDxW873YtFnjRlEhILYXaT/ACrZ0TxWzb7hreNHJKqUjAI+lanxE0e78V+FdN1i7TMrXslvHEylWC7MknI7lc/SuaErGsUuax5A088WAutwAZxxNzVu3jupgTNr1tCMZDtcDFOuPBENkS88BJYZxx0qmukWMbEOgeNjgKyhhV+1Rv7JmrDJdqhH9t2+4j76TK3417bo2HtLduCDGhBU5B+Uc14JJ4e0iS2EjQ5GcYVOg/OvfvD8Ai020RVAVYUAA7DaMCrjLmMpR5TWjXLe4qxGMEDp7UxFweO9SKOcd62MiSNcvnP/ANevRvhblrfUgFOPMXnPXj/61eeoBkdzXofwvUbdRA+98gIz06mlYTO3foKcf0pMZI/SgjjrUjFPGP5Uz6U4/dpAtA2D57UYxQevSl/h5qkI8A/azFvHbeEp7u1kuLdXu4g6Pt2uwiIBPuFbj/ZNfOr3milQFtLqM+vng/8AstfU37UUFxP4F0lLeBbhzrEXyMu7A+z3HOPyr5mOm6guV/syKUjn/UHA/I0uZItRbVyh5mhbOFvI3zzhlIH04p0a6Cw+ae9Vj1yqnFLLZ3Slh/ZUC45YkMMVn/2jFuZP7KtZXUfMolcEUudD5Gai22hMoP267XuR5S9Pzo+y6TvAS/l246GIc/rWXBqNvOxLaNGEz1EzD8BwakutdtLSKJRoFw5JILW9wuR6ctjjnnrRzoORl8afYg86mqjtmIgge9KNEsj9zWICSM/MjDH6Vz0mv2sjFf8AhHtYXHVjcQEN9Pnp0GrabLI6y6PrcIwMPuiI/RifXtT5rkuLRv8A9hRFSRqlrkdMk4/lUieHSThb+zJJ/wCeuKxLrUdBh5UawgHOFsXkIPuQvT6fpTLPVPD8kQD6rqAcdfN0maMnj0x/WncdmdFJ4ZuFHy3drLzj5JwTTT4Z1B12q8T8j5RMP5Viy3mgpEZP+Ehih9PtEToT+BH1/KoG1fQWwy+LdKVRzveRhj64FVcmzOkPhvXoG5jkHAx+/BA/DPvUb6XrdsC7JPjr/rM/1rHge3uo1mt9e064jY4DJcdf0q0ba6RQfttpgjgC7XB/Wi4rH6FLgAetI1KORmmnBHekQMZuR3FSBgRnpUYOTTiw6ZzQA8cjPWnHmmJjsacBx3oAP0pCM5pfX+VG33oA81+JGRqsPTBhByO/J/wrmrHxfHpREbt8inJwM11HxIBbUrPnP7jHH+8f/r1xF74VS6jkkUsHxv49KyTabaLlZxSZ0UmpW+uiH7O6yc78AZ4xVbUr2Ka0mKOA8a4I78VxNxp9/o3lyQuVI5Ur/Ksy48QTFZDIdkxOGxxmuepWs9UEad9jibi5Fxf3TLgBpHwPocf0qTRIy92RjgLmm6rb+VcGSPBTcTgDgE1Z8OLvlnYgcADrz3/+tXmw+Nnor4UavlDjjJ9aPK2nHWrAUCkIw1ddguV/L5xQY+OlTlc5zRtIHNMEQ+WPwpDGOPWp8e9IeDwKkog2DHNN2DFWSmO3FNKg0AVihC9OaAoKg4qwy80FABkigCvsxzjmm7MD61OUH/1qNgx/WgCArk00r6ipyuRTdnH+FAEITAFKFyetSbBzQF4z2oAQLRsz06mnrzmpAuBTYFcJg/Sl8vgcVMVz7U7bSAr7QeOmKQxZ+lWCo5OOaNnFAFcxe3akIxU+0DimuoIxx+VA0yLbtIzxxTS35U9l59qp6hIYYWZTyBmmhlwMg/iX39qRZoidodc/WvlrUvixqtvrmoxm4xELiQIB2G44FRJ8TtRdyReEH2pNpG0MPUmrxR9VGaJRnzFH40i3tvLwsqnnsa+VJviRqbqyi9OT3zRp/jzVLGQst+Wz2ajmRbw1Rbo+sMK3IP5U7aMnkV82Wvxh1aBdpmUgdDnrVtfjTqoQDzFPcgmi6Zm6FRdD6EiuYZpZYQ6l4iAwDdCQDj8iD+NSqq7hg5r5Zk+IGsw6xc38Fzs+1nc6scgnYEz+QH5Vdb4x660cUBcHDD5h3obSM5QlBXaPpwJk9c0CM9K8NtvjNqFrAVkTzSuCreuecfhUqfHa7+UfZwT/ABDOMe9CkmChJq6R7XtwcHqf5014iDjp2ryIfG4yS27mH5FJ3j8OKvw/HOzZwJIWC55waq6Dkl2O98KW+zQ4lByBNPz6/vnrSmtFnUo4yh4I9q8YtPjGdIshbxQlwHkk5OeGkZsfka39M+OVjcRAzRNGx9e1DsmHJK2x3GsaVE+mmygiQNcSRwDJxgMwDN9Qu4/hXEeG5Y7PWXMsf/Eqvrh2tHfBBXedhz7jGKTV/i3bz3Fo2nxiS5h3SRFx8olKFFPuMOasf8JZpNomhafPbNFZWx+VieFEaYWiUE7NEujNrntodj4XTOnzTK26O4up54zn+B5GZf0NbGwnIrjfDfjPS7Pw/ZQyXiFooVVvqBWlpfjnS7zToJ3u41kkXcV6EZJIH5Yqt9SdToAvFAjzz3rMHi3SsZN5EB65qn/wsXRFmSMXAOSQWHTPpRYPeN4qRxSMCAe5qrH4h06ZdwuYz3A3CpV1ayb7s6f99CpDUlTcwGR+FOA7dDUiOkigowI9qkEecE0CuQlSR70bOOlWAuT0oKcdKAuV9vrShSvTkVMYwaXHFSUQ4wfSnhePen7elKBzQTcjwBxRt4zUuygp3x1qhDTz64ppUAVKV+v0oCZoAgMSSMCV5XoaGVT1UHFT7MH3zTTH04xQBWcBh0GPemR2kYDMOjtkA9quGLHIo8vjigdyi1nEc/IPriqzaJA7ZCAZ61rCHJ9fanLGR7ikxpmbHpEMYx5Sc+1OXTYUX/VrmtNY+OmaUxbjn+VIdyh9hiAzsFH9nQOBmMdPzq/5IOMigw46UAUBo9qzhjEM1MLGBRgRqB9Kt+WcHI+lAi+YccHvQFyk2lW8gO6MHPoOlc/440YDwhq32SMectu7IAM5wM115XFNeISKVYDawKsD6EVcXZpky1Vj5o8Ksv8Aalsz/PG+CQT174Nd1fmS5uJJ3UebKxYgDAHpXCXlsfD/AIgu9OL5NrcFUPT5c13lhK1+YjGu4qQOfX/OK9KqlKJ5EbqVj6J+H3w/0iTwva3M6RtNFaxzuQemQP15rV+JNjb33hWNR8yWtxCqMONpKFf1FeUaBc+IhbpZIsdvbPEqjfIeQo4JrurrUrm50e4trq6gIlWMhFfccxjg+3BNcspK1kjeKakmzzu48LQyhv30m5j1DGmDwZbFEXkADrXRBSeaXbx/SuQ9C5zMvg/MYWOZlwc9ev1rudFj8qyhXJbaoBJ71mkEA8E4rZsBi3j4wccgCuqkYVuhcXipFHNMU5FOUZI/mK6zlJ4SC646V6F8MJAJdSj+bO2Ns44PUY/SvPID+8BJr0T4XyZutUQ5IEUTY7D5mFHQTO8xjmkK8cflUhGee9N7c1AxuB2NIB3xTjwDjrQBjPODQNjStKRjnFK3WlA49ulUhHmHx7t5J/CmneTGWZdTiLENjC+VN+fX9a8WmnuLfYYrfzmBHG7GPfNe+fGWNZPCcRIO6O8RhnH91x/In8jXiIGCT6+lclXSR10vhOU1aK9muS8Vk4DfKSH4P1FMstHcuN1kFcd8A5rrlxgDH50/gc9657m9zjdU0Ga5bfHFhR/Bt61mSeF25aSBs4/hTNehYOSeaUemOvemmK556nhNVhMroECgs2UOcD2qxP4ZhdUkghHmY+9jr6V3TAMMY4zSCNQ2dozRzMRz1toenCOOO4XM5GdvmEE46kCibwrok5OYjuBycPW69ujS+YVG4AqDjoKT7KhzheT1zRzMLHMSeEtGl+WNM454APNZ7+BrF3AjOV6EMBXaxaXDAhCIF3HJpf7Lt2JO3k1XtGKyODb4a2qyb1hiDP8A8tCgP41Su/hdowu1hksLWUS5JlNsmAcDrx3r0/7NGduVGE+6PSkFvEF5XPrTU5DtHsfUiDKCkPy09fuUMua9A8whAO/IHWkA3ZzTiPmzS98VADokxxT+uKap9BmlqwAcH0pORTu/SkbgUAedfENB/atqQOsXUd/mP+fxqG2iQacZWAyqHP0qf4iALqtk2ePKPfpljU9isDaeA7KMD5gTwaKe7HLZGLPoxcyKYw8PDKepGa8w+JXh8aTeW00a7fNBEijsRj/GvZb3UrPT4sCYMmcEZryj4m63b31wdkgdV+YfXFc2KjFU33KouXMjyNtTkvftMLf8s2K/4Vq+CJGf7YsmN6lePbn/AArGSKNtQmZP+WhyTXVeGrRYIZmVclyMtXkULvVnoGttyaQpmpdtH8yK7EBCU49vSl298ZqXH5+tIVzSAh2Z7c0KuTmpNtLgY6dqCyEjbSAcf4VKVGKaV7ZoAixxSEZAxlu1SEf/AK6aVByTz70ARY47Ubfwp5UGkI6GgBu305FDJingfnSEc8UARFeeaNpPapfu/wCNCryO9ADUjA5pxTOAKemcemadtoAi2f8A6qVV+XrUu3mkVCD6CoAYVyKaVzUxHTIFNKkd6sCHb19aQrwelSsvFNIzxUAiuy85xWdqwH2WQsD0rXZeDWZqq7raUHOCp71oiz4j8SgNq9+cAZuZDj/gZrO2lRgE9a1fFIKa1fgjbi5kXB6jDkVnKowMdPaolufcZPG9B+pG2UAOTT9zlPvHP1r1D9n3wpp/i7x0+n6lbrcW/wBjll2uM4IK4/ma6ez+EGn2H7RLeFrq2DaLdxTXdvGUG3yjC0ihR0wrAj/gNWqUpJSXU2rYyjSqypSWsVc8I81wFyTj1pxaTIy7fnX0PN8HPDaeHviNdGEo+izXK2xPO3ZEGTHpya5n4QfDDTPG3g/xPqd6f3+noTH6Z8tmH6iq9lJOxgsfh5U3JLRNLbued/2HqepmOPTYpLxo7YTyCM5KqSck/iDU/g2xOpXc80zFordPMY9evQ163+z54VGpwavrdxdG3hsoUgbcfkwQzOfwGw/jXH/FDwzJ8J/FOpaXaA/ZL6BWjLHkcnI/CpqU5cvMji9rTxDlh0lzdP1OIm165WRGP3Tk4B9SabqWoSpJFLE2FlXJxXS/DjwMnxE8WQaO5eLNtJL5i/7Pzc/gf0rt/Fn7M9zp2i3l9o94dSezBMkAIY8ckDHepVOT95I6JSwlGpGm7J/5nkn9sTR2fHDlzk+2KZa6lf3NzEkEbTTSsAkajlj6Cu5g+GM2q+AtF12KbENzPDblePvSTtHn8Nufxr3XTfhGuh6Hb6ZFFai4trNVjuGQBvtIk3+Yec85rVUZSZz18ThqcWkk220fMOtXd9Y3g86Frcv0jf7wxwQR2wciqi+IrhOMDAr0fxj8NNU1rTPEPiwyolpZXlwskfTDCUBsH6tXI6r8NdR0jwlpXiRnV7LUnWOPA5BKswz+CmplBqWx10PqtSlFytfb59iLS9flgubWeVCIRIjO3p83T8ga6bxP49h1OCwhtYhviY7mx2NZnhnwLrHjqWe20qIOlsY5pdxIznKjH4qah0zwjquuQXl7ZW6yQaeC0zI3Yg7cDvwDV2drWBSowhKjp5/oVLTxMy6gkZ5XJG4e3eqv/CUTDoXx3Ga1/h74fi8Q3F7bPZtd3J8ryCvJUh9z59igasCTw1qNvrB0aS2cakHEfk4+YscEVk42SaCOHwspyg1tYtjxXIM5Z8fU1fbxHHDaxt8xD/NisyfwZrFnrMekzWUsd68fnCPGTs5y30+Un8KbqmjXux5Us5RZWh8gzbMJkHBJ/E/rU2a3H9VwspJR/M1U8aMoAEsin2Y1ci8YXJsLi5S8kUQbfl3dSTgYrmr3STbWFtdJHIySDLybTsByQFz68GqM6ONMyCPLaYBh3yBkfzP5U4oxr4Ch7PngfSn7P3iK+8QDUftkhlEZXZk9OK9p6L7mvBP2ZlPm6qM4HyfjXvwOas+MnoxqgZAJCj1PGKhtLmO+t1nhO6JxlW/vD1rO8RST3KLo9nKYbq/R1aZGw8EWCGkXHRskAE9+e1a0FrHZ28VvEoSKJAiKOwA4ptaEoD1/xpQvTGKVhzTlXtUFDQtKQRjAz7U/Ap4XmggZtz/+qjZjJFSgZo2VQEQTmlKegxU20Y5HFNIPvmgCLYe9L5fr0qXZkU7b60AQCMenNKE+X2qfb+dKqcGgCv5eO2D607Z/k1Ns5pQhzihgQGPnApQhHUYqfaDRsFAEAQ9KcE796l8vjrShelSWRBMmjy+cHiptv40pXmnYCv5fJpCmBj3qyUyOaYybuAKZNj55+M1itt46luTiNJY4mbjljt5P481d8Oa3LMscVnGBGqklm+9nHB/OtX47eG2vb3Tr8HMawtFjHAYMT/I1zXgKUGzyAAFBGTXox96mjzanuzZ2C6je3syCe5leQYXljgV0enwyT3skzMyw28JUjd1baxX8yMVY0/R7OPw9FOg3Xk7/ADHI4HGAB+B/Ou70nwza2GnamsiZe5shhGJ67WbPX1C1wuDuWpaGTGpKLnhu9SeWM89+lSKrMoYgqW5wetPAyvvUI7ERLGK1bUYhT2FZ+2tKAERLn0rppGNXoTqDxUijpzTYxipEHOPSuo5x0YORnoPSvRfhbt8/VBn5vLj4/Fq8+iTDemK9B+F5zd6mvbyoj0/2moEzviNpHr3oI4HOKcwyKaBkYHaoKQxuTSjH4UMORnpSgZBz6fSgGN54pw7d6QLg/wD16kWqQjhPjDGX8JZB+7co2M47NXh7DjIr3f4tN/xR8i5xumQdcd8/0FeGsnUYrirfEddL4SFVz9adt4707ywcfyqQR9cfSsDUg2UpXJ4GKmKZ68CmQK7Rgumx+cgHIoHYZs/CjbUxUikZSO1AiADH505VyfQjqDUgXoMYpypuHSnYBioWGQM59KTHAxUoTikC880gIiKNuc4/KpduMdKAOemaaA+mozgcHg08jv0FRQseh9Km56V6h5hCyfNmjpUpHWotuD9KAJFHGc8mlAHFNBOKXoetADsZHpTSvBpc5GAKM8exoA84+JiPLdW6pw3knBx05ryy8l1SBG/etgDPHpXr/jlSdas88gwsPyb/AOvXE+LVit9LnlVRuCcYHX2rCUXZs0T1SPMLvWridXDTkOOetc7eu95E8juc4/OpdSYrMXZSFbo2OM1BcWs9xYmReBG2Nw6HNeZJ86dz0uVRWhzUM6Q7wJAjA8Eniu88Ko50gPJ95nJA9BXnt7ZFbpw4ILrgYGOetd94JZ/7DCSA5jlZAT3GAf6kfhSpxS2A3Av1pR1pRz0o6c9PatiWIRlaRvpinfxUY9KChmDSU/HY9qBx29qAGFfU0mPSn0n5YoAjKjBpCOtPIJ6dKYRmgCMrnPamnp2FSU3pQAnbn0pCOKd1HShgTQAzHAox8w7VIq5HWjHFK4Cov404j8falReOlOPIpXAQDNAWlIzS4OR+tICMrTamYUwj1707jRGRn86aRinkdKQ8dKQyIjB5rN1JQ0EuOyk4/CtVgD1rM1DBt5f909KaYz4p8YgjxDqnOT9smz/38aspACK1vGPGu6lz0u5cf9/DWUvHSokz7zJl+4fqe0fsooH+KIBOAbCYcc55SvZ/Aclv48m8Ja+oUar4alv9Gu8NlvL8t/L3Z7kGMg/7TV8z/CP4gr8NfFq6y0XmqIJIdgGfvFefwxXX/CX4xJ4AbXrl42mttSulkEZ52n5yD7ccflXdRqwjFRZ5OaYGtUrzqwXRJed9Gj2XQktTD8Vmv183T11Wb7Qqn/lmIULfkM1H4DHhi58BeK28MeWsTQv9p29dwifaffjNeWx/HHTV034hWvlsG8Qy3EsRA+6ZIQgH5isj4M/E/T/A3hfxRpl6haXUo8Rn38t1/mwrX20OZanmxwFeNFyad7rTuen/AAl0+zT4GXdhf3KaY+pXBtpLhScsZYEkTkDg+UB2wOnNZn7UOkrrHhXQfEUMiTJE/kSTrk793pwP4lavPfiX8RLXVvD1vpmjuIrM3y3TLGcFdlnBCg/AiWtmw+Jem6n8B7jwxqUitqsG5bffwdu8Op57/eH41MpxacfI3pYSvTqRxVt3qvJ9Sf8AZfs7FvG9xPJcMt7FCFtolbiQMjl/wAA/zmvQPh3fS2f7QPifS4rp7nTp7Nrt0YlhHJ5kYwOw+83FeKfBfX9P8L/E7T9Rv5Rb2kMMitJwBkwlR+Zr2+5+JvgbwRDrGu6L5c2r32XJGCXbrg+vOKKUlyoWNo1PbytFyulbT+tjKvRDafDLU7W1CRxWnjp7WJQBhUW8AUDHTjpXU+OPCllqXim7uZvFMmkzSiMmDcdq7VA4AB5OM15xY+ItIg+EVjaJchtQu/EEGpTI55Ba4DsfwH8q73xd4Z8E+PNbm1S51pknlVUwsrAAKMDGDW901oeVGjOM/futXra/Yw1QWf7Nvi+PzROEu7lfNJzv/wBIjAJ75IxXLeONWjX4E/Du0Y+X9rkdovT90WRuOv8AFj8PcV0vgG70LWvBHijwDc6iIkF3OkFyzYLx+YGU5PoUFcp8aY7Lw74a0TwvZ3S3UOmxQzQSEglvMa680j23pGPw96zls5eR10YtTjTe/Nf5WJv2f9UuNPsPiBNbEma30lpIiMjayLKwP4E5rf8Ah54Q1bwh4Z16NtssepXMlvG6gZ8uDz0kJHvtyMdq4T4E6hFaz6+9zcLDBILGOUSEbXia8jWVTnqDGzZ9s10H7Pms6r4j8QtZalerPZW8EzOJCBkmJlJ56ks1TTacY38zbHUpxq1HDZWuXfgXaPo2gan4isbN5bi0srqGZAFLGZ/s4tyFJ56zHPoG+lbPxS8OHTf2hvB+qxRgQahJEpYj5WKHHT1KkVk+G/G//CtfhHDqttbo13Pq8emSq4AZ4kinl3Y9N5wD6V3rXg+JXhLwJ4sQKbuw1dGlRT93c5RlwPbZ+dXZWUepyKpVi5V2vdldX+Rf+Imgq3jzwfqNsmJpPtelyOig4MkWUJ+gEn51h+NfDSzfA/xzY2MCeZFqMqxtgBgiXcRJ/BQeK63SNVjufib4l02dgy2F1Bexhhkh5LO3jGD2wA3H+2K5vx74jk8OfDfxBcocynW7p3iJwWjEwVvr8zoCP9qtJJa3OGlUqcyS3TVvv0OO8caSLH9lfSvtFr9kvluVDq4G8D7VJtz7ldv4GvnXWZQYrVQuxQoyAOCema+oPiL4gl8afsw6frNxCq3N3coCi4wpW5kRf0UV8uaw/wC/CZH7oBOPbrXFWsmrdj67Ac0sPU5903+h9BfszK4fUSfuFV7d69x1nU4tB0i91GZWaO1iMhVRkk9gB7kgV4j+zRP5jX1uFyxKnjr6V6zcTx+JfFLaVGwey0oR3N2Ryrytu8uLPfG3cR7rWcUfJ1fiLHhbTZUgOqXoA1G8RS64/wBWvUIPpmtsgEnjNSH2459KbSZmhmzHPGaFBXGakA/Gl2bhUlBGOOeR25p6j8KUDAFOUcelUQNC0uwA08Dt+tL05oAYQaQJUm31pduRxQAxBTtmM05Vx2p23A4HFAEe32/KlC846nFP20u30oAZt6UBak28UoWgpEZXikI5qUrxwKQpzQMjKnPpShenc08jFKBgVIDAvtTtuelOAx2pSATQAzbjtTSMc1LtwaaV5qgOO+Jun/bPCV06kb4B5g/lXhnhKdo4Cr/JweGNfSuuWou9Ju4SuQ8bDFfMdg8J1dkZisZnaPa3Xoa9Cg7waPPrx95M9hfUzFLa2dkBOFEbSOM8fKCR+ddyutz6pLG+x0icCMx/xEjr07V534fuLe3tSqghsY3HvXQTeLTp9zHFDblnhlB3g/eyCDx+P6VzzstASVjspAQSrLtZQBg+mOKztP0p7bUL+6kuHl+0upRGPyxqFAwB+BP41BoepXep3d0bsYYHIUdl7D8sVuAcAdq5zshrEjA+b2q/CP3a8/jVTb3z1q1bHMKg+pzx711UjCqWU7dqmCkEHJ57UyEe1TKSCB3zXSc5KuRXefDBidQvkCnBhT5h3O41wgP4ZNd78LowbrUGJ+7EnH4n/Cgg9AIz3pMdaU9elI3G33qC0MbgegFOxnp6UjfT8acD2zQNiKvPWnKCaAMj8adgCqQjifi3Hv8ACTkqSqzIT7c/44rxMrntXuvxORW8IXmeSHjIz/vCvDgpwOK4qy9466XwkWzn+tPC54xj3p/l8etOCgA5/OsjUhZOcDoKFTFTbcfjRt5oAg2UbOanKDrTQtLqBEI+fX2pwXPenkHHrQBximBGy8cUgX3qXGe9AXPFJgQYGSD+FO21IyA84xjvQF9aEOx9JIBk8YHpTjmmxt8q54JApx5Hqa9Q8sQEUj9ev5VFFKZHPbHWpGPI44oAdgke9IxIP0p2Mim87sUAOzjOM9KGPJpVHT1oK7s+vSnYDhvGqqurafIT/A4wenUf5/Gue1y2t5LGQN86nGR/hVv40Ty2cenNb5Mu116dsjvXksmv38UbyPIxHUqTXPVqKHus1hBzd0dbqXh3Tr7wbPAsSLcJGzK56qR6Vxh0yFvCVlcRgZljDSAcAkH/AANVl8YXZRgpJRsjj3qGHXFGitZsAqrkxgj1OcV5kpxb2O3lmkYOp2ccl0oZQx425HSt3S7cW1migYrCuZg17GwOQcGuoVNqqOntVQa5RrcMcinEY6/rQo5p2BmgbGdTmgjpmg9cjrSNzVjQuPSmnp2pY8sgLDDHqKRhioGGPfP0pD1PalGCetKBnqc0AMao2GQKmbrTGHIoAiPHSmkZ9elSevrTSOlADQOuB+tIR0708jK0lNAC/wA6UDmlQZXmlC0ihy9TilxgUqjAp2PyoBCDtTvzox/9el2880rgRnn60jA08jFNxkk0wIyMdBUaMzxgsu05PGfepmHFMI6e1AEZ44zjis2/4t5fTaa05B8v86zdQ/495P8AdNAz4s8bp/xUercBSLubgcj/AFjVhq3t0roPHLiXxDqjA8faZVBAxnDkZ/SufAJIH8qykfe5LpQd+4vDcCuh0TTra90yd5WZXjmjXjvuzt/9BP50/XPhtr3hjw/Y6zqFt5VnePsTHVflBG70znp7VT0i/wDstndxnks0Uq/VCT/7MahqS0PUrTjWpc1N316epu6t4OtobqXbIY1T7OXYDOA8/lscZ645p1x4PtYonAdurgd/uyeUff71V08T3c8e8wB4p1IdiM4AkyufT5j+tQP4seENAybmErvuJ5w0nmMPzrlmqtrpnDBVW+W+xKPCbrPBayHYBDNcFhj5lWXYPzBBqk+jm/8AEK2u4Jk+XuUYyVGP6VdtvFrRRxztGH2RSWoB5O0srL/L+dN03W1m1yO5EYXMzOFx03DH6VtCVS/vdi4+0UZNra4XfhpW1S5tI5toihWXJ7gD5v1B/OsyDSGutOuLoTALC2Ch7+n8q1NT1dIL6bfGRcGBoWJHYqNp/L+dZxvLURSRqjIkk0LMo9FBDY9+armlzWNoc7ppvyH3mlXItUuc4h8hHB9ckgfyNMl0y9tdOS73ssTKr/KTnDZwfxxXQanqVudKisSStuUVQQe28sP0NVXvbC80u3SSdkmS2jtyM8fIznI+uR+VKVSaZMLyim0Ub21utKtISzFJck+YrEE55pb6O4u57JWkkmeS3jWMuwJwSxx/30Xx7Vpa9dwahZwLA3nSKmG55A4AqbT720tNQe8vCu+WeAxx4z5SJuJH5sa0VWSpOXU4JxvKKS1uyhDpl9pclzCiuVlXySR0JyCB+gpmlXuo6Pbm7glltxJKFZ07rkhv5YrqINTt7gxW4nR1F3FLLI/ZFUf14qndXkN74at4gy5QKh2nBLCVyf0Kn8aVKtO0U0Z1Hdy5o72MHV73Up1ks5DMLKCUv5bdFcjGT74rR0Lxb4j0DTzYW0skNqkokMTDAVwQw/HgGpGujqOgXUrTRht1w08YHL5Cbce+Af1rYvmtrzUoWWVBHJeGV+R9woAOfwNJYiXtLI3qKEaKpygv+CMh+IuvWfia61IS4up4AruR9/bswfrmNR+FUNd+IGsazpElreyGSO4eV29AZJEkb82jX8q2EEEtywKxSSGOwgdgeN+HaTH8vwqr4l00W/hubagCqiyBuMkmbH8sVqsTJx16nNSpUlWjHkV9CCD4iatf+Cbfwescb6dasZ0O85XEjSE4+rGuC1Zo/tE7REsm4kE96t2pkjaR04AQhiD0B7VlXuXgdQxUkdR1FW5OVrnpTpQpRqcisv16nuPwQ1e40hdZkt/LM7W2YNx4VgCS7dOFAz+Ve+/D7w8ugeHYmaMR3l8EubkkfMzbFVQ3qQqqM/Wvn74Ekahdy6cYZGOoYRpFX7kSnLgnPG4cfQ19Q3E8dnbyTScRxruOAeldPSx+c1tyC+uJFMdrBn7TPwp4+RRjcx+gP51dkOTVDS7WbzGvbrK3MqhQmeI1ySB9fWrrHnIFZtmYo6mpVOe9RZ96ch4/wpASgZp1IBnvmn1QCY/SgDPQY96eBinAHFAEYGKdgGnFfypcc5pXARV796cFBFLjBoxx6imKwm3NGD16U7GPalA/HFAWE2/Wkx7U/pSfjxQMMYzTSMHHSngZHrSEenFJgM605RgYoAxTgM/SkAgUUoHFKAadt5OfrQA3HfFNx+FP9OKAM/SgCGVPMjZe7AjPpkV8uT6WNF8SX9uVLPHOTuIx3wa+pyua8M+Jumiz8XMyqSJwxyB9P8a7MM/eaOPEL3bhps8n2m0jVQIw3ze/Fek+G9IgvdbY3JTdGp+XqCcD6+org9Cs8urkhyqhgnq3rXX2s5S4hZW3TsWBWPsegqasbS1OeOqOot9LNrNBdIn7qZWUtj+IdKvEDP8AhVTT9WlvNPijdSiRuWCkfNnGMVfIBIOK55KzO2i3y6kSqSas26gRgAVCBzVi3+aMc+tdNHqRW2RZiX5R6VMvNRopMfTvUseM+1dRzEyjiu8+FwBvb8558pRj8TXDxr8ortPhgpGq33PymFePfJ5oIPRh/k0hHIpR9KWoLIiMgHBpiIwkZvXH5VIOR6U/+GgbAcdaXoPWjbg0uMn60COR+KD7PB90oON7oD9Nw/8ArV4ltAAx09a9s+KQH/CKSjAI81OT25rxfmuSs/eOyj8IzbxyKAM1JtyeaAAcnt6VgbjMD1/SlA49qeB/k0u386AImXPQ5pAvFSleMUKufSgCLb0o2c+n4VNtyeKTHeqAiKYNIFPpUo5P/wBagCpFYjK8UBaftzilxn6UDPofBIA9u9SBdq+lCcqPpUmB7Zr1TySDYA+cY70EDjjFOl4bk0HnH9aBsF5oxg9eKF9T+JofrQIeoyQe38qft4pidMdKeTkVohM4b4lW/nGxOBlUkI9ycf4V5FqeixvbvhdrZIr2bx4BLPYxqcylHKj2yM/zrzy/tS5d9vykfrmuLExujooO0jzK60z7JOq8kNVLUrBGgbGRt4yD2/z/ADrvrzTfOvIJFXLJGdygZzXKX1tuimUDH414tmnZnqXRwJv/ALBqUMcxBhZhhj2+tehEHvwQOhFcDe2K3kjxSoG3ZGK7y2DG3i3ks5UZJOcnvXRDYze4uMfWn4x06UmOR1p2OnOasQ3A+lJjjPNPI49aMZA4zQBGRyf50EYx/SnMKXgdxQBFtx2pyjFKRmlC5pXKGNjnvmmkfLUpGBntTCMfWi4kRN060hWnkZpMAUXGR479M9aQAng9alxxQQBRcBqKcU4LnqKUDFPxmpAQdqXBzTgtAH6VVwEH0o24H+NPx0oxz04pgMwe9M2nt1qXGT+tNKYJPY0kBEVIGKYw56CpiMf41GyZzmhgRP8AdrO1Bf8AR5OM8dK1GTHAqhqSYt5OcZFCA+LvHlv9n17UlPU3DtwMdWJ/rS2lzpa/Dq9hMWNbTVIJo5iuQ0XlupT8yW/CrPxH58R6me3mnk969F/Zm8Daf4n1See/8mWCB8vBIwy0g2CHgnuHuPrgelOC5pWR9dhKsaWEcpbJou+OfixpPi34U22l30ccWoxW0bW8aoPvBQoYccA4Yf8A168W0rTludP1C6ck/Z1RQqkjJfIzx6Y/Wup+NeiWvh/xhNZWKkWULyLC/YoWyFB/2SW/OuLsbqS1lynR+GHqKVeTc7Poe1gqMY4a9N6Sd9ToNM02GURWscjY1CXyEduiYPU/jg/hVfUtH89jdO+JWV5bhM8qctyPbIqlZNeCR5owZILeQFv9nccVZ1a5u0lt0YMsqxtBLuHU7jkGuTWzLXNGto9yLVNCbRowrMXaSGOUnHTPOKTQ9NjvZVd5/KMZLsPRFXcT+QNSTX1zdx2/2jL4/cNnoQmP6Ec1U0e7msJ2ljQuoUq4xwUPBH61bbSTN/elTmnuat9opv5nujLguZOvONigj9DUf/CPGUW3lsN0tsLgdu+MfqKtahfyW97cxW6gwwD53HPzNEqsPplTiswavczGOBQS4iW3jC9R8wYfqBUTupXRnQc5U1foi9c6JI1nKhf95ZMI5Oc8k7Rz+FZN5YtZahLakgvG+wketa76i76XM3P2iYq8+R2VvlP57s1mX0rXN+10MtJM3mYxnnNVK/My8M2otPzJYbGXT7zynOJlfYw/umluLF3lt5JQRHOTjHfBwf1q3LLLfa5K5i/euTM+P93J/rRcaqs0FjE0ZAt1kIboWLMWH5dPwq237NGKu8RfyKa2s1tDcROCrhtp/pTl8y2iWMtgxkkjrznmrF/qCX0KyHKvIqJJyeWXgH8qqSuHurjaNqvuIXPQHt+tXHpfsYTXO2vP/JDTp1xFcMj5VQFkYj+6eQa0fIltLSWPbmSRFzk4K91NTS67HcW0lsVZWkh8hCO2ZN3P0GRUVxqcRvxudmCyRhz0/wBWccVz6panU1KpNJrYh0iC7ivyzhisT4lyehyAP50uuXUzXcsImeS1DER+Yc8D/wCvmrcerJcgujGGQo0Tj+9nG0n3GKzrqWKRLSMMXMSFXOO+4mtFrFKxnT/jSm1skQSxGPTUlUEKzlGOe+MgfzrIuCQo5JUcnPpWjfXLFvLBIjznb2J9cVWjtxKwTGQx5zXQtzSt/Bk32Z9Ffs1Rxf2hfJs/epCpDDtljXs1vM+v6ldRkFbCwuVRSM/v2EaOTn0BfH4V4V8CN95q2pwWTNF50cSyyHgogOWIzjkkY/E19FaetullCbUgwOgdSP4gec1rc/M6vxFgnPbFMdeuOOaeO/Y01z2NQzMb1PpUi8j1qLuTUsfuaVyiRelTKcmoV5xg8dqlU4FUTYkHTrml9RScdBTu+aAChcdOnNA/SlUcHigBRkYApe3tQPTvS7aAEH0owMnj8aXJLdOnSnD607gJ/KhetKRx2oAIpAA4FIwyScH8TSgZpQO9ADQMU4DFJ70o9jQOw5RuPXinbRQBjH9KUD8KBWGdexpMHHrTsZyKAPyqbjsMK5FeP/G++TTr6wbZ80kJOcdwSK9jwPXjFeafGzSvtWk6ddqu94ZjHyOikE/zFdWHdpo566vBnE+HLu4vYYpyfLjVfmOOTya6qymd7WaU5RYwJCyfwrnGfzrlvCk6XGhNCzDcC4ODg81t/ayFt4EPlrcIsZQk5IU8/qK1xOmpx09js7J3SwWFQQ0g3CTOOK6rT5RPYW8gyQUHXrXPBF8lIzKskirlVX+6QDx9DWzoMwk04DujEH27/wBa427nTSepdxzxVqAYQdKr9M1Zt+a6KHxDr7FqJf3Rxyc1IikjOe/NRxYwR0zzU8Yyfau5o4iaMBgBXa/DPjVbsdMw9fxrjBwK7H4Ztu1u5B7W+cfjTA9HHWkPSnfw02sSxo60uOPr1oGM0uOnpQAvYelHHvS9sD9KRuo60Acv8SlB8H3jY+60ePUZdR/WvFQuR617X8SmCeDL84zzH/6MWvFxjFclb4jso/CRke9KOoz680pGOlAHHWua50WEA/A96Mc04fnR+nvTuFhn8XHBoA4xyacB+NHtmmIQDnPfvSADjrml4pcAjI5oAbjAxSEHB9KeR35xQMAY5FADMd+9APB9DSsPTihR3oA+hbWZZkO08odrA9jgf41YqKNQpJA5YDJ9akUZFeqeSRyjkUU5+opemO2aaAbtprAc09Tg00mhgOjHHalJxQoOwUrDPOOfSqEzgPiD4jtdN16wsZpFRzAZQG9CcflkH8q564eOSzPlMrssgYAd1PWsj4vJLq3iyTB+WzXylPcDrXFwarqGlFXDsUU4Oa8+vWs+VnXRp31O5Eey5R8BQRkfnisXX9Mj+wzSooDIDnHPFVLfxck7EXIMakHDDsaqzeKIjY3ETMGDKQSTznsa44zgzslCS1PPpwkD+c5woO4+wHJrrrd1kt43UfKygj6EZrmTCJpoYichiB9a6q3tltYVjT7qjAzSj8KG9xMc4pQMDPSnbcf404DHaqEMpAMU/HWhhmgCIjiinFc8UEf/AKxQBGOmaeF4FKowacB+QqCiMimsORUpGMn+VMYUARUwjBqXt60hWgBgGaCppwXJpxUGgBoHSnheBSBcEc1Jt45xmgAAyMmjHWlxkdKOvFACDrSgYpQKcBxQBGf5UEcdTTyMUm3d9TQBCVpNualYYHSmY5oAhI74rL1s7LSRhnIUnjr0rYZeD29qyNYYpbSseyk1ogPi7xPdyX15qU0hb/j6mUbh/CJWA/QCtn4VG+s/E9nd2d00KW80U0kYPEoRwwU/kR+NV/GNoJL6+SEYzIxGO7E5P86wbV7zTGzEdj554qIytK59dgZRlhpU21d9z1H4o+CLm4tfthuZrp1urhlZ0JGx5Mrg+wxXkAj8mQDIO012UPxH11LQwSLHLFjBBAGf0rlJYpppJJBHjcSevvRVcZO6PZwdT2VN05SWhsaRfW9mLqGdNsF66IccHy2SRSR9Cyn8K2pZbfUGF5vURtLM5GOh86Rx/wChL+VcrNDNPYxgoS0R5x6dqjtWngcBldouhTPFcrp+9ddRTcaseZS1R0ur6paSWVwY0jDGSNImUcglVZ//AEFhS2rWVrp9l9pVUMkMiOo7/OpGfwrAtbXdHdIdxIj3qCOjBh+uM/nUmqjzIIGG7HzBVJ5Az3q5U7wtfYUakW1CL3/yOmv3srX7YqOGhvYoZVc8naLi5Gf++QtZfh6awhtLeRxm6SYSEnsFmhII/wCAl/yrKnilMFjNIcxFGiX1G05x7D5/51nsjbiQDjpUyp3W5tQS5HHmO9S3sLiXWJduFErqI/8AYBcAj6nH51kSGBPFWmMI1jtvOhOG4DLuGT/OsrTmlkVgr+WVRidxOHxyB+dR6gzNKm6TzAEAXnJA6YqnDRszoq03G/c66+S0ee5nDLFc7fLVF5BBB49+mKyPFFui6vM9uFeEHd+7+7t6/lyaz7Ph4SSSz8HJ6Y70lnIz+chJIZSoJ5wO1UoWikzGkuSrKd72sjobmws5bvU9qCOBbN5FHo/lZX/x7FZ+mWqzpcpIoH8YcjlQEJ/Kstrmc2+N7bnbaRnJOCMCkSd2EuxyAfQ9qrkdrJlKMry1/q5f8O6W8+phHi3MvJR+w7n8q1YPDdndwDyo2USXGA/Xapm2Bfrg5rnH1GaGbfE5RwuzcOpH+QKlN3exWsRLssMjF1OcfMp61yTUpS0Z3OM/jvY1723s107McPkyhFbZ/Fks33voMVgy2/kO+WBDZwQfQ4qxcajL5s7M/wA0oVD9MVDcS5gBBUHrnvyO3+e9dkY6WfQ4bumr/wAxlqfNmLjkKSo4rU0uL53f5QFjkYs3QAISf5frRpmj/arW5MZO6FQwX+9lsGq+oEQW9xtLIuwqAG7EYP14Jq473KxNRSpOC3seyfBO9aJ9YtYeLu+hS2jYHldxILfgM/jX07GixIsartRQFA9hXzj+z/awXOvrOyBZraNgHzy2719cdq+iY7xJLyaAA5hRCzZ6Fsnb9cYP/AhWx+dT+JljHFRtketQ2Wqw3txcW6nbLA5VkzzgHbn6ZB/KrbL8uetQyUV5G2Asx4XJP0qHSrl7y1jnddqyZdVPULn5f0xUWuJHcWLWkhYC8b7L8oyQGB3H8FDH8KD5k+rRRRO0cUCFplXGDu4Qe2ME1NtCjVTke9SrxUcf3RU6L+VNAOA44p9CjJ6U4DtVAIAMGgDAz+tOApyjI6UANC5FKB3PSnbT24oK9u1ADCvrTgMH6UoUEU4LxQKw0j2xSqvegj5TinAfLxQMbjPNBHA9akxx0zSAcmgCMr70qjIAPbtTyM0gXaT35qAFwQaXoaKdjpiquAzHNBGBT8Ckxg1IDD1/xrmviLaG68F6kEGXiQTKfTaQT+mR+NdRt61h+MMt4U1xRyDYXGQTj/lm3etoO0kyJq8Wj5f8O+IbmK8aKEfIWyA3Su0sbfUNTu45Z5UhhjBAKivOtDdE1px8zkt8pJ688161prBNIVm5Y8AenJNdtdJq7PNpnUaWUtEhnlnNwRtB3chRzx+ldjoeow3BTyFCxyq3AHRlI/oR+VeZ6WJJbsqJMNIp6jjJrp/BN1J9va3fGyI4GB69a4G7o3jozvMGrNv92oOMip4OhHoa3w/xGlb4SxGMKTwR6VZiXkE1DGPlINWI/wATXos4EyXqe1dh8NiBrcwOcm3bHvyK48jNdX8Omb/hItoCkG3kJyeeq/40hnppGaa3p1p9NXr/AIViWAGaB2pfSqtrHPFLcmaXzUeUtENuNiYHy+/OaALYGaQjinLgfWk96BHMfEqNn8F6iEGT+749vMXP6CvEia9u+JRA8G6hnj/VkY458xcV4eRn1rir/EjsofCxd2aUHFNx7UpGK5zqFBx1paQD0pVPPvQAvU0nHSg9e9MZgu0FSc8DigB9AJxSLng96VfegBSc980ZwKTq1L159KAEPzHP86NuSKXHJ4zSA9KpCZ9Dx/Mi/TmnICAQR9KZbP5lvG2CoZQdp7VODwK9k8gibj+VNBPmYx8uBj9aewx09eaXHT2pIBp6461H1HTmpGyQSOKjYkFu3NJjRYB+XikxycUiMCBTu4we9WiWeLeMLeOXxRqqIMAzYz15wCTXO3Gl+chQAFRwfeus1VvtXiDVZgxAErfe69cVQSIElR35zXm1opu7OujKyPPfFenJbyqkQxiPJx0rh7nzIwWyQjHbnNet6vYI9hf3M4G4IVDH2FeZ3kSXHhKyl3ZLOzAg85zmvKqx5bs9KFS7SMzRNQZtatoJOVZ8KT64r0EjJrzzwxH9o16HIxs+bPpXo5GDxW9HWCJqfERAc0u324p+ORQckelbmYwDjmkI4p+OOnNIRmoAiKjNIV9elSEZNJjrQBGBjtT0B7UEccUKOOlJjQFe/eo361NTHGDUjIcZ4pMd6eRmkI7UAIvWl6U4LijGDQAgGe35U7HGcGgD86fj1wKVwGgc0oXJp22nBcZpgMI9adtwKXbSgcUAMHOfWkYc/WpNtIckDjNAELjC1zfivxJ/wjVpFcFdyu+wjPtXRyN2rx/9o27ltPCFq8JAlNyqAgZJ5FXDfUN3ZF4/GFOgjDc/pVa++JY1FGQw4Rgenoa878JNpyaaiatMFu1+8pPTjpXY6c/hYna90mM8ZautQTWiM5PlZ57eaK0WqvdhwDcOxjQ+u3n9KzJ/Al1czNJ5nLndj68161rsHh660W9m0++jE1knnFlXc2D8pA/MVr2sHhyazic3sbyBF3Nu5zij2KY1XlHZnhv/AAgF6VLAgAdMmoT4K1AcDBxzmvdZdN0MavaFbhfJeKQMfM4GMEcdO5rXTQ9EuITJFPG8a8EhuPpR9XiWsXNnzdL4V1KCe2TbzcyCAccbiDipB4K1B8gqAOmDXvniLwfpd/oV/wD2fMkt9FF9otUEnDTR/Og+hZQCPQmrv/CI6NewJNa3yNC6h0IbqDyKboJ2ZX1ya2PnO48O3dlIzTRrgL50hOANm/BI9gAPzqxeeD7tfIhiQPIEZ3IyQMkbecdcdq9v1vwHA1g93DMJJLUhgmQd6n5XX8QfzArhNH0+GfVdIjFyHke8e0SbjJTYQC3p90cf7VU6UZKxSxVRapnn0/hy83SWSxbnh/eMMH+ID/4kVXi8MXtxAk8VuWjZdwOK9t/4QnyfiQtmt0GE9hA3XJLN9qb9BbAf8CNa/h34csmnyQx3IYW1zLbYfBJ2ueePrUvDpjWNmup88f2NdWtzEstsVZ+EyepqxDortcRm4t38p1Dg8jPH+PFe3eKfBf8AZ+u+FreeTc15fGFFTpuMTcmsPRtAup9LjR1REaWwnQt12T3BT/0JHGPTFN0E1Yax0073PImt2jnCsm1vu47+tL/ZsqFh9ncE9MjHPWvT/Gng+WO7aZ8RSW92kYCkHeBEXOQP9lTiutf4f3WoS6TPFAjwxOXb3BiYL+pFKVDbyKjj5Jep4JpEZtNQR5Y/mhPmKrL945HH9fwqvHaxBgIojtwccdccV634r8EsNctbOVDbNc3FpHE64CiWQyoFP1B/lWjqXgyLTNX0OH7EBHI83OzjIjJ7e9J0Wy1j5rW71PEBYxnJaNvyNXLS2hlKxyRvJEA2xQp+8QccfXFe8WPgaLU45XSxBWKZ4WG3HzI20/qKyPFHg59GktJl0793bQ3F87D+ERRnb+ZOKiOGs7s2eaVJK12eHPZo6EkHcCRwDwaQ2UZ2ryM9favbYvh7LZ6hZ6dNbBmjtlup3ZcAg5Cg/UpIR/ums/wh4Ij1vS5dWNv5sNzcSGJgOiBsAD8qboNJ2D+06j3eiPKLaJbd90chXd8pGeD7VBdackkbQs4VnO7cD0r1fV/AIS7vitky/Y4o1YjpvkcDn3Ax/wB9UqeB7TURBFDbt51zOTGFXOIlbIP0KjH/AAIUexashSzGc9b7mn+z0qR+Kr2GR0AEKcKRySeP517b4eud0EU0gBnv4m1Gd92diHCxgjn+Fcf8ANeLr4Pbw1Axs4DBcXDLAXxyQTyB+GT+FWrfxXqwsp7lnkMV0oQE/d8pV2pj2wSf+BGqVJ21PLlUUndHrvhGRdRe4vZEVLsIsUhQYDAkyKfqQ9dBuDY9a+ePD3xD1fTfEek2MSssF1fWttckDARAyR9On3RivoCS4js4ZJpjiOMFiT7dqymrSHHVFUhrjWZJODDbQ+WD/wBNGOX/ACVU/wC+jTPDam5t5dQOCbxy429Nikqh/EDP41Ru5ZLXw0keWiu7+VYz3YPNIN7f8BDM30Wr1puOv+RCqx2NpbBQicBXJ4H0Cipa0LNtFwe2KmQYHSo0602S+SC5t7fG+WYnCjsoGST7f41KEySaYW1vNMRlY0Zz9AM1YTDorjowBH41k65I0n2OxQEteTBGw2CI1+ZyPwFbYA/KqasJDAuO1PHAAOfpS7MHJ/KnBeMUihu3HNBX9aftx70A9aAGBKFGAO9PPPFKFz70ARsMCnqOPSgjvTkGRnNHUBCv40Yyakxg9qCuMe9AEW0D6UoX8qk29TSheetQAzZlfSlI4/pUqpyBzyaCD60AQhe+KAPwNTYx/wDXpAME0ARFaqXVujxSRzAPDICjq3QqeDn8Kv7enFRzRCRSDzn1oH5HyZeafaaNrzLEimOGUhCc/d6Cu00y8O+FQpFu0TeY3GPvD/P41lfHLT7fw54hgtrX5WlgEnTAGSR/SofDEv2qKEXMxaBByo78Dt716kvfgmeVa02judNEKM8gZlwPk45Pv7V0vh62t7CSa6adVkI5A+YHn/64rk9HuIftskBVst8iBzgLnvXV2X+g38lnGIhJJulcgAgNhV4/75/zmuNxsjU7mKRZ41kXlWGRkVPADk1T0oE2arydhK5PXrV6JcEn9KrD6TNazvBFmLoRViMHHFV4+MVaj5r0mcDJAMY7V1Pw5Kr4kOR8xt3AP4r/AIVy4/Ouo+HgC+JM4GTbuoPpyp/pSGemg5pMetKOlIqgGsSxx4Wmc5xUnT6UzHJNAhV/OnL1poGDT8cYoJOY+I0bS+DtSVDtO1ef+BrXigXnpXuHj6My+E9QUHGUB/8AHlrxbZgCuPEfEjvw+zIDGSeR+FO8vjp+tT7eRxQUz071xnSVljIHalKYyKmCmkKn8PaquVYi24zQsefpUu3npml28/zouFiJo6AvI4qTBoxxmi4WIivPHFAXvjmpuT7UpTv/AEqRWIGHOP5UxsccVOyEc1G459KpBY+g4xmJc+napMhRnPAHNNj5jTp0FPxkYPNe4eMIwyM+v8qaTg5pSuB7CmtgNnualgJ/jTH+8e1Lzmhxz6UgJV5Ap4OGGPXNMUfKvOciq+pXq6dYXFy+cRoTiqQmeO393tu7xgu0yzP9fvHmoYZPMKxEHdtI3etcxe6tqguGlMJcF2Ix3BPWorfxNNBcBZIznPG4YyK86rP3jtpRujX8YL5fhjUTnpA3GOvFeUaltsPDGmRA5JjA/PvXe+LvE6aj4c1CBYykksRVT7kV5heTmfSbRCeYkUD2wOa8zEzTWh10otS1NPwPamTUpZf4Vj6++a7grzXJ/D9Q5unPJXANdiV4HPv+FbUfgQ5bkG3n1pcEds1Lt/GmSHYpJGcda3SJEC0jDnFShRt/zzTStT1AgKnPpQV5qUpz2pCOcd6QERX3xSgcVJtoC8U2NEJByaawzgVOVqMg5rMZHjnAOKQpz6U/bg0Ee9ADMegBpcY9qcFz0pcCgCP3qVRx70mPzp656dKSAQDP1pQvFOHHSnKtMCPGOnHvTgvWnFelKFyMUAMK4HSmN/FUp6e9RuOfQUAVpsEGuB+J9tBfWtjbzgMm9pAp6ZUDFd9NyegNcB8UIC1naS5K7JD06ciqTDqfCnxe8XXdt8TvEUVrM6xx3OMZ4BKKcfrWv4X8EeKfE8EV0t01vZuFYOzY616FrvgDwlqWv3l5eTqNQllBl9SwwB+gA/CpPiz4nf4f+FbEafGxh4jUxKT/ACr01UuowitTk5LNym9DU+G3gC98KnVnvNQjvYry2Khc5xtBIP5449q42H4ZeKtTRdS03VfLtr0CdYSwBjBGSuD6HNcF4f8AjPq010QfMBbCKCf73y/1pYvjXfaRp0TrK6qkskUiZyQQQePru4HtWipzTJ9rBo9MtfAPjO08xp9RV1dRCg34O5/lUj8TXa/D3w74i8P+ENcsL+6NxeSSNJA5bJUFVGPwIJz71454X+N91deNdP06d3Yi53nDYP7vL4/Epj8aqy/tD3UULXKuwi8x48jpldp/9nX86JU5y0EqkEdRBb/Ebw2oaRmmihyQ6k546Vx+v/GDWPCVlo9pDLcW6tbbWgdv9WyHbt+mNvWtbw1+0JLqGswRsxkLEAKw6+1dN8XvhpF45m01Ldxa/aP3qnjOQCDn8G/SmpOMrTRTipxvBnq/wE8Tz+Kvh5bajNM8kjt8xkOT1J/CvK/jJrUngnxmE012MTuLxlU/cYkZx9MdK9Q+CHhpfBfhB9EEgmFo8Ydwc5YxqzfqT+VeffGT4dX3jvxFcC1uxayxbdjdeqnII/H9KwhJe0b6G0ov2aXU5mL4m+I7nVlurWR7yfbNH9ogOVTyt6ICfTdLIOPU13Pwc8S+Lj4xVNUaSO2miZ5omzjznbIOfoD+dc/FNY/Cu2mh1RY2k2JGzHgHfktj0O45/A1lH9oY+Hri4lYgDekbLn0QbTj0IPWtm5TXuoztGHxHQfEHxT4x/wCE1uNkU8lna3K3FpIOigRqGP4HNVLPxz4xsftMT2MptlsIvs1whyXeJxLAPb5i46nqPXjPuv2lre8tHmdIxE8Zh7c7gf6A/lWnYfG2C80i00orGiw2a3Cy7R9xPut9cgU0ppaom8H1Nvw94r17XdEu7vW98N4t45Nu2ckC1lC/zrGsfjb4y0ydbaW2uIYBKBb3DD5SgPB69MDH50kvxkt7/VDqDxRLFDOEmUcLu2GMfo9W7D4uabc28fh68ggneGMQElQGPHX64xU+8tbFvldkjPu/jpqWs2P9tXLFRZmG/HB4eIKyc88/PmvXvCnxMvvF/gzQtau4Q8h1FFPcBXHt0OK8e+IvgSNdEuodOy0Ot2cZgXd/y2KiML7dFFdT4A0e/wDDHwntbS6Ux3Nvfwsg9QGAB9uBUymraFKF5I7bUv2gbTwBNbx3WA2pvNqJyP77kED2yDWJqn7Tmn6jez3YiDxPaxRbFGAYxOHYn1Bxt98141+1X4P1a98UaCLG2e4trXSIYWnjO4AmWUZ/Dqam8AeAoW07S7TXYg1tHEQpYlWC5Dbj2+9mtYuPIm2Y8snJqx61D+0wviq+8T2EcbedeoBaEdYjHCI1QH/e3tj/AGzW7a/GXTvh5pll4aliVZ7CJInSMfKeASR+Oa87hPhLSde0Y6TDEvlXazXM2c5A6g+tbHjHTfBmo6rb3jXMdzemeNZLkYIZM7mIx7cVN7u9jTlSVizdftB6be6RrVoiqNR1Gdrh3X+HaVx37LGv45rtPhp490fxKbvUNPyjWtlFAqOcBUXeSfbOf0rx/VvCng8Sw3GnRxvOXKtnsjE7uf8APWun8Jx+F/CdteQWt35LXSKjjPp0x+ZqpPTQSjY39Q/aD0fVbO3uLb94kqSNGxGdjDgN+p/OqEvxi0PUdMSwsodyARoY+CfLBGQPyxXASfD/AMOXMY0+wn8sB2aNs4I7bc+hxXBQ+DNR8La9qNu14trc4VbaWQgKxZmJx2JwpH4iqjyvQykpK2mh9F2V9Hf3WlXyhXjku4h0xzvU8/n+le5+I51e60qyIVhLdxvICSAFBO3P1b+VfPng+8hn8MaNfZ2j7crZx0G/P8hXv1hcLfz/AG2aLylmlkvSJRho7ePIj/nuP+8a4KqtI6oO6LssMV74st5SVdNOtZhJ1+SSUxFPxCI34OPWrvhlTLpz3TD5ruZ5wc5BUnCEfVQp/Gse0me40G4uFTyLrWrlhCQfmCuNqN9UiTdgf3K7CFESMKqrHEowFHAVQOPyrFmiIpJEt4WkkYIijk1X0q03TS30qkTz4xkfdUDAA9OKhWJ9cuY5GAXT4ZA8WOsxAGGPsDnH0FXtWvjpemXV0ih5IoyYo248yQ8In1Ziq/jSsHQr2CC+8R31wY2UWIFmrE8MzKsjED2DKM/X0raAHPYVW0jT2sLGK3dhJPy80gHDSMSzn6ZJ/Cs7UdQS/wBKnnjZxp6Rs8kkQPmSLg/Kn1P86b1Fc1LPULfUTKLd/MWIhS4UhSSM8Hv+FWOnWiC3jt4ESOJYUCjCDt7U4LnrUlDSB0xiqkt8iX0VmFZ5ZFLkjBCKO7fXtUt/eLZiJFUyXEzbY4h1PGST6AY/WobCykgR5J5PNupTukfGPoB7CkxrUtj/ADmnovPvTUjwDUi9KSENcY5/QU5B8ooYbhUka8e9UAgGcYGPrRjnNS4z/wDWpNpz0pMCMDJ/rSheetP2elG2pAQClH0pwX/9dO24oAixnrSdDjFSheaNvNBZHSFcjjrUhTjOaGX/ABoA+dv2ktDlk13SNQ3AxNB5O3H91if/AGasbwfDFHYC6c58vAZR35PP6V7D8afD6az4OkmK/vbRxIh/Q14j4VvHisp4lxvkBTH4V6dPWl6HlVVy1DvdGSW/vmaKMxkqXGe57V1WkW0N5erMB8zFl8zGMr1z/KuP0O4uZI0+Qw7SACOTj1rr7DWYNMnForCZ127XxjJbqPbpXKn3A7XQn860YE7iG6461or1aub0PWZLnW5LNQBDCmwY6HGTmumQfMferoaVDWo70yWMEqD6c1aiIA61XQcH2qePke9eicRMOea6b4fg/wDCRxd8xP8A0rmfSul8Aj/ipLf/AK5OPbp1pMo9OGCopV680KNqKPQUdKwLHEZHWkC4BpQDil2kD1NBAm2g9+1BHAzQOc0Acz8S9ROleBNZu1UO0UBIU9CcivmH/hZdwMZ08EHuGr6a+KepwaL8O/EF/dIZLe2spJZFHUqBk18o6r8TfDmj2tpc3qRRQ3QzHletZTjGT1Oqk3GLNJfifLzusArDsW6//WqaP4pgsA2nNyOqvxXNj4u+Apud8K+p2gVq+HvF/hXxXdm105I5ZlG44XHHrWbpxXQ2523ua6/Eu3Y4NjL74IpT8TLPkGzmXHuKn1K30HTLQ3F9AlumdoJbj2rKOseCSAWuYVPoXxip9nF7IpzaL6/EuwwCYJhx7VN/wsfSmxlZ1Hrs71mJqPgF5YoY76F5nOEUSA5PpVi+g8H2Vy0El1HDJtV9jPyMjIqvZRDnZfHxC0gcHz8Hr8nShfH+kSYxLKO/MRGKxJY/BUgK/wBpxA+8gp8ei+GprdpYtRT7Pkgy7hgH60nSiL2kjoE8a6Sw/wBecf7tTL4y0ZuPtq5Psa5ddB8NPjbrEZ+kgpy+GdEd9q6rES33VDgnNL2MQ9ozqB4o0gqSb+JR7k1GPFGjyOVXUYCen3q5+XwXYR5xeBQM8VVbwZYuMpqkXr1H+NCoxYOo0fXlnIJoIpFYsrqGBI9RU681WsYzFY26ngrGox+FWlxzXonnDXBA4xxUfOMd6mflSf0qDtkZFSwGgfMe+aG5x+FAy3oD0pcZIpASrjYDWZ4pcR+HtQZwSnlHIA/CtFGJBBHI5rL8XS7PDd/zgsmAPxrRCZ5Tc7BGhx8o56VR1TTbaYqpiUEkcgYp0twpby/XvTNSkZQO49fevLqtanbSTVjg/E9jLpwDk70xkqw964TXFkltQ1viOQHOCOGH+c16F4puzJbSF+VCknPYVwd2Q1vg+mQa8eUveselFaGz8L5WuLW+Lp5ciuAV9q7pYwBjHH1rlfh3ZeXb3M4GRIRz24rsNuD0zXpQS5VY5pbkGykKfN04qfZzSFfX8BVkkJTAwecU1lHNT7ePrTWXI96ksgIwPc80ijJqXZn+dJt4oFci28UuMj+lSbfSk28UmMiYZHtUZGasMKhK8VDQ7kZFNxxmpNvNIfpRYdxoH50uPelAxilI3D3qQG0/BA45pAMU/ANADcZPSpQvPamoMnNSAflVWAaB/kUu0Ywadt+XpzS7fbmiwEZHHTFRMMcjipyp4yKiLI7NGGBkUBivcA5wf0P5UWArSIW57V5/8Y5Gs/C0c4+6t0gbr7/4V6MyfiKzr/TrTWvN0+6RXAVZdhPUcjP50hrc/Mf4k+ILmw+KuswidorUXCPlSVONq55/CvUoPixpKiXStbgS8sWcGB2I+6eR+hFfWmq/s+eDNWvXu7jR7eSd+Gdo1JYVzl3+zt4QOoSwzaPCbWFVkG2NQFVjtyPcEc+xFdntoSSTWxzKlJSbT3Pn3RP+EK8Tw366TbKl1FEJQNw5GR7Ukel/D3UtWtNPjgDSS3DJI+8ABiBtJyPVCP8AgVfSkXwC8JeFtM1K90+ySLdaSElQACoXPb6ViX37MXhCK1S/htTBfXLoEkXPyyy4RW4/2nH51SqK/U0cdNkeLaT4e8A2+pHV7IRTT2eJX3HO6MuA/X/ZJqppXwT8F69owmhkDxIN0qkD5W2qST+GK9dk/Zr8I2+habfwQvGL2eC2ugrlQoYsjqeeCGOMV1/gX9n7RvDuhX2n7ibprmVLrBySOBDk+pg8g/jTlVsrpsSguqR8zaD4E8BaJfx3pMcciv8AIAeqfwkfUVl+MvivFqXiyw0m0IS1WF0SRT82/HH519Dj9kjwxqd1qMEhmjW2kjjgYOeUMSse/Ziaxb79hzwzYyNqcd3dI8ALrtc9qcakE7yuxOMnpGyRi/BTU7258PF7xmFzP5kjFuDtSaKND+IeuI+Nvi3UtB8YWUFqzhbuOXywh5MqxsV6++K9f+E3huFtROnJK7Wc8kcKSv8AK3mBZnjHrsZIc5HUqPWk+I37MaeMfGOjPPqc0UMm8qYnwyMgXp6A55pKUY1LvYqabjZbngOg+ItM+Lvh/TLfW5AJpLcRTzBeQVYFHHPXqPyqPW/g1pGqC1sV1NXE0ywBk5bckTlCSPyP1FexaB+xnp0Fj/aek6jcpOiywCBmwhkhZom4PqyZz71m6R8BLjw0/g3X21OS6snuC84ZlxERJG0gfn+GJZ/++DVKok3yMhQuvfR5Vdfs12lpHHo7aopZwJS5cZ+UcA/XcTTbT4MiS6l09NWMbRWT6dvRgfMU7CAcgj5fPVvw9BivdPiD+zFqU/i6Fo9fm0+G/wApHMuDsdB90g9AVA5PpXI33wR1vwhFruoXOtSTrp8JABAAm3SvbEjHQr9nDf8AAh7VpGq5LcXs4roef/8ACj7ya+uNCivR5l4sdwZ0YHmNQuTjjJ459qdbfBW61jxEvih9QWG34IhjbBbygI8DvyUP516Z4R8D6l4C8N2/iLUL86jLfXU+l6axxmYsxCMB6Fgv4Gof+FGeNPD6R6j/AGtGbW2vJdPNky9dkjRbifcjd06EVPtJdxuEFbQo+LfGFrYjRWs5BJ9kSFZxu4jKuJCfrxirvg/x3d+PfhlcatMqxqJk+VhuHytgD2zn36V5trnw01Twx4QNzdzGe31qMzRyKDkI8THHrnaDivZvDf7PviT4dfC1/D+oMtxfXF2qKIFONzPwPoB39qmXKkaRcuZPoWvGPim28NaKLG4WK4lmtJAtwRllY8A4+rE1wWsaPe/EHwBqbaDcRw6kixwxYHWNByev8XXNanjnwHrXiaKwciOO5uLS1itlZuPNnlljj/PymP0rjtL8DeNfh3oukapGwWznjjgWFMmSR1PlkAe7A4+tEUkrp6lTve3c5Tw34S1qx0zTDPHMzWskk8zL8yzSq2DEfbB5x/c9zWdc6F4lMiyWlncC33TXaKuCMuRsQewAHpXvOgeBfGkHiFdAvbDYfs73IWN93lxySzb2c44LFhgf7PFavifQfiTp2uvBoPha3udMRVWNjMFJwOeNprT2zUraGE6KsfPXg7SPFGn2eqzT20rEII0jY8+YcsvHX+E8+1UIrDXoNTia5tLsQRkM3X5goJbGPXBr3B4fH072Opr4bjX7asVxZxmUAXD+WdqHjA+8x/CtjTP+EnvTdp4i0AafeWfluqgAqxnDwxDgdCxb/vmtPbW10M/YLRXPFrSTXV1qwSC3na3uMyRgc+WjuzLlu5AZR+Fej+Odc0jS7jTodXjMl08JkVgPulTnn8N1Z1zrfj2HTsWHgiYrCPJHlKpK4+UgHPbFcteeF/FWsWkU+saXcPPLPMt15gGIndIlihHPXGDgf3we9OLU5XYXcItLU9X8P3NncafoIsMixluATExz95wOvuePxr6T16eJr+O1hKpPcqtptHVUkcHPv8sbCvlzwH4N8Q2WraHbS6Xcw2EbK0zSjaFZZM5J7cAfjXv8GvJP8RNdnaMz2umxw7XX7mFiEhw3rmVhXJVs5aG8FodlcPbza3GjEw2mhjLAgYM0ke1AB1+WNm+vmD0rRtEl1qZnfdFZKQFQjBcjuaoeGtLnvLdr/UlAuLmY3PldkDD5QfXC4H4V0sQC8AYxXK3qarYcqLGoVAAoGABWPqcI1HXbG0nQCys9t/IzH70gJ8ofgVZseoWtmSRIIJJZDiONS7H0A5Ncro9lNPrdpq1yrtFqpcrCT/qwE3Rcf7iufxql3EzopI5db8yM5isSpV+zS5/kKh1azinm0zSIsRW4/wBNlQDgxQMmF/F2jP0Rq3MBVxjgVyWs3craHqmoxN5dxqMyadZPGRv8lpBGGX/vp5Pp9KpEs6izuor6zhuYGDwzIHRh3U9DSXdzHY2zzyfcUZA7k9gPrVCw+zaXFcOG+z6bZJHZwoegVcAH3JJApbGGbV74X91E0VvANlpA3cHBMjD1zwPTFS9B7kmnWMgmkv7oYu5lA2dol7KP61exk81JJ3+tIhBBwQQDjg9x1rN6miG4/Kkb8aeR1+lULC6kvp7qT/l2VhHER/ER95ge4z/KkFy31H+NTxLxzUZHtUcVrL9vaUzHySgURY4yCTn9f0poGWwMil2Y6dakAx25FLtqiSPb+fekxz61NgevNJt/2agBqjn2pduTxTwvFKFoAj20bfWpCpNLj1oAjK8AHNNZeMipSpFDLx/jQOxy/wAQY5W8Fa0YIvNl+zOQmcH3I+gzXyboF68eoTQg7QBkY6/55r7TmiSaKSNxujdSjA+hGDXxdrGmP4Z8eXVtKSDDO8RB6cHA5r0MNK6cTixEbNSPXdF8QW1pplvP5O64Q7Chztcds1Z03RJY9Rhe6Y7LlDPHIDw2DjP51z9iI5nhtkdSxXeNzYA4ziu20TVVmsbaAQbxZsyc9dpwcD6c1zyTcmZnTaNbi11aIhNoOwBic7sjB/GusJO/NcxNZSWyw3byCONHEgyDyuM10+5XKupyrAMK1oq0wk/csTKefarEfr2zUC9Cc1OnTrxXoHKS5A+tdD4JTzPFVjjOEDscHjGwjn8653IwK6TwKqf8JPalnKsFfaAMg/KeKVhs9Tx+NNHvRuO9RgketKTWAxx6UZ49qU4C009BQAhbLU8Dj29Kbj5/0p4z9KAOO+L2nQap8MPFVpc3AtbabTbhZZsZ2L5Zyfwr4C8ZeCfBPjmw0uz1HXyi2CFYjCzL1HfGM/lX318abeS7+EXjOCLPmy6PdomOPmMTAfrX4paNpPxA0vWIpJtN1CaLf86nkY/E0cik73tY1jNxja1z0T4u/s/yeGvD7a94R1qbUbC3OZ4GkZmUZ+8Ccn8K9D/Zg1dLvXG3EqXt1TLdB1/xrR+GWoTaNoOr6l4mtmstFWIbkuBtDev58D8K3vhv4r8Ia7rRj8P6cbeRQDvwACD6VjOpJxcWdUKaTTQn7VXim+034QXklpJ5Uqzx4YHDY3c818m/DvSvHnxQ1JLSyvpIoTgNLKThR3x619r/ABDTQrzw/KPESq+lrIMq4yM54ribFdEi8La4vgMCHUFtmVCoxhsDOPfGcUqVXljaw6lLmle5meDfgdc+HNQ0+5uvE1vdT2zB5I3kGCR2571s/Ez4N6l428VS6tp/idbFZESPyllDL8oxXzFP4x8V2tw8U5ulkVsNvibOf60j/E3xLaEB7iZAOm4ECupUpX5rnFKvG3K0z3Rf2b/FcD718TQ3DgZ/ejIxn0DD+feu7sPh14gt/hpe6Al/DJqTPvW5K/KBn03envXytD8YfEccgH2ly55wGOSKlh+MmvmZS87qmeQWPNEqUnq2ONeCVrHeeOvAXxY8IaTJf2lxDqyQgtILdCGVOedu45P+faj4LeM7/wAS6joL3EzPNJIGbr15yK7D4Q+NrnWdbiTzJZoJ4Ss0TZZfQfjW5pHwy8I6N4sS60vV4EvBcPMtnHJwrkksMfUmsJVNHGW50QhqpI9o8caw1n4d1WSKMO8VhI29TgqQvBP86+CbP4x+NNYvWtbK5eWds7I0Byx9Ov8AOvujXrOHU9Kvba6kMdvNAySEHA2kYya8e8E/CTwr4V1UXenX0OoSoC3lFsnP/wCvFZ0aqgndGlSm52sz9OrYh7WJwcqyAg+2KlX8ue1RWg22sKnsi/yqZcH65ruPPBv1xUWMipGOPWo8/KPUVACEH15FIQf1pwwcUHocUAKqYHTn2rnfiBdfYvCd7NnaRtA/E4ro1PHY1wnxmsru+8Irb2z7fMmUOB1Ixn8OlV0F1PKFnaMvKXDK3vUUdyXcI8oIHOCa5u90+/0/Ym8smMH2xVK6vJxbKzowZTnd16V4s09z1I7Gl4tuU8mR4iChyOK4Ca4F1CpAx2IHY1duruRI2XzN4zyrelZcEYjhAz/FmvMkveR2Qeh6h4KiEegw4BGSTz3reIPFZnhlCmiWYIx8ma1QMk8flXrxWhyN6kZHT60bcGnEYIpdvzf1piIyM00rkcVNt/wpu39KAINuR70m3pxU5TkU0r+BpWAg29aMYxUxX6mmEfnSKREwwDkVEVOfbHSrBHFRMM5qWMhYZ+lNPTPWpCM00ikA1Rke9O6Uijk4OTT8fpQPYbg+uacgOOuTRgZPenKvtQMTkdKlRf8ACmbfWpVHA9aBIXbmjHv7UvXmlAxQMiI4rOGIdddFiLfaLYO8xPC7Gwq/j5jH8K1GArOvYyNT0yczBIldojHgnzGdSF59jzTWxJZZB+FYvm48YeTt4/s/cCO/709a3ip54rMayEPiFbwyZNxamBYwOm1txOfxFLoyupdJzWXrH+jTWV/tDiGVbeTd2jldFZvwO0n2BrVYhQScAdSTSFUlUqcSRSKQR2YEVC3KZz3ilrjTPDOtvEjTQfZ5MQgZIBj5YAfU8+1WdWkkXw/prByf9K0/JHf/AEmH+uPyrLtpLuCw8TWV2WcWenGGFm/5aR4uNre/y7AfcVuXUKW/hy2OfltEt7ocZz5RSUDjrnZj8a3ZJzuu2wFzLolkqrJLqCXcaN90s0buv4CVBn6mun027hn1a8a2QLDc2lpqBbOS7yCSLP4JbxfnWD4+aOz1zwxcxhkuRekFwvVMbQG+jSL19asadGuleK4LeUHzP9JtosHh4ZXa6iP/AABo7iP8Bih6oDYTd/wlMjuyrC1iiRpu5ZhI5Y49gyfpWnLEJkaNxuRhgg85rnPFaRWV5pmszXItotNMjsSudyZSWXj/AK4wS/nXUOhRirZBHrSfRiR4V/Z58M/Ejw1ZXgFnprNHbYjOMysl7HbSMeOQqEH6j0ru/FE08OoaDeNGf3NxLZ3uD/q1dRiQD/gOc9ua434/RXFybyNAxC21rdJKoIMYiN2Gwex3TRY93FV/DPxLj+IWjabJqdtMs9vex2t88ZwsqPHJGT9csK2tdJlcjcXI9F8Pamlnr2v280gWKIi5ikGAqhT5Uyj6SoXP/Xcetee/E6+n0rSvGHh6V1iFzBcatpEz/dwY2W4THqEeXGP71bGr6xEPCK6uwhSSWW80m9EbfIJnmBLr9XhjH/A66P4n+A4/HOgNGiB7uzZpbfBxvGCrIfZlJFR8LIj2ZrNPY+NIvC2qqjLZajH50atxtE0G5QfQ/NivGPiRHcaT4B0dr95dQs9VWaMjbkmSWeG6A444WCZQevz4HWug+H3i+fxD8EvDkoLRalpeow6XICAuyWL5VP5Mn45ru/HOk20Hgm2gkhR0tL3T2UMM7SLqFSR+DN+Zq9mBxPxK0/TE+DvgiS+jxBZy6awdRymYOSPfIH41YtdS1y+0zxFp8xgGu2moyvOgP7vYthC5f2VpHz/wOqNroknjr9lKO2lmdrn+yXuI3YfMHhdmUD8E2/jWv4kUaB4w8Q60DEbC50pZ7qVm6xXAjgjKken2It77qcXoJni/x6uJ9H+GdpoN9HEskFxZuGiHEa/ZguB7ESGvpO58Rw+I59HvbcJNaXNiNSCMBuPmYVMHsQXP5V5B8dfD9prXwv8AFV+sHm3EDadaCXaSAqLDuI+rAJn/AGq57wB8SG0b4ea9eTxNHFunt9LlOBsfLFY/YKrkjjtVPVGzjzxvHotTs/hzYib/AIRqfUZBtjh1DUZ1LZEcNvBHDbE54xtuGf6saoeF9U0nx7qXhwJHt0bw5Z299KMf6+7kUNHGvbgk9Kn8YyP4c+HOsypcJDNY6FYeHHcnDyGZS8zKBnnZLC3r8hqb4H+B7fTvAj6lC7sNYu3h0pACSkCuyJKQecqpY59hSeiMVq7npvw+sXvE1HxTdj/S9eZJUTGPLtlGIUx24Jb6ua3fECzSaatlZlobzUpPsMM0Zw0TOjEuPdVViPcCtSG2SCGKCJdscaBFHoAMCufubyM6nqmqStmx0W1kWNhnDTbS7kY7gbV+ua507stmJ4k8u+8T+E9OtVWO3tL2OWDYB9wRygKvoBs/Kn2EaeLPE9wwVWsrG9E+8cF/KRo406cjzHmk9vlx1rD8QrceBvE2huS11c2tklpCBz5s4gnVW+pau78F+Gv+EX8M2NlIytdbA9wwz80h5b9c1b0FbQr+E7RJPD8fmRqzG4uScr38+SucSxPinUfsEYVY7O/nvLu6UDLNHdypbx8dwkSE+wX1rRs9bTw/pM08rl7TTzOzqUZC7vMxRefqefQZq/8ADrRn0LwbYm6UR393EL+/kY9ZpFDNkn0zj8Kpq1xJmb4gittKt76XAuruARxxRyHCtcSnESn6nbn2Ncn4C8PIPCGnaeFLS62zXt3M7ZZrcbQuPZlEf/fVN1m7mvrnx1r1w8S2ml2zXFkvJVpmiEcLEdyMKRjoWru/DGnCMy3CxstnFHHp9krDbtihXYSB/tMD04IUUPRArm4ECoFRQABgADAFOjTJBpRyOOafEvQA5rFIoxvFSS3Wnw6ZBuM1/IITtOCsXWRvwAx9SK0dTiEX2a7+6LOUPycKqEGNyfYI7H8BWZo6/bvFt7qJlBjdZbS1XBGYrdlWRvxmmcZ7iNa372xi1OxurKbPk3MTwvtODtZSp6exrTyJK/iK7ey0e5Ma77iUeRDGOrs3GB+BJ/Cuf1q/tLHxTYWSIJLnStNIt4Fj35mnZY1bHT5EjJ/7a1p6fd/b9UMt4QI9EidbmUdBPyGIz6Iu7/gYxUXgXSJJBdeINQtxHqWpSNKFIAMcJI8tT7hVQfgKtaIncv2+kTX01o90Allbcx2bYbc399yeSe/41qi5jknmgjIZodvmEdFJGcfXGD+NJqWow6TYzXlwrNDCAWVBlmyQAo9ySAPrVLw7o8mjabKs5BvLu5lvbplOR5shywB/ujgD2ArN7XKReYqGBlcRxA5dycBV7n8qyPCcNymixyXQxLcyy3ZQjBQSyNLsPuN+Pwp/if8Af2drYblA1G5Wzk3HGYijtIB7lUKj3YVoajqMGnWs15cvtiX06sScAD6k0mUUtXZbp49MVjvueZCvWOIck/jjaPr7VoCJIUWONQiKMBR2FQWNiYJJrmYL9snwXI52gfdUH0GatAZ+tZNloaF5H9KsRrjFMRDnP5VOowOcGhCY5RxRj2qQDOfSjbTJGFCTnp7U0IQTipsZJFKF9OfagBirz/WnFcVIiYAGKNvX3oAiK8cUhX61Kw/CmkYpMBmDSMBipMYFNdflqSyrIDg96+Zvjf4da7+Il3862kLCOQO3AbMYJP55r6dKgjrXzl+1Pod2l/pOqROwtHjMcqjpuUjH6E11YZ2mYV17lyr4WGnpHN5cf2mVcHzC3ye5JzXR2evSxXjQBI4dpGIkHDAg9/xrybwTIbqwltVZkYkgkEjOa9HsrP7E9rLcMfNlbqepJ5A/LmuiqnF2RwRlc9H0XWtyhnxJ5sTK6tyCGG0j8ia6/T38yzt2xglMEZ75IrhpEFmlsscJTJWQynoV44/P+ddpozrJart+6CcD0GadL4gloaqLhfXFSx/n+NRr0z61Mgx7V2mLHgZNdD4JkaPxTYKOjb8+/wAhrBXBP1rd8Gg/8JTpgB2jzHyD3/dPVdBHqu3awAPQd6McUFCJA2egxS7a52UOPIApcYx3pAQRS5wKkA7+lKTSBsml4qxHL/E1LiX4d+JEs/8Aj7bTrgRAf3/LbH618CeNLf4l2Wl6dcaB4e+33zjNxHIqfLxzyeOua/RPX1V9FvQ5wvkvk5xxtNeHKoIGcHvxXDXnySTO/Drmi0fm78TvDHx1+I4hs9X0G7g06H5lsbJFWNz6sR16V6F8A/hp4u8J6oZtU8PXlqFiEZV48H86+4RGucnFKyIO1YSxDlHltY3jRUZc17nyJ+0P4Z8R678Nrq10nQ7m/vhcI6wxRkswDZOK8V8E/wDCw/BE32tPCurwuuA8L2jMH59P61+kuxcjgYpDBH0wBjvilCvyR5Wip0+aXMmfGfh/xxq/iW9t4dQ8BSW5lJVriS1YYOOpzUHibxvZ+GtfutPPgia/WILmaO2bbkqCccds19qNBG2OB9MVH9igfrEhP+6Kr2+t7A4aWPhRvi3oRlEbfDu7y3AzbPkf+O/jXUfb/Dg8IPrp8HtL5fW1EGJDzjjivsQWNvuz5MQx32iozpVsVKmCMqe20Yp+2vsQqXc/P7xr+0L/AMIxoc0PhLwRNpuoTRFBczQN+7z3Ax1681yvwYnv113R9Q1COU3EzMzSSRlS7EHPWv0qbRbB+TZ27fWMH/PU01tC05iHNjbkjp+6Xj9Kp148rSRKpSTu2fOfjLW5F8Da02SCllI+cc/dP518l+CPiY3hXULa+3qJoz88c+RvXuD0PNfp+2j2DZBsrcgjBHlDH8qo3HgjQLoqZtFsJtowA9uhx+lRTrKEWmrlzg5O6dj6Hsx/okGSCTGpJXp0qZQQOuc1HZkNZW59Y1Pp2FTYFeueUN657VH1BH86kbhSSaZnjr+VKwDP4qecH6UxjgmnA5X2qQHxjHJrmviI2NAXOMmZcZ+hzXSx/dHcVy/xCj8/TLVCxA87dx7Cr6CZ5PLYCUjzADuJyKw9a8NBwTA20gEha7abTRHCZCflLcZPt/8Aq/Os+8t8RqDw2a8ucLM9GE00eM3dvBBcyW1whSQrgMB1rz7XNVm0i+RFy8LcEHt0r1P4gx+VqkBEeSWPzY7VwWsWiXEyh0zk4rz9FOzR2R1jdHtPhmZLvw7ps8UgkSSBWDL9OadqK3hu7I2x/diTM3uuKXwvZ/YfD1hbjOEiGB6d/wCtaoGBXodDl6kW3Bp23AxmlK/NnqfSlA4NDGRlcE56+1Jt+tSEd6QipAippXn3qRjjjP4Uw/l9aAGfxU1hwKcSB0pjsOeaAGOahY/lUhbdwMc/hisE+NtEPTUYP+++lNxb2HzLqa54PGT3phOetZLeL9IYgDUYM+ocVPBrVpcpuiuI5F9VYVLTQ7ovqeaduqkL+Ld/rF6ZABFSC/ixy649c0JCuWckUqNlsZ5NVlvEb+IEfWhbmPeDkbh05pNFXLue+adu71X85cA5x+NPEysSOKlASpIpmVCQC3IzxmpEcMG5zg9q5/xS2zSJpo8eZAySZxn5Q67/APxzdU1m0NnrZRN7/arMOXByi+VJ/NvtH/kOq5Sb62NluQe9Y3iiCWfRLpoDtuYV8+JsZIZPm49yAR+Na29SDzTVYbhjGRSW42JDMtxBHMv3ZEVh9CM1Qv5B/bWkoem245xxnamKreEhHa2Fzp6TM/8AZ93NbAOcsiBsxgnv+7ZD9CKZ4qiuWTTZLZ0Ty7xS7OeBlXRCfbeyfnStui0zYliWVWjblWBU/Q1W0cyPpdt5qCKVV2NGP4dpwAffAFWVlSdBJEQ0bjcpHTB6Vn6ZKsWo6jZhXBSRZ9zfxeYu4kfQ5H4VmkUzL8Uae8epJcwhpDdWVxZNCg5cFd2T9AD+dRLPJrHwvWWIN51zpRMeTg7jHxz9aZH47/tPxRZ6ZZxeTJBdZmaUL80QKh8E/wC8ffj3qH4flrbwhp9jeyFba8hItpsk4yhJQk8Agg4/AeldFtie5p63A2ueJotOMiwRNps8it/EjSYQMPcYB/Cs691J3n0LXC6Jd219Ho+oqfuxsX2sefTzG2n0lzWlotzJqmu2l3NCFlOi28pf3kbcQKz/ABraSpb67bqAYtWtfNhUL0vYkznOerIqAf8AXIetTezsBu+LbKHUNNhtp4fOjmvLa3ZTnhJpVgl6f9MpZB+OaueH76a/0a2luXEl0u+GaQDAeWN2jc492RqoT7vGXgmU20pt5dS09jDNgkxSNGdjfVWwfqKl8PXq3Q3hgVvoIdRjGf8AnpGu/A9M4P1c1L+Ea3OX+Jmivrkk9m22OOfTP9c3G2Nby3afn02BTXGaxolt4XvNNvdMtCuh+KLizUKy4NrcLMrqfbK7gfpXpviqwbVb+KxRhGbjRtUjLkE7cvZgdPy/GsLxGU8TfCDVntXP2i0SW+QIMMGUmaMD0OxlraL2BNrQ4nxNK/gzQtV0i4g+0aXqV1dyWbdobi3v5/X1QIcf7FezWutxTFbiJwYJh5iZHVTyK8f1rUk8U/A7WzfFje+TdaraTRD5vMaR3eLOPvKzMPoQa9W8CX9j4m8L6T5URSWOGK2lifiSNxGvDdKck3YnY8Mj1CTw7428WaBCCbS61yTV4pCcASyFZUX3A3sPwr2Tx14gtbnwf4mVyIzbwzCCQsMPJGDhlPqJEOPoK8x8WeGn1S5g120aRdR1LSptQ09tx8tWhmM0aMcZyYX28k8LXbJJpvxI+CE107xxpPZyAvx+6nDEdv8AbGefU59acr6MzNL4JyPc+Gbu2mT93DrV9DFGwH+p88lPwIY15No2uy6jpGsaDeb5rz/hF7PTERvuupkWSJz6lVvFH4GvQ/gJrjatd+K0+Rbazu7MxBRwoe1jkb8yTXF+HrW30eXwHqVzagza9p95HdykkBRDHBHavnsAtvG3/AiaI9Ux9LlTxxrLeH/gF4ks7rcyyyQvZSnnzNk0LvGT64Uke1dj4j8E6C1/4r8NWkSR6dpVnJqflr8oFxJEI8enAVW4/vj1ry74keIbK7+Fb6RNFJfPAl/eskYIEcsbxwIxPYf63rXr3xB8OyeEvhLfXcUjX2oG1Jv7ouN0wk2FmJHUAhcY4GKp6WQ03Y8V+KWjatq/g3wTHvlk1XxnqDXbopyscaLHFGuB0+V8/wDAT6V9Q+FNJgsJLWytk32Gi2MVhBIMbWkAG8jHf1+teSaJeprXxP0a+hjWSx8JaBbQwwu3E15cIwQDnjHmgH6LXt9qLTwrocKTyAIgJd+hkkJyxHuSTWc30KW1xNf1FtNt4ooNr3945ht4z3OMlvoo5NU7vRZNO8N2+lWgWeW6nhtHeTHzebIBI5Hf5S5rK0PVrGTxJJqeq3gi1C4RVtrZnLLbRO7xrGOMb28lmb60/wCJHiK50iWySy/11rFdajLKgz5IjgYDd9Q8mO+QKSWoPVaHGav4gt/G3xu0C1hCraabeztLnljPEZ1QfTbz+Ir2YDc47V4tbaQng/xn4D082rrfXV3fXMrEliBIzbNxJ5IQoDzXb/EfxS+k6W+m6Yyvq9ztQAsAI1ZggOc/eJZVA/2s1UldqwLaxzepj/hLNM8a3aOw0izS/aID5RJOsLqT7hcHHu1bPizxOL/w5NdaZE1xp4MMSjaQ1w8uAqKPTLrmsHxhY3HhvwnqfhqyuC0EWnmSZ05eR2jZWzjH3iSxPtXXefp2teLYdBtZEgXR0h1KW2jHVizrGue20ruOPb8afclHGeNdOudB8J6X4eVwdQ1K3lt5Ix9x5pfKt0ZvZTMW+qCvUTBFbIIIAEgjARF9AOB+lclc/ZvEmrXmsLulFjqFhp9o4+7iO9ieYgdyWyM+i11hGG6/jUSGKFyM+vpWZ4g1STStOzbYN9cMLe0B6GVuhPsPvH2FaoA474rEijbVvFEtxtJtdLTyom7NM4Bc/guB+NJLqFw0TS/7Iv8ATdPEzSjTtK8tS5yzB5QCT35MB/HNbWoagulWj3LIZmDLHHCvWR2YKqj6kj6DJrOgnC6prtycsbdILcnOB8sbTAdP+m//AI9UOnC61XUtOFxKP+JcBPcKFB33DoQq+21XJ+pFG7uJGZquj3lpd6RpUdyrPrM0kmqnPLADezKfrhB7ECu+wEAVeFAwAO1cloP/ABUPi/VdcO9Law8zR7VDwHKSHz5PoWAUf7ldYDk02+gWsY+viW+u9N0qLCpPKLm4fusUTKw/NgB+BrZkORWPpMst3rer3LIBbxslrbucZYKMuc+m44/CtSWRUQs7BEUFmY9AB1NKXYEYz+Rf+JGuJJQY9Jj29cBZXALE/RQv5mrFnA2rzC6uUxbI2baJh6fxt9e1YvhOyuL62lvr1k+z3dxJdxW8Y4IZsqW554xXWoflA6Y9Kzl2LQMNxJ9TSgD0pM/Ninr9KhliohOalWhVyOmKcF24pgSoMjPWlKU6Ncr6U8JzTsQR7eOlLtyfapNnNCr+NIBAoHbijbzUgX8qKAIivXFRlOanKjHWmsvNJgRFPWmNx71KetRSHb7VIETDAHNeZftDaX9u+Gt5dqpeSwkjnCjuCdjfhh8/8Br0t3DdOlZviDTE17QtS0yRyiXdtJAzL1G5SM/UZrWm+WSYTXNFo+LPB2otbXoiU4yce9euaLveW2e4cCHzCU3HuODx9K8x0nS0TV0mSFiofdxxg5r0rR0ktZEQbIBI7RmWQ5L/ACq3H4nH4V6dVX1PJgrHptndQXsUWJQ6AkfvDwBgcn2roPDtzDmS3jk3tywHbAOK8+0u+tFt5NwM+Q0RC9N3TGe1df4eS4l1D7RPgCTJ7dTjP5nJ/E1hTdplyR2SDAzU6HJ4qBeEqdD1713mBMvBz1ra8IgHxXpJ5B81+R/1yesReDnP4Vu+EGKeJ9Lx3kYEY/6ZvQB6wTx1plObvSD0x+tc5aH87fekbgZpRz1odeBQIb1NOxxSAY/EUo6DtQBR17nRr3I3DyX+X1+U14co4Fe561/yC7rv+7b+Rrw5cHBHI7V5+K3R6GE2YMPlHHSkJx05+tOIz7UBeD/WuI7hmOc04L3pQuO3PrTgOaVxMbg9aUA1Jtz1pMHPSmSN2k4BpSPanqMUmM0AMx6UbM9eacF9qULQBHszzSMvIx1qZhxTCB6GgD2exbdZ2x/6Zr0+gqffjAPWq1o2LWEEbTsX5RyBx71NtB6ivpEeHccTnjFITyRR/FzQRmkNETHHXgU5ThcfnSOOmeOaQ5Bx2qAJk+7g/lXAfFjxTbaFFp0UmGeRnbYTg9OK78dK8J+OtiL3xPAsjll+zqVXsvJyaU5ckHIqMeeSQ628baZqcAtp5GhzwpzxkdP8+9Xb+aKeKBYWR+NmRjkgV5I+nPEwjhyxJ4zUaa3faZMhViGQg4bocV5DxHNuemsPy7E3xGcvc2zcjLEHj2rhJYfNv4Yyfld1H5muy8Qas2rW48xNh3bvxxXM6aBJrtqp5xKvB781zb1LmkbqFj2a1QRwRoOgUD9KlYY+lNhJK5xj2qUqD2r0EYXGbRSgYHpS4wRx0o/lTGMP6U3H5VKV5pjDFAETLUUhxU5GKhkHB6+xpWAryPjB/WqzzgHr2zmpJSTk1mXEhAPJosS3Ye98olQE9WAr8ppfFGp52JqFxsGBkyHP51+nF7KRKmW/jHNflxcL5dxIgOQDiu6irI83Eyd0aEfivWIxgajdKuMf6w1q6d8U/E+kxukOsXKqWz8zE1y2MgdvpUbHa23POM4rflTOHmktmd+vxw8XqQV1iQCpo/j14zWTP9ryEZ6e1edBtvvj0oD4PH60+Vdh+0mup6cn7QnjMMP+Jkykc9O1WR+0b4zViV1D8815WrggDGe/FWYVbiTYdnQHHBI7Z/EVLhF9BqrPuewWH7VnjS3IEtyrqBx1q6v7WnjBXJ85MemTmvH9csorPVJ44STAcSQse6MNy/oRWYVUH1Ao9nDsU69RaXPpPwb+1Nr/AIg8Q2mm6jJHFaXRaOSV+ijaeT61q6l8fPFnhxfDu+YNazrKYJcEeYY8xOjccj5lbjvj0r5ajDBkK5VgeCD0rutT1m6vrCwIzPZWEXmwxsMttlXbIxJ/2rc/nUezj2N6daTTu9T2CT9srX7eKF5LWMiYFhhwcYOOfyrOb9szxLJdOyW0aR4AVQ2e2PT/ADmvC/E/lQzwQxN5kCIHicjBKtzz9MkfhWXGMgkZ/Cl7KHYzlXqJ2ufTelftb+IQ13fizjEA8lJYhjBYll356kn5F/AelehaJ+0zF4jtNetb622S6dNH8gbBdlfcP/Ho6+RfCwWXUUtppNlvcgq467mwdo/76x+dey/s16ZFr/xA8TW+pwK0Mlubh7fqrHzOv0IY/nWc4RSvY7KNWcmk2fUfgz4hwQeHdOtDC832O3W1kkCnmSIeW/8A48jU+6+I1ja+KbG6W3mVLq2ktHOOC6nzEAHrgy/gteV+HPHUnheK40qdFumtrqZWkIyWO8lsn/f3n8av6x8T0mtYnt7JBPDPFOp2AnCuC6jPTcm9P+BViqKO5zOv8d+KNJeCz1O0t3ims7nzpjGvzPE338e/ArW8A+KtC1bwo+mSyyPax3txFHuGSqrM3l4PqBj8q88uPiRaXzxg2UTWpDiaMLkSKykAfTvWR8OfGVp4V8Of2XNaGVoLiUiSTktvYuen+9V+zuhc1z0/4f8AxJtpdav4r6feYYvs0bheNqTShR/3yF49q6zX/FOk6jpMqRy7bmPEtu+OVkXlSPyx+NeAWvjLTYNV13GnpHDNNFJbFFKiMhcnj3LMT9a3dO+KuktEourAR3A4OAcH0IqXSu7hz20O7+DHxO03UfDlxDdM9rcWV9KghkXGIy29QPXBJGfarOheMtLh0q0nhmaOTRJX0iWPacvbowRGIPPKCJ/xrxzRvG2jaN461a4Fru07UYEKoRho5E9Pb71bUHxB8MyvrsJs8pemOXJz3iWJ1GMdogR1+9TdFMXtD2S58Q6T/wAJ9psj6gv2eTSb2Lyzyu4T2ZyPfBPHtVXwXremXF5e2W5LSO5tyduCERUZ4cc9yqqfpXmVp4x0F9Z0qaUFUg066hkLcM0jy22P/HYzVLxD4h0RNNv/ALBG094XnIYjhFlhx8uOpDKn50KlbQbm0a3hOTRvD/hlNEu71WtvEemLqduG5MF0LdFuFI7bnwceoermi+NtQ0Xw/bappvkzX3kCxuVU4WWYALFJ9QWU+uK858VXelX2iaVfWUsjXGn6jfrIsWD/AKM91N04wNvynP19637DxTokl9o9rYzSLaXTW/2vY4wotsPnpg7wig/7p/GvZic76noHxO8R6AfhyqaFdiWfSNjWcca7tyqNjJn3QkV4h4Y8cal4f8Ga/pFpETpeqabdqqy5GyeNMylf7rA8iuz8Uv4a0q5bUtKeON7h1W4QoNpyyjcf61Xh8SeEbq11nw9qVv50CXs22bsPNPmZX6B1H4U1CyJ5k2T/AAi8Z2uj/DL4paksiLdSLbpBE0gViTbCFWX6Yz+Feq3Wn6W+reDfCM0kc9vbaDJbi5aRVJJWCHIJ7hA7V8v+CY9L03x7Hplxcl9Ihussztw8agmMt68lRXaePfGlmPFsl1o07TOtqdMtvn+7MzRu78dtshH/AACk6d3c0b2Rq6Jp2m2Pg/4spK5kbUNO1CLSzM4JnESSMdv+0ZG/PFey3XiTT7v9nqHV9SmjeK58NwSygkMS7wJnI9d5rwbTLTTZPBlzp9xeB7m2lmhhkAAJZiSWzjPJI46cV5L4a8aa1q2hWngqQyQaVZXTwu5b5Xt1kYxqfXC4PNHs76ibbbR9Mfs/6XZWPhOyvryZ7wTlZ1hTmSa5BO3PfEabFGe+a9E16x/tprkajem3vv3cEdsDiO2DnG4574NfLXwm8USaB4V1eUia41G3R3tImICoo3EnHqSV/Su11TXtNs7e2gGpSajd311by3dyrEqsYkVsY/4DWcqXMylLoeqwkeKtdmTSojqmy7a7a6K/u0kEYihjB74UtJj1cVfuYjeeObfSYme8vVv7SO8l7OiI05jbt83z8dwmK8u+Ht5J4P8AC0i/bDcfaJkktowdsgZxtbP0wufTFQ6be6ppWlW0jaiqa1qVz9okumYt5UkpkQsef4IRJjHqKFTe5pVUab5Yu53XxC8RQ694+8I32izPJJpOqtaSSciFi2wdehO4n8jWg9paW3jO4uruRpIvDEM8+qXbdZZ5Ft5YgOP4TjA7FfcVwXjq2s/CvhGyi0/UkaKN/PDFsl3T5lZiec55p/gRn8TJczf246LK8l1fSFyn2q4L4jBx1CJGP++utV7MyctLnpUss+m/CSHULlFn1fWbe0gHmnIaSbZGik+mCf1pulQXHh3wpcagZIrvxHrMtw0V0Bw0Idij8c7QhD/V/evO5L2+8V+FtMuE1VUsbE6dFCpbg3GI9zkHj5ece4NVTdX0lgLqDW1gs2jTT9LAl+ZbUEIM+7EZx6EU/ZuxPOer6A9vpfhzwRpqjabmUTurgZbEE0u5vfeEP1FdNLqlqHZRcREqcMA4+U+hr5Z1zxn4i8Naz9tuNQW8ihfyLSJOiF12KOvqfSvM5/GuuzAySardNLIdzMX/AIiea0jhXU1uc9XFKnZW3PuHWfE8Om6XLLC8b3MhWC3Qtw8rnag+mTkn0Bqxon2bSNJgtBcLMy5LylwfMcnLN+JJr4E8QeL9UFrDby6nOlwHEkTb/usMjP5H9azNG+IniO7it4V1W58x+MM54JqvqjS3MHjkny2PuXXfE0C+GNVuo5VRrnUHjwZApcJIICQc+kWP+A1sTeJ7fwn4avtRleKa+VGuDDvH764bhIx/vMVUV8Oax4q1K1tblzdzTr5gWJzIQN+35+O+Gz19a5q+8ZazPYsJdRuZCzDCu+QCCCD+GBS+rX6l/W1F6o/RfwvLb6B4e07TpLyKWaCEedLvx5krfNI/P952Y/jVrVvF+n6Rpl3dS3cREELyYjkVicDtz9K/N278YeI7bwzGX1i73zT71PmHJADA/T1qnpPiTX7wStJqV/cN5bpGgmJ3SMAqDn/awaf1bq2R9cu7WP0q0rUbDQ9Js9POpWsrwQKXk85fmYjLMeepYk/jWP408Z6a2nxaZFqNstxqcws1ImUFVOS7degUGvzk1bxH4h0+aK2fVLzf5ayMxlO75uetSfbNRk8L3moT6pcrL5kccIMzZfn5io7deoo+rK97gsW9dNj9KofFWi2fk2seoWkcaR7UVZ12qowAM5+lTr410ZVUnVbTnjHmjP5V+YUmp6jH4aFwL25aSa4Ebv5jEqFXIAOeh3Z/CsP+2NRGcXlwc8HMrHn86n6on1E8e46cp+q9x8QPD1r/AK3WbOM4yB5mc/TFVV+LPhJHw2vWanODl+lflobm7uQpmmlkcfKCzFj61JCgU5ZeSOuKf1OPcj+0Zfyn6yeGvGuh+K2lTStTgvZYhuZIm3ED147cj8xXQIoIBr4J/Yf1CSD4t3yfMVuNHljyT0AljYfyP0ya+87Z9w6+4rhq01Tlyo9OhV9tDmZbQfKBUgXvSRdOvFShfX9azNiPbkUFakx0FKRzSYDETPbNIBkZI5p+0Z60p5HSpAiYe/So2wByPfNSEfNnOeOlRyHB7UFELtkYqtKwIYfnUsj8sKpTy7cjNAEESJbRKiDCjoM5pzSgqeQM96o3F2I8nNVG1ANglsUJajbPljWLJ/CHii7tt7sbaciNn6sucg/lXUaCkl/dRyyMxikl3oByFz/+qud8bXn9u+Idcm5EltfyWrEHOQoUg/kf0rpPDEq29paOQHwgJA45HH8gK9iSvBM8hvV2PRvDuhu1/wDZQyAyvvjz0yRn+ldpp5EBj5UrGwRjnuRXF6HraR6hbTSbVaRlK7M/Ltbr+HBrc8N6lJaLLLPA8aTqoEYIOWGT835msFZO49Wd+BhMjpU0S9ap2NwLqzhlxsLryvofSr0Z6c5rtWpkSgcg1ueD8HxNpm5sASt+exsCsMYz061e8OySL4t0MJGHjNyRJk9B5b4I/HFUB7Keuc0nfIpW4+tJjjFczKJAcUN0xTR92nH7q0xCc8UDjrQfXpQOmKSGVtUAbTbkY/5Zt/KvDtoAAA7cZr3S+5s5v908evFfOsfjHTJMBGlJ9PLPFefiYttWO7DNK9zXxk+lHfFZP/CX6aMfPJ+MZpx8U6chBMrBT/sGuHkl2O3nRqqOeacq1lDxPpp588jn+4adH4q0t8D7VznHKnj9Krkl2ByRq7c9smggA9azh4o0zOPtS+mMU4eI9Od8C6T8eKOSXYnmReAwaUjnpVAeIdNGSb2Ee26lHiLTe17Bj/fFLlfYd0XyvFKBiqaa/pjdL2D/AL+Cnf2zp5XIvYMf74xRysLlg+wpgAyKgbV9PyR9tgJ7DzBS/wBp2bMcXcOR23irswuj2yMYij4A+UdPpUnb61HGR5MeBgbRx+FPBwB0r3jw2HA9hS4HbkU1G5GDTz06UDRGw5GRzSt1/CkPJx7U4fMfepZSHL0Ga8U+NKBvFVpnORaAdePvGvas8fWvEvjI3/FYpznFqgx6da5sS7UWa0P4iOGIG7PHFUNWs47oYOFYjIYVoOpxmqUw3KTnOK+YhO0rHvzXu3OG1iSRJHt1Y4Tse1UdCuCniXTS5+Uzrk5/DP5Vp+IAF1MH+LZgj1qDwrZi68V2IPKiTd+QNdSk3NHOl7jPao/mUepqbHA9Kai471KR0FeqcREy9MUbfrUjD3oA49aCyPb701lFSMcGo3OelAETDrUTjjrUh9OCKYeM5oAoTjBPUVlXfGc+nSti75Y49KyLoZFNGbOb1EnzE9Nw/nX5eTMpncqdwz1r9RNQXM6KBzuB/Wvy3n4lZRwASK76XwnlYp6omVQeOCeMV9Dfs1/s3aR8XtL1DUtTkYpFJ5IAyuCFB6j618825+bHf6V92/sJN/xQfiHCgMt8uD3+4tXLojGlre5G/wCwh4TUbYrh41B5UO3vyKhP7B3hUKR9umJJPy+Y1Xvj1+05qHwp8cHR4rVZYmt0mXpnBLD+YNecwfty6nNKP+JaAM8/MOKvlZTlA6vUf2D9D3AW+oToepAckYryz44fAFPhF4ZshBcPNDNdvcb25+YIq7Ce2Rz/AMBr1j4d/tb3nivxlpOjz6ft+33C264I4ZjgV1X7ZVot38Jlldivk3QZQT32OSPyU/lQlZ2H7rjeKPhm+inuPDllIIwxWZoi45OAowD9MivpLwz+wm+uaDZ382uSLJPCkuAMAbgD6e9fNemSgu0Drvik/h6fMOlfp3Z+IToXgAPtCzWGm29wkOfmMZh4J/4Gki/8BqdW7DiotczPmlv2AcY/4qCbOfvbQP0xWfqf7Gmo6TIdOXWN0ZsZ7lSVH7yLeqOpP+yWVgP9s10cH7dNqY1WXS5d+MsSO/50lz+2BBq1xpl7DYtAtlLJJIGXmaIph4/zZGx/sijla3Y4yi9EedP+yLq/iS9S2tNVhUQxMkM7nmYRttJA7gZQ5/2q8R8Y+BdR+HPia/0TUnSSSBzslj+667mU/iChBr71+D3jXTvEfh281eFPKu/D+pTXUqnqtnOm6XOPRCzAdzEorwv9rnT7S1+MNulxCjxXMLsiRgbQrBCpz6mRpW/GmtgqQR8++GY0k1a38xzGq75M8ZJVSygfVgB+NfRH7Nhiu/iDqGo2+I1udJZjED0IcHHSvn5LLyPEFxHBEUEMjsiScZUDIFeu/s7/ACeJLme0dzcwaZLMIwcbihG5Md8qxFY1djbDaTsyb4p+L7bwV4l195pF2xXfnmNT8ypI4APP+2zfhXJr8c9EbjzCCetV/wBo17XVfibObeUmGa28h5DwD56s8JODzhoenrXguu6NJouqvZyhhIiKxBHqoJGe/NaQimlc1nOSZ9QaH8U9Ek06e+3NLp9vJtl9Vwob8st064FRWvxDsbqQTW0rTWs7lUCjJztJP4AIeenI9a8I+G0xfWYbB0Wa3mbdJC3/AC0XaQy/iP1qXwzqM2mR2ciqtpBHc6jYhpB8yO8ULRg/8DGPzq+VBGo+p7YvxJ0iAG4kmIimPysR1I4NE/xK8P3KB1vFHocc5rxnxlZtL4B0mc2r2brIWmhK4IZj6DoDya4GK3Luq8ZJHNJJCnNpn1Rd+JbP7VaSWtzHdPHbid9pxhXXCg9OSSB9TVi28V6dcalCftscSBCmZDhWBK85/EfnXi/w9v47TxtfSMrLa2mkyxO6ruUeTGHyT0HCPVZrJtN1ebSJHEUlqbgW4fI3QyAbR9QVA/Ciy2KU3ZM+mbfV7eC/nF0IxaxQm1SRnyd5XIYevKqP+BVz9p4rtbqScw3KMkUJMrL0xnnNeB23iTV7rwXqSG5cyW8JJlx/qzFPC+f95lkYD2jPvTrTUVm8G+ILu0ke3nniiS6QZxu3AFh6bvQetTGFr3O7EYiFVx5I2sj3vw94qsViWCa7icTu6sDz5gZyW498n86pSXlu2l3iW935Kx3M0KSIeiDpyOnBIryLwjeuLjw6FgNxutJVbLbQQXkicE9N2PmH4Vvajp9tpGhWemaTNJJoVx5h8y6bLnPQZ9mLUpJI5FPdnrmva1ptzDewwXqGOFYoZH5wZNkbuB6jcTyKqx6nax6ifLniCyKWZd2DkYGT+YryU+GzZSJb2k8sqTOss3z5VAvUjn+LArN1dLy18b6Yyq/k3EtvBJtOVKybVyM/h+VONpDu1HmPWPFEltds01tOvnGMplWzg9v5fpUHhT7K1zf3gk2xpIVj8xhiPLMev5CvFrCe+tdE1OSe4d5IBb3ac/N8rmNvzHP411w8YReH9HUlTJaX+G356bwWB/DmhxHGpdXPTZb2SxMckLh5JsgIf4j3NZNkZlu3jQKrMT5jHgZya5n4m63c6DoOi6hZJlDI8H2jPJ+VW6fjS6HFrvifS7YWi+XFc2Rmnuc52Njdj6kZ/Kpa6mkZc8mluej2Us40krK6QRzyELtYZZVAJX/x5an06e30+6t5XZGgSVDIn95AckfpXz74vn8QaFoWgQNLMBPLefPyGeRZEB49Nhi/WrGhapqOivpo1N55Yr2Oe4bD9oo2dQD/ALygH2quUyc2pWase+abqs2ooY5LuOGZ2xE54wTxnGRWlrt1NZ6lHEHX7GYlYAtzuBYD6cH9a+f/AAB4svZ/EV34h1zfJa3LNsg3YBlkbjHsCa7WeR9O03XG1WdYZXu7i2jKPufLRs0ZGe27aKza5WdNCm8RK17aXO9vtWe80xXaJpIFEsJJ5G4rhcemOfzrN0fWb2GCOG2cRyZJZQ+B8q/MfyU1h+NNM1PQINHitrh/Ju9J3TQ44jn+VS/4nJ/CuFXU7htd8KpHevLHNBbqsceQZGLHexI7bec1S11LxFOWHm6U90exTXbXLXVvp1xIujQtE8kTMRlzngfju/MVEPEAijwZGlCYCRBjtCgHkY9Dj8q+dNV+It/D4ourjT7hlskui8aKeGVW4/lXa6drF+txJE11tsp9Yiis2Zc+ZBLsfI9gvH1BrTl0OBTUj3TwPoR8T6n5d3vVVt5LlCSQSVXK/riuAsh9qsIHAzujVxyO4zXrvhNpNFudOeSQuIbOcdeTuK4QfXNeeWGjD7NITIsMESGNAerMB0H4VrCSincynQniKijTV2cDe2M2p6hchnPmxE4wwI+X3/wqjoZjOsQoGJYPkgHk4r1ub4aRQ6Vd31rM7XCWzSuG6MSpY/4VsfDn4O+Hm+G+ja7NZm68R6peyLE5kIHloRnPoDwuf9qq9pGUdCMVl1fB1YqqrcyuvQ8u1jbqLzeWyqLOIFkDAANtUscep/rXM3txGgVN67lGCM96+utS/Z88J2qaXbRoX1DUnW1N074LBArTynGAAApA92FdjF+zr8M3nMkmi2UoJ3Es45/WkrnHOze+58Q+LtmkWllo800MlxbF5ZHhfch37SmCcc4znjv3o0wTJpEFxbI0ohka7kKKW2qhVVJx0G9gPxr7U0b4GfD7VdBt57zT7W9e6UzxiTHmRxP8yJkHPyptH4V8nfE2yh8P+Jr3StOh+yW0ttCzwIPl2t8wQe25c0LXQTjy+9c85u7l7mZnlfMjdN5PPpXR+LWgg0mw01GLywbpZWRcgLhQn/s5/EV7F8C/AGgeM/FF7Y38EV/dW9vAsE7k+VEgbfM59NqBhn1NfW/hT4S+DbfQ9OvLzTLZbu6tY2uBKoX5yoLDGfUn8qm+pSj7r8z8zNR1SJtA0u0i+RWzM5LZ3E8ZH4CsTzkOWDbwTyR29a/T7w18HPh1eW9/I+l2EoS9uAvnFSAu4hcZPQf0rbsfh18OYwtra6No7ynpFHHGSR9KrUylC8tz8x/DsgtRd3MjeW8cDCLPd3GFx+G4/wDAarYVBjHO45Ofyr6D/a+0jT/D/iKyttN06Kyt7qSQIYkC5Nudjc+hacjHqlfPj43Y9G601qY1Fyux7x+xrM9v8Vbh0XJXTZQenA3IM/qPzr7pstY36xDYKhb9wZ5Hzwo3bVH44b8q+Ff2P2WD4j6jNIwWNNKkLMR0HmxE/wAq+1vAwfUVm1qQkfbtoijPRIlyE/Pk/jXj4n42fRYL+CjuYzgDpVgAmqmG8rKcntVyH54w3tXMdgBSfpQVyQewqUR4NJt9KTFciIz7ijgYH4fWpQM4/rTWhV3VmXLLkg+lJjIXyO2Kgl7jNWZRyfeqc/Q0ikUZnwSelYmo3u3ODzWleuRuHSuY1WQjdzVpESZm6jquxCMk+9c/ceISh4bj60urk7HIrkrl+SefzrqjBGMpNHl51D7R4n8YOAfLOp79r8c+Wo/pXX+Hry28mJHlUKw6jnDEkAfpXn9jGh1TxaVxxe5/Hy1NX/DCJ+/VmKkkMpz3ruavGxxQ1uewaVqQu554Y40jWLCbsfMTjnB967nR1FxNHA8n7sybQ55OPWvNPA1xavNILh9ksmCc/wAJHGfxP869N0KeIshQqyjk4/GuZK7Leh3ml25trXyic7WPNaCcAH9KxtHuS1xJG5yGQMvPpnNbaZ212R2MGSJ19a1/Cyj/AISXTSccS8Z+hrJTg/hWx4XUHxDpxOOJh17VRB6yxyaSg/e5NPrmZqKvSgnC0DgUgJKCmIcecCnE8U2g80CK985jtZn64Q8fga+OI/ii8catJp8WSMkZPFfZN2u62kzyMHgfSvyc8T/tJeGtN1/WLORpYhaXUsATb02OV/pS5eZmsZcqPqD/AIW7AmC9go+nSmxfGC0c8WSOfTtXyOv7SfhK6Hz380fuUPFWLf8AaU8Ex8C/lbgEOY+DR7K/Qr2qXU+s3+LkCKf+JZkeitUUPxks5Mq2iyE9mYL/AI18vQftJ+ErolBf7T1GYzRJ+0T4RRih1PdJ/dVCaXsfIftl3PqkfFLS5I9z6Wwbtkjioj8UtMVvm04MAOhxXzaPjP4eeMOdSAQ/w7OarT/G/wAL2jDzNTj2erUex8gVZPZn0uvxI0W6kPm6b5K44KgU6HxxoLTNvs2EeOoxXzdb/GvwtdnEeqwnNXk+KXh1lAOsW4Pu1P2Qvan0enjTwtz/AKNIozngDmnjx14WUhRCwVh1MIOK+bn+KPhe2BMmu2qn0MlOT4p+FpsbNbsieuPMFHskNVD6PHjTwm6t8jI4GATACCc/hxVG+8eaDmP7PbRO2Pm3QAD8K+fk+KHh13KJqVsW7jzBUi/ETRZAzR39tx1/erx+tHsg9ofppAR9niyP4ATg0sWc4OcZ4ohXMEYH90fyqQDmtDnGfdYDNStjJ+lRt/rCD1p5PWgoYB15FG0ZBpu9IvvOF38AetP55qWA7O78q+e/irqEc/jq+aMs4jREbJ4BA6V9BA4IxXzz4ytt3jbV8gEGfJOMA8Vy4r+E0b4f+Ijmk1m2dDGSVf3qEsNhOQRVjUdFDqXRPmx2FYt1bMtnK6tsaJGb64BP9K+fhQ55+7ue3KfLHUw9csyb2SbPcD2qf4fQiTxOhODtVj+lclq3jNIrCPedlxMCUB/iGSP6Gtz4Oaw934o2SpkyQuAce2c/oRXXGhOMlKRzc8XFpHuCLnHQ1IRgZ/lTIhkYqToK7jmInAB96UjildSeaGBPFAEMh7jtUfXmpiuR0pCgUHFBVysRzmo5DzjpU7jGew9agkGec596CSnP1NZ1yvpySa1Zl496zbnjjpWiRDOY1ddpBHLZHUV+WlyzTXUrsSWZyzFuSSSSTX6naqmX4GSSBX5feIIY7fXdQijDLFHPIihuCAGIAxXdT2PKxPQrRbUYEngdcZ5r7u/YVjJ8Ca+6kBVuwCvvtFfCMRwQD06nAr7m/YMmmk8JeKbdmHlx3MTBAO7Kcn9KqW6M6OzPI/2640PxfsWA4fS0bd3x5sv+FeAWEI4wOpr6F/btUr8XdHTkKdFjP0/0i4H9K8D0+MNxgE5rpMJdT0H4LJ5fxZ8GyDll1WAgZ/2h/Svrv9riEXvwqt7YgFZtRCHBIbBgmyQR3wCR7ivkD4TTtbfFnwdgcnVbf9XAr60/bGleD4S2M0TFJF1m3ZGzgjMM386z3mdEH+7PgmO4eFGkjGJFUspHPPav0mlMi/D6y+0o7zWll/ZF1EWzvjlVXhuCeM8hRjoPMkHY1+dmvaalj4j1C0RD5CzsI1bjMZOV/NSDX6M6vOP+ES8I6g0bfZtQsRp96UH3YXtpHSQn0R1Az28ysl8ZUF7rR+Z1swnhjlxt3jdj0resVYW9o+fkimKOrfdbeB/RD+lZtxaPaGIvGVSRA67vyI/AgitGO8X+xfKHDxXAk3HjcGG3HvyAR+NMyho9T6z/AGS4H0DwlrmvXTtLp9reG11CN+f3BiUK4/vBT1z/AAu3BxXG/thaebHxLaae2Ek05We3lIyzwNgop5/gJZBnnCA85r1D9i/V4db8LeItPlUShnjeSNlyrIyGNlI752H868m/a1uTa/EbSdKvVLtZ2H2SSfJJkj3KYnJ/vbMZ9w1ENjslueNSql/qFtNFu3z2MpJJH+tw+APTAKfma9O/Za1xT48igZFCrYzBWJ5bcVJGPoK83srdbjw3eQJGXvbaWRopI+CAq5Kk/wC0HJwOuwVt/AC5Sz+IlrOzCMQQSy72B2qFA3E/RC5/Cs6i91ih7tWPmH7UWiQTeKtWSyUfa4YLa8EW3BMZkmXj2VzL9Awryb4jl7q90y+Uh7W4sozE2OTgYbJzz82ea9m/aAS9b42NLbwmRB4eXO0YDYuZzg5wOu3868w8deH7X/hCdLvtPka4MM3lK3BxEd2c4P8AeCgVpB6I0mr3ZkfCuTTbbxtpdxqkxhhikyhzgbiCBn2ya1PiNpkNlc6/BZwNFbW+o2t0pD7lYSQusjj0y6rzXBWj3lhdQTxxgzQyB1z0JBzXrnxBaHWPDOq3lkkhyltM7P1yWiynrgCRT/wI038VyYq8WZRvI9Z0syzXBNhcwSpOrtzGyqpUgY7YrhrLSEt9ctoL9yLLzAzyRNyYwckgj2/nXVeHZ7mbSdPsfKCwXKyRswA4bcVz9drsf+A1jWnnnR206/hMMkcrRQykjIH8WfbIH600VLWzOv8AAl/Z6HrPiy7s5RLphjuGWF1BMsccbyBeehI3DJ44OQat3XhBvG/hsa3Z3C/2vaRROrs2A4KBjnPfzDIMVynhiO802WXSpk+zPqNtfWEsjZO1JISFfA5PzY/Wu/WK28B6VZWzagLq1k1C5toZYX4eJJSVckccq4NTLyOjD8rk+fYw7/wDfWl3qln5kcNtPaiWRUXcpmkhmjTuMDLO3vsFYngGOBtEu4LxZFg1K5itV2D73Unn24roLrxvfXvhy5+0Rsmo20bwhlP+s2RuiEfQyKfyrm73Ukl0m2u4AbCWe8M655WNhGATjsM5+tEW7ajxCpxm/Z7Dbm8u4dE8NXVj/o8Ud3NBvRQQxDRtx/wFhx6k1N4t+0PcPpcEkjQC2MkaA4AZGLZxnv8AMv8AwIelbWr3KaLp/hXbZC4ihv3uorbGVWJm2nj0LQ559az/AIz/AGfSfFVpJp7/ACNZozMnO18nIPvnqKe7OdppM5nSfFGq2F1amC6dyQE2knld5GD+teqw38OqXhSxuIpZ7KIXDhiOY1njTH18ySPFec3UCXCWer+VstIS0z7Vwc8EL+DZFL4Kv7b+zvE1xulh1SSK2SCRQdqQvdIJie3ynyGGf7p96GuxUKnJFxa3N2706PUdQ1yws5AhNk0QtmzwY2EgOS3se1L4Z8KN4s0vS9Bv5TZO0jRCXAIADF1I9eGIzVrQdGj8T+Kzdw3KwyPZymdWYbpAQYjtOfUk8elQeDYdT0PWj/aUUrQW6+YJl+dFC9yR9KltFU7KSclod14/8JTap4d0LwzaAy3MN5KcnjfsiZicem2MnH0rF+HmoanbJp1iu6COa3uIZkUEFZUXAwMezcZ716e9+9x4qiubmNY8MZAEHIJQpx+BP61geN4Y9C8cX0yxxrJcyLPZW6DmPfGu4/8AoRP1rNu/unvRwnsaKxi2va3yucr8cr5ZJvC+lwol3q0dibme4Qf6rzCuQcDrgDP+6K5zw7p5utJvbrVNzJpsEqWkTnnZNG0cjke27I966Sz1UP4s1pnngudJhhu2kuE2s5hZPKEh6fdZ4zx3/Gsay2xeDNQ1eK5+1Q3M32WXzeF2Abxt9csMfhWqVlY8WtU9rVc+4nhS/tbzX9Bt4IWmguLgxsO8SxhSWUAdy+O3TrXWWXw1vv7Z1I6q8b30kj3KLI24QBZE2HBzgnI/WuQ8Ka2NM8TrNbRJFDYWJutzHABlRG79SN6/lXOat4s8Rz+LLxFvZpb+9YW2wHBbcRsUZ75K4qXFy0R14avSoPnmm35HZ+LfHcnibRfCl1GjxMZPsF2zt0ZGfOOwBEgP4VQ0+Oax8VeHp40UyrZx2ccEwLbFMZEjnGMYQkD3I61zF/BcRXugaO8nlBQksoYcec8jnn3K7R+Iro9YY3vi21lt3dT/AGJd3ERjHO5YJiv6qOlO1mkcdavOvKVSTu2zy4wNZvJHLjfGzI2DkZBwcflXt3h7w5eLpvgkybUe2CTN5pHAeaUEEE5yECY4I7ccV4xo9i2s6tb2KMHeZ1DAHJ2kjJr0S+8StqPxltYIZXNhZ3cVrHHuwrLEducd8kE/jWj1ZzQdk2fVUcFwms6UkSRtcOAIQyZAHmKGLZIGMAn14rzVtfiis4LR4t05cytKMjlh6c98164L9bDUbeX5H8x9qlh93EbHA/4ETXj3jXSE0W/iiS4SdwFkYjrkqCRj2Of0oilLRm6rVMNarDTp95au/E2pWumy2cMhVZkaNlI5K9Bj8DXt3wN0CPXPD3hW0mjLmyt7mWVycBEV12r17uAf+A14frdlJZ6hdNGMw2/yeY3B6YBx+Oa9e+C1tdS+GtMsLS7Pn6289tdyIcm1tBtzjngsxKj3amklFWM8TjK2Lm6laV2tF5I808d+ONS1v4laxLp1/P8AZonNrZBHICoRGXKj/aZO/bGKz/7f1HyJrpdane3thEzRmRgZNwJYZz7fqKk8Y6emkfFLxBbW0f2WKG7xEqjhFVFAx9MVgR2802garJEUeF5YoQ/UlyzbVX1JAYflW92lY8iK55cx6z+zjql5rsfiiJbif7ZeSRWliGcyCDexJKqeAFXP6Vx/x+Q6F+0PciBMW1pbWLxiVePkT+WU/WvTv2RvCq/2heajLIwms42KwgY2s21effANcP8AtFlrj4y+LI1hVxDpdhcSSHlo1DGPj0yZQPcKfSs+pq00kjqP2RYrZvF/iqO0G9ruCOCFZmBPlPN+8U8AZMYcdKf+1R4s1vRfiLosNtf3VvbTWIl+zxNtjOJpFJOO/AH0A9Kh/Yy08Xfjy8nI4hhM2R6gbVz7fM1L+1/tPxI0IuPlTTUPHP8Ay3lNCVgbukjwHV/HHiFNQu0XVbuGHzCoiWU7QDXffs2eJb5PitY3V7dTXKQwzSETTNtYhCQOvcgV5SkUuoXEvlIZ5ZJGIAwN3fjNe5fAXwZBF8V9F0y9WIXFvMzXJR9yPhfue4PX8KpvSxzQi3PmND9tmwfTp/A3mP5kphvTKdxO+QmB2P4lz+VfMw5PPQdq+pv28LkHV/CcX+zduBjpnyB/SvlqEbjjnrUoqprI9w/Zi86LxheCBWeW4sGt0K84LSJn8lDHn0r770a3jt7eKKNAkaKFVR2AHFfGH7JekNY+K5WuMCV7NpEHcAsoH6Bvyr7W03/VivFxLvVsfRYNWoo2rZOAcfhVxUGAAMe1V7QZXj1q6g/nWB0MaB+FI64U4HSpCMUMvHHIoEQRMJFDYP0NPx7U4DAGOtJ70AVZup4qlc/dPr9KvTjqapzjgmoNEYl6hGc1zGrr1HGa6m9JCk+tczq6gg1rEiRxWs5CHnrXKXhHpkfWus1cEIQRXK3a53Z6V2x2OaR47pyPL4h8XQDG9rkFSRgZ8selGkFYtSjhupfs+RyVw3bPSptEXd4u8WRlNpa4B4b/AGAKoWF+bXV4nVAJA+0swycg119Dipu7aPX9OjsLdo5YxcNNNF5ZaTAUbfmLY+g9a6qy1VNFijgiCNMWUuUHy5Iyea4nTL5bprP7ZtcJO0MiZ68A8/UHFdKYljtoJMFQBt3Y4Yg+vriuGo3F6HXueg6DdXb6jaXMuXjRkDleMJwuP5V6OgwoxXmPhe8a7ht0jkHl4Jx6npj9B+VenQnciHuQK6aLujmnoyVSM9K1/CyBvEOm7iQBMDgc544/WscDA961PD7tHrumYBINygOOwzXQZHrp5JNLnJFIfWlXPGa5rGo49KFPy/jSE/LSA4pgPXrQM0int3pW6UEjJuYJcf3TX88PxeD2/wATfGETDBGr3eRjofOev6HnH7t8dwa/nl+Mokl+LfjNArM/9tXowRz/AK9/zral8RM3aJwzE7cKfqKI4XlAVAWJ6gVv6X4UuLsCSb90np3I/pW75emeHo8ttMp98sa7TiclsjB0rwjeXBDu/kIep6sfwrfjstN0OM5C7+7Nyx71BJqt/qLAW0f2WH+833sUW2jQq+ZiZ5v7zH+lF0thKLb94Zcaxd3rbLOIoveRvSiHRA7eZdSNLI/JXPAq+p2rsRQqg4pREZQu9sEc8HvWV2zZJR2CEJHtEagDOAR1qbexPX86jGIuhAFVLnV4ogArAsfeqEZHjAEvBg/rWSzPhBuOR196sazfi9kiOQdoI4qtKcBe3HpTsafZFSORR8jbecgA9+5pVZoAWz85OR703zCpyaaz4JJ6noKfKc9z+jP7dDY2UD3Myx/u1JZjwKSDXdPuWAjvIWJ6DdUVxolprWmxQXMQkj2jINZd38ONFuohF9naNT3jbBB9a893O86PAZmwQR7c1Bf6lb6baXNxNKoS3Te4zyBz1rzvXvAHirTIWn8M+Imd4+Utb4b1I+vB/WvmTxt8QPHFp491fSNbhm01NXj8hrYuSikkZMbdwXBI74bFY1Kqpxu0Grdj6i+GmsXfj65vteuMrpqyGOzTpvUHBb8a9DK8Yxx0rgtL8R23gvwxp+nWGmT3jW9uqlI1C7iAOxxUT/ETxDPGrQ+GZV45DMuacWlHUo9Exgivn/xBOlx4m1RzwBcSDn2bFdzD8TNcs50bUfDFyLXPzPCVYqO5xkH8s14zrWuz6jrd9e2sRNpNPI6EDjBYkH8a58TNOFkdWGjedzpp763kwibS4x8tcr4lRrPTdVZg2ZITswOhx/hmqf2ueKRZ9jBsHBHpWhP4qgvrDyLmJSCNr8cngj+RNcVBxTu9zvrRlayPmSS6/tPxRptgyn9y5TA4+Xr/AFNe1/CDSxB4hmkRfljiYA+mSK5LWPDtvY+LYbmwSOXeC6kkDBHOPyzXpXwlCyT6hIE2kBeO/Jz/AI11TfNaxzRTje56UnPQ4p5GOMcUBcdufSnYxzRYBoB2/jTVXnHelluIbWMNNKsQbIG7uajGo2ZYH7TGOMdaqwyRlwKjcYBIp5vLY4KzxnuDuFM+1QTJuSVGAyODRYCB1NQuuDzxU5kiB/1q8e4qJpYnGFkRgOSQwxU2Ao3AJwOMY5zWdcDC8HitaTa3KMrADnac1l3S4VsHH9atGbOe1I7SCOSDnFfmJ44Qx+M9bUnJF7MP/HzxX6d6mcZ4A9K/Mz4jxCD4heJYtykpqVyCPfzWyPzzXbT2PKxPQwrcbW5AxX3B/wAE/og+k+NTkcS2vHflX/wr4fhGW69K+4f+CfEZOmeN8cDzLMn/AL5lq5boyo9Tzr9vWP8A4urocvQNoqL+IuJ/8a+fLBR5Icgcnivoz9vmIj4h6A+4EDTihHcYmkP9RXzhbOFgUHnNbrc5Z7nafCYl/i54QGflOqQDPtvFfYX7XVhv+CQwM/Zr62lJxwPkkX+bV8c/B5jJ8YPCKhclNTtzj/gYzX25+1Wjn4Ia1jJjVrdmOP8AbAB/M0l8Z1LSlc+B9TnS5bS5wTIRbJC8jdWZAAcnqcAgZNfo5BFDb/A7R5lVPs9rp1vcSbgCBCgRpcZ9Y1cf8Cr84LeAz6P5mTuhmyMdgw5wPqB+Vfo14elivv2adOa4AaObw0AwY4DbrfG3PvnFY/bNorS5+eeq6a8sV1FJIrvZ+YUZFA3FXww47EktWZpCG8huYUbErx/KD328kfXit/XIW0XxXf6bIxVvtG7c+MqxwWU/Qkj8KrX1gItYN0gVYblnK7R8ofcwxx9M/jQ9COW+qPpb9hXUVsNVvrV9u3VEeJTznzIR5ir+KvKf+AVi/tp2scHxQtJWYJHc6d5eMZxIrDDZ/E1X/ZV06XUNB1S4t5tt/pep2NzaAHCm4lZraNXI58svIhb/AGQ3BzSftt6vba/4j8J6rZqy219pSXSByN6hzkKwBwGHQj1BpxW5c5WimeO2d6DFqV95YWYyI7L2X5iPx4bPTolX/goDp3xE0+3mG6OdWTaQG8xGBHOfUA1h+HLqO40++tpn8tniIVtud0gDbAfbJx9DXV+FXWLUPB08cJhmi1EQO2w55bDKTj3NY1PhZvSXNOLOj+J8T3vjGNZ5Nl7NocsAZidzSQ3EhLHHTeqkgf7Y+tecWOo21x4NEV6PL8u4SyUDkBdrMG5/unbxmvWfjxa/2N4yg1y3VDLaWBkeNmx5jb5EPHsPK/KvERambRNVj3EpBNDcRpn5iGDqzD2AK8/StqdnFE1G1J/Mxr3TJbG9e1uoVWVQrEAZ4ZQw/Qiu30pbXU9NtrUW5hW5sS/mZypaApEU6cDZtP41kt5WqadBeyyt9tjkS3YHqVCYBJ+i4rrddjiS+8O3EEa22+2eKdeVVC6FUz9RAScehrSTIpprY4S7hazCIgEapcyFdoHygHg/iMU/xfaxzakbr7MkMV4TcwxpjYFZmyBj3B/SrGt2D6bA1unz28cjCOYZIlTPysCevGPzpiTNcadaQt93yWjRyM4KuW/qBQkrXFJvYdpMgvZJrCS1E8k9lOIwq5cMIncBPQnbt49asar4ZlbT7K0igM6xZKquMfMFxwPbH5VH4S82LxXbyrOlpNFFM6O4BCsIn5weuPvf8Bra8PagIfDRkS5BuI1bYZOi4GEH0xj8qiemqOvCpSlyyZP4R8KTxeJdPgvk+z30MbTWsUv/AC2O5VZCfwBz7cdTWBqOiWet2kMggWMTNcTwKjEbQzjaP1P5V3HgzxK0+uRXeqW4lkEC2xbO0IRIkjEe/wC7A+hrButPHnaYtnkWsVrHD9pb7qqX6n04qV5mlVLmap6oyLjw6FsvDlzEBPbPawQRIqj76ku6ke3nhc/7NVPGVrG13DK4Vy6lsr069K6XUdMk8K69NpqyvcQRRiVJjwGYKA7KP7u5OPpzyK5S5uHl8O2ccz5QTyfNgnbnB/xq4K7OSrJqNiKCKEaVyxYGQq8RGQUI/pg1Z8OaWnh5Nfa1Rmml0t9sgGVEGVaYH32YP/AT75pjzIreNXGEDkqSOucZ/kK1dNlFta62srkJ9kMUZUnB3uqlfTBQsKtoxUmy3obGw8GMyzyWzQ3IMTIcFySS4P4fnXQW0svh671S/I32jXf2U2kjf6+F943A98YHP1rM8QoG+HWhIkBikjeSVmAGHVmwr5z04IpmvK7x+GyBua4tWuxgk5UvsUH3DRSH/gVYypqe5vzvb0O31PWLPSfDzXl/Ez3iyxIsu7JIMQJXHQdc151rWsXHjLxLc64kjrdvb+RHFjodvlgL9f55rtfi3brbaJFE8bq6TWxOBw3+jDOP89qwdemj0G3jWAxzyxQraFlUABkfzVlXnPzbxj6HrTUFudtXH1XR9hf3Vr8zgvCmjrFrkKZeaJ1eK7g6iWHhpEPt8gP/AAEV2EVnM/wqubW0CvplzcSQNFwPJ+dZAQAMcfdHArm9Mu5IdRW4VgJWYhiO4bIYfiCRXp+qCxi0GKztYXhhgHmMxcHeF+Qk47lgTinU92xy4Re25r9Ezzu8hWDwlf2cRjVJr0KWxztKKAuc9NtvGPotZWo+Enu9VtNSsWIu5itxGsQywlTBJGO4K5/Crt3H5ej24Jy0ty8jZPHyqAv/AKE1X9G1UaJqVj/pAjaFJLpif4UWNy3Pb5d1Xayuc7neVivq+jzX3iK5vXYTyR3Mlw7sc5Kjy1x6AYzxV1tFnh0uK306NP7WOnWdtHdkKSiOXV1G4H7wLA/WqT3wgSeSLK+aNqqwPRuf5Guov9Rh0mz0J0mitLi3iV2kY537OVB+hH61k90bxfusx/hx4Okm8RaLZmeGIWazXE0p6JGoLtk/hV34Q6LY2+lXKiP7ZrAvI5Emc/MwGGznuMgfrVjQzBB4S1/VjIIoY4gvn8gPkhTGD3J3fpVL4caxYw67p9xO5ht7icwxPF0B2P8AIeMctsH40pJu524WtGhUi5pNf5n0Nf3D64zWzbbVoFknuXVs7pRuA/76YgD/AHhXkdzqEmvzfbpbUWUkiRloMcKVjVf12k/ia981fTdP0vw/eXFxABJP5Udwbf7xVXVpCM/7KtzxzjnNeJ6lfpq80VxHbyR+bEg8sjDD2Pv+FOneL1N8ynRxEIuiuVK2nd9WZs+ozXkpkuJS245b09uK+rv2bfD0LfCe61O3VRqF3cuEnk5CCMhoxgdt3NfI2rzW4u7kWSyJaLIVUO2TjnAr7O/ZUb7V8F7VeQq3dwvP4f410WufNczi7HzJ8VDcy/EfXrtSsJjuJGkjfruyVx+fNUL+9mfwnFdNcktBNGEgwf3TjAjfJPPAPbitr4oWNvf/ABU8VIblYVivGYg9Hz2HPHXNYuvXa+XBo+xHFrcGZp16OPLGB79/zqZO7NKcbRPdf2QLktqfi21Kkx21tEZJmYEBs7mz6YJIrxj4/eLzrPxL1qO2BghnWAuMYaWNdwj3eoypYDsa7L9lCOfVPFHi+G4vzBpckAudQRPvNGGJCZ/2unvXB/HrTW0/4qSRvGsTjSLF2RB8oYmQnH5iqjuZzl7raPWv2NYhD4vv8kZNk7cem4d6rfthO0fj3SSqf8wckOeMETTdKt/shqlp4/1GKXKsbBVXPvhs/THes79ry/im8YWs6I7LHpSKkpxsYGeblfXr/wDr7Aoo8R8I20eiTJNe+VKUjM2zuQykbf8Aew35ivTP2dLhm+OumQIRNGZp33A46q2P0ry25Li3tHu0VHnUzyygjLrnAyB0xjFehfsnN5/xw0mRRkN5p5PQbDihK5DlypRR1H7eOwa14QUL+8MN3nJ7Aw8fqa+Y9Msp9RvIbeBd88jYVc4zxn+lfTv7ebKfEfhGNVIP2e7ZmA4HzRYr568GbbLVo9SmTNvY/vn+bG7HYe5pXshcvNI+hP2ZL5dQ+MOryJKZlj0oRlnHO7dFv57/ADBufpX2LoVzJc3F0o2fZ4WEalTks2AWz9CcV8KfsbSt/wALL1GVmZgNNleTJPKh4zX3F4Tmh03QpdSuciFzLfyhTn5Tljt/AdK8XEL94fQYSV6VzodHmln1jUwd4ggMcK7hgb8Fnx+DJ+Va97drYWU1ww3+WMhc4LMSAqj3JIH41k+ELS+s9AtItSwdSK77ojoZTy/65qxeB9Q121sGBNnbxfa7gY+Vpdy+SpPttdsf7tZpdzdmyVwxGc01hnpTh0z60bcg98VNgRERxn8KrOkjzRlX2xqcsv8Ae9BVxkJOBTdgA5rMpGfqLMkW5RnawYgdTjtUEoJB61flGQeOKqyrhT0oKuYd+ox6Vy+rcKcciuqv/myTXM6qMKea3iRLY4zVlyp9M1yt5gBieSO1dZqwIVj2FcnerksM11w2OSTPGNDmP/CeeK0wT+9VuR2wBVbxRbCC+W5XAaQ5OPWrmnSFPiF4tiAzgxMDjoNo7/WjxXZSTpBKWCRLnIzjNdnRHnQdqjOo8O6m19Yv5iiRwEc7OuQQo/PdXoVsJjaSJcscRbHA3ZUkj5v0JrzDwf5UunLBFciEBwWKLlsZ9e9el+HL+3htljRWyMiUOPc8598/oK56iW53xO+8M6gtukkmm2cc1y8nzyXA4RenyL64HX3r0DQJZptPHnyGR9xOW6gdQK8o8GXz2d6JromePJEgTgsBwMfhXpnhPatoQrltyhsH+EYwB+VTRldmc0byda1PD7Kut6aW6faYx/49x+uKzFAz14rQ0eYQ6vphJxm7hXj3kUV2GB7CeR3pF6UE9eeaT9DXOajjnZ798U3+GnP0Pamjv7UDWw5T+VOzwKYvSigQ5/njYY5r8G/jGLDw98VfGKsim6/ti7yqjJz5z1+8e7cGA/A1+Efxqgjt/jJ428xB551m83Fux85q2pfEYVVeJwP2rUNSIKD7HBnqfvEf0p8Wl21oTMMzyD+JzmpZLlS+N/y10/gzwbYeO9Ui0iPxDa6Lfz4EUuowsISxIG3cp4P14rok+XVnMrJHKT3AIHO0EHjFUItYWSfhTkDn1r0vxT+zl488K6j9ludJe9deftFqwMTr/eBJ6f55ryi9tLjSZZ4rm3kt7iN2Ro5UKsPwNVGUJ/C7jTNqKbzosyHB74oub+OGEsjcKO/esWO9L2U6g44GD3rMDM7DLbuemaajdl3L1zrU0zHCEj+EA8VlTefLJllO49h2rZtYVRA0hAJPTFTxRqoYxqF3frWt0jO9znGHCj+dTTjAQ4zT9WiWGZQrAk9QBT2GVUHrisuptvEr4IOKXySwJwakK4x6VYhUKOeSexqrkqFz+iBtRj0bw2L+4PlxQWolbeemF7mrdjfx6pp9tewHMFxGsqHGMgjNeH/tKeMLweEdO8J6OzNrOrNHD8nZSBuJFeofDnSdS0Hwdpmn6lP581tbpEGIwcKoH+c15fOnPkR1eZ0YbnkVwvxF8JW3izxL4M8yNWuLK9e8LYG4xohBB9RudOPUV3KYAPYe9c1pkjap461O6WYG106FbJU2j/WNh3OevTaP+A1UkmrMa3OltraK2P7qJEGeoUZpx9sc84NLkY60z168UMYy5ZfLcN0EbE5HbFfP/hHQPK0BEeAlCo4I6ele86q/laXevgkrbycf8BNcP4fgj/sS3hlTZIkKB1PUHArGrTVS1zanU5GzzrUtHFsArRgKR+Vcrf8Ah2OW2leP5ZBkgCvU/E1nmWSU/MuOfrWGNKEluDgE4DHj86+elCUKrUT34zUqabPn3W9OuELhCQwOciu1+B1wz3GtpK4M2yAgHqVBccf99D9KTxpYLYzOMDnPI71V+GRntb69ubaDzmTylkXplC/JB9hk10UKknLlkZV1Hl5onsgHpSgEEDGPWnKhzTwNvavSR5p5J8e9Wm0m00l4naPcLo5BIX5YWbn/AL5FY/hLwXq2peH7TUtWvpNMW7wIIi53fd3YbPQkHIFWv2k5QljogdgYwL5ihXO7/RJMj9P1rutQ1GKLxdrFjql/DN4ZlnT7LBBGBtQxI8U8bk+jheOPkPrXVTXMekqjp0YpLV319Dz7VNI1bQtEbV7TVE1bR4FHnvHJlolfBUnB4Bz196s+HU13xBp9vfWUsUdteBmgWdyDIV+9jt2Ndto3gm20l5LJALvw7fWd39puoziOWzeO4IgwOrpKIznggHA71z3hXTJrnQdBsNW0tkis53uLJlbP+tVBgk9MGRcDB5ateWwRrxlB6K6e/kc5oms3+pfD668WlXltoJ2VlBOZIVaNWZR6KX6+1TJqviua+t7Cx0tpZbq0F5CzcKw3Km3PZssOPer/AIW8VTReCLHQF8PteaRBZXWiX5jKAyTbN0h67iPkRsjrj652tO+I2rW8f2ZtJnzotzYsIWjBaSINHFJGvOSTLHnn69sUklYiVSUZfCrX/DoeS/CXx7f+KPiTbxtNLHazRXe63k9USE8j6u5/Gvb7sYRiK8A+E1rLZ/GaNJYxukbUJFIx9x4rd1PHqrA/jX0DeLgYxXH1YY9RU1yKysjndQHAJOAOeRmvzN+KuP8AhaPjBVBXbrF4MY7idwT+JGa/TbVAAjYPXt3r8zPi2CnxY8aAn/mN3x497iQ13U9j5rE7I5qLkgE4zX3J/wAE9nT7D4ziJAZmtWCjuAJP8a+GoOXGTgda+5f+CfjBbDxQgALO0JPr0anLoZUN2cd/wUCtQnivwzNtw/2edc56LuXg/jXzTYIq2+6TnHevqT/goTahNY8JXKty4ukIPbBiP9a+VoXJtTtGMDmuhHNP4jo/hXK9v8UvDcqHbIt9C3HruBr7w/anB/4UD4lB5GLU89P9fHX59fDydovHeizbsst7CeDgnDj0r9Cv2pLd7r4DeJokwrtHbYz3P2qL0/L8ayX8Q6V/CPzw0eZzKIsnbIpUjtnsa/Qb4ZTfa/2XIxd+a72elmUFxjOIVnQD1VQyr/wE1+eWmymKeJxyUPAIx0r9CPAuswXnwJsmhj8sP4UutPl3E8T24VkQA92immb3C+1QviNabvA+IPi4Wk8b6hMSSJLq5UMT8xKzyA5/QUmk3L6toxj87yRDJ5pXOSZSqrn6cDHuW9aT4goJ9f8AGYCHdBrlxIjnLYUzyBl6cDoa5bTb77LcK3VDw4B7etOS1M4y5Za9T6i/ZNgkufFXiPQbYvFLqaTWwMa5Fu/ktJDKP9pJIiR7kVyv7XUcNx4q0nUbGHyNPvLFbuODHzW8kjt50RPqJUkznuTXWfsyeJRoHjWCayQSxz3llJcu7crH5c4mkBPAwqE9fWub/alSax8ey6ZqEkMhiuLsB4uMRTTm4jLe488/gBRDZnRVjpY8Q01vK0u8kBKvHJCyn33Hj+v4V6t4I0xtb1TRYNKV9l9ePcMZTlI5I42kwB2+YD65ryeVJLTTJYmJUm5VXXPdVbt0P3v1r1f4FaxHpXiHTTI2YxOh2AH5WdWjJ+mGHPbFZVfhLoO00iT40as+veJ9CupYWt1Oj3f2qFTz8zFSv/AWU/Qg14/p9jdl/LNyZpDps+nbuo80qRGxx/vKfwr3f9oPTDp/xF014Y1+y3lpcmRBySzsd+3njnB+rnjk58K0+5aSzvn08OtwoJRBkNuQcD67SfxFZc7VkdLim2ZfhfRbu+g1SA3jRqqLmTccxt5g+YDv3rtYbu+vPGckE7vIb/TInMOw4ifyU+fPodz8/wC3V34fWtpDqutSzRl9PntRfAhRiON2JVCOedrDtgVDqq6lp/jnTZEytlP5OnLdeX+7lgbZgqQecMAOD1FHO2jRUrJM5vT5Li48DWbNO2oSQPNvReWVDgr07daxtVs9TsF1KD7WCLS7yhXvE24bh+SfnWzY+T4SmvbazJFpCsMEjEbmaNo1DnnvyT/KprqCG9+2W0bbpGixG+ch1DAr+YUN+OKPaStYxcEyv4ViuNckliWMXd9Npl9ZqmRkytA5RwPUgFP+BVi+F9cNiDJcSC4sJlVSmMggkHOD7V2fwnni0vV7sXKra3MdtJcw3R/5ZBY2DN6HAIPTt71w+rQW9pczW9tGVt4p5I1BAGArFQMDpwOlKVSXKgjHkakjrbiHVLW604wSrIbiebzW7CQofLI9j+87dq9W8AaTLceC9Otbm0U2+pbLSUhcGMPHz9CDyPSvO/DjRazb+Hgxci3uUjbDEZkw/kk47Z+X06Z61Bb+Lda0vxLcaBYTtFBDeRskZBLxPGgGBn6HOaJSbsezl1alh6nPVjdPSx0HjDQ7i2tJ9dWVVs5oTbadC3UR7RjJzkkMz5z615za3l3e6FcWkYUz7GulwmeI8bgfT5WP4gV6z451KbU9E1G2wLQRylo4GYYIYgtt4A9e38PavILa+/sW7hLD9y+VlGOTEzAsv4hafPJHNjqVLnXs1ZW/HqRJqtzPp7B41M6N8nuvf9a6XwzqK3PhPXFu2VXWF5Qgx99FzFz6byQf96sTxLoh0OeW3tnR4oGjkWUAhnWREkHfkAPj6g+uK6Dwd9kPhe+CrEb2+u0tB56gIiiNpGJOCeVDcYxnH1purK+p5ipo29C1WfU/BFpphtw1zeCWyid1wyk/vIAc9ASeD71D4k1CfxZ4u0mTT9rZvHsbhTlVV12yOE9tzy4/3TWnoNrFqLaMsF55S6rYxpNMyj5BDcQqu0DADCNTz/s81X0y5tZNRvNZ06Jxb3041S3QtkQSkSLLHtHHSXj6D2qlNmvs76F7446oZ9PhuYlXfmFJFz91lEin9FFcn4q1Gc6DBam2SO5iaOGSZzhj5USow4/2ww/4DXXahHDqzaPZXaR/adRngiUueIyZwgdvT7zD8a47x7Lpllq5QLPPLIouXWUggSyEtJt4HG8tj8u1JVWVUoxWvcZ4BsIda1q1gu5PLjJaR2HGNqlgPxIx+Ndt46thaas9pZrEYRZKY5FfduYl2OfzFcDpuk3+oaIut2EoSFL5bB7aNMsrYRg5bPQhmGMfw5z2rtvEukXMF/Y6kSWW6mYkoDtjK4OCMYGcjA+tHO5O7ZrTUI0uSMbO+/6GHb+GW1C5gt726isQlgtwgJzuJdwf1VvyFRzx6YI7g7RPMkYtyeow3y7R9QTVe1nF/wCItR32321RDJDbEDcY1V9wIH/fX/fRqho2oQS6THLA5drq5LBscFUUHI/77oVWTZDhTcYqMbPW779vuJ7+/SwmjRLdZ5WPEZPQdBitfxdeadf+Jba2v9OEheNGHlttVN+SQK5yxljk1o3kq+bFaHzGXON20/d/E10et6KZptC1XeGlu9NMqxkAYkQykjOeRsTd+fWkqjvcy9ndNHYt/wAIX4S8LWWmeKbA6lZSqZ7SCzkYBWLFiXweWBIFc1o8PhmfxvpFtaaYbC1EjXMYMm4oQ2Pmyeo2Hv0xWZ4xik8Q6ro9n8sYaLf5nRcyyFvfjBHeqPh/WEGpXklrGWLtCjOBl/mlRCR+ZP41cajbsZShrc+nPFV/cvBfLOxjskt2aJRkFsuFyfbANeR6Pq8mqasslvBuAkKLG/8AG3K/zr3TWFPifxHpujJzFJqqwuFGd9sp3zDrxljtzXg2n2S6XfasEaSFradvs5UdSJOST9K6FrczqSdkjE1EG2DRspVlJ3L3yM19sfsn3ttZfBm1+0zLEGu7oqrHJO3aTj16iviW7d7iRWYlmcklj1J/zmvsD9kw258DyXt/KrWGjG6nII+6zAM5I7/Kg61s3Y86C55Ns8N+JUlz4i+KWr3sVv5VnA4YIoGXlkdxsPuAhJrlfEcccWnajfo7KYyIyCcHIA3Y9eWX8667U9Wi1fxRrt/d2stq2q4u40yVMMkhEqNjH91iPo1cJ47eySxttOnWTd5gnLqcHcWz/QCsTt2R6x+xpZnUfEOq24MnmSCKSdgeBEjbm3fUhRWV+0XYS3Xx21ctJu/0K2KNkYA/eHH4Yx+Vdt+xtYtb614ks7eR4VazWQyBPmb5x37DBzXP/tC6Rb6f8YNZuVRmU2FquzJwGwxJ69849OK0Rzct1ZnX/so6TDqXjXUrh384JZksRwd3Awfwql+1lfto3xB0y4t0VhZ6ZA5UgEKfOuMKR+Kmo/2RtchtfiDqEdzOsMH9msC78KAGXqfXmuW/a0vnvfiVOzIYt0ESonIbytgdA49cux7fexjijyBO6bPELrVLhrJ45JGPmtnGeAAc4A9M16v+yMd3xu0YE/MwmOO33DXjuoSRvcosLMyJGAd397v+tev/ALI8g/4XfoI3YYibHP8AsGrWxxSd5o7X9uxl/wCEg8LRZJPkXHy44zmPn8jXz/bLLa+Er+1RYtzxrNKzkBgN3RffBHFfRf7b8DHxL4Ycqghjtrl5GI5PzR4H618x6/diawtT5PkyTM0jNk/NjgVludb91NnrP7J88lt421EQk+bNpcsUaju7SxKP519zvGTPoGkwqdjTJNIScAwwbSQfqxjGO+TXxP8Asi6Obn4gR3rMvlQ28ilNx3E5UqemMZH/AI7X3H4cC6jq096UZVt82cO7nODl2/FuPoorya38Q9rBfw0dfPexadaXN3M22KJGclj1wKXQbWWCw865Ia8vG+0XBHA3FQAAOwAAA+lZt1GNb1ODTdm+3gxdXLE8cH5E/E8kegrpVA2j2rHZHQxFBIxTtp6U7YQeelG360gQ3bj3prIME4+lSgA4pGXPXpUlFGRMLiqU4+Tk1pSD61n3AOPb1qWUjFvFzmub1ZPkbjjNdPejAbNczqxyOtbwJlscTqw+8McVyt9zu9q6zWF4bv71yd90fjPHeuuOxySPEIy0fxJ8VMB+7ZYvmzk521J4pjkvNL2xM2VO7AP+fekMiv8AELxKmG83bCTk/wCz2q46eZE8bE7SNprqWyPLvao2L8NJok+2CZPMVFDlR/EoPI/GvTbKKJJZQrBvL+UH+9jj9cZrynwJZSJq8G8FIw5WU/3k/Lqa9OtrSG38rdcxL5Q8xyT2x65689/0rOrqjvhud5oYDEMihFKhAO5OM16J4XlitrkROWErgArjHcgfrxXmNj4js7BrOC2QyyXOAs0vSNWQZPfoTke4r0GxuC2pytkP+8DkDoAMYHvjHWuWl7ruVNaHcA8+mKvaSN2s6YAf+XyH/wBGLVE8vVzSyBq2mE5A+2wLwfWRR/WvROU9j7n+tIDxSMx3E+9NJwK5zboPYgA9qarcGmM3yelIHznnnr70CJQaduwB65qLPpTLi7gtIjJcTRwRg/flYKv60ATK27eOh9q/Cb9pGOa1+OXjy3lcPKur3OWHf5yR+OMV+z+pfHHwBo0ky3fivTYmj+RwJwcH04r8Z/j1by+IPj54yvtOAn0281SW4gulbEbxs2Q2a0pTjGV2zGrrE8ytbbciry3OTk165/wpnw3pVpbXfiPx/BpVxeQpLBa2sXmSDOCOM5yDioLH4IajdWpebVrazkYbwFgMqk+zBlyPeuR8T+GtZ8I6mLnUVWb+FLsN5gIA9T93jtU/W6VaXLCWpyJp6Jn1x8LfG7WGjXPh7W9YfxXoCQeZp+pfZGS5s3HRTnqvFcx8Wvgjp/jaFPEMtnfHy0XebQAb4+5x3bH8q8g+Fn7SHiHwhMumXSwalpNy+x4p1+ZM8ZDetfQ8f7Y/gLS5ItLm0/U5kQCKVVjBwehx6/pXM6MlU507eg0pI+VPiv4W8OabqAsfBrTaha21spuZXBLCRj39PQ+9M8HfAq51O2S91vU4NDtSNwSTmQjtx2/GvVPjR8etBuraa08G6XFbpcLmea4jHmeuMCvnq+8V6rrAJuLqV1IzgNgCuuLqyjaOnmazi2tD1HVvCvwr0CPZLrWoXdyPlMkTLjPsuK4bxFB4fLk6Tf3Bx/BdRdfoRXCFWeUkkls5rcS3eQqcYTHpW1OnKGsptmSRg6luE4yevTBqwwyikdKsa7pbRQJcrllVsPgdB2rIa/AwByQK33ZutEXAoJyaSS8jgX74z6Vly3Uj9GwD2FNitpZ3yFz6mnYnn7H7/wDgTwlpd7qcHiPUryC+1V0HlFmGUUjooPSvThIhYAOjewYGvzH8I33jrw1FpetnVbt4RctGIVuXI3qeVZOhBGTX6BQ2WlXOm2t1PPc2cssKysABuRiv/wBevEw9aNRNJWOndXHfFbWZPDvhq0vIX8uY6jbxBc43B2K4PqOc/hWr4R0htI0SFJH8y6mzPcORgs7ckkf5615j4s1/TtOOjQtrQ1HS/wC1bdpUnyHg5PzA+nr9a9ijvbe4O6K4jlVuQUYEEe1dV7jROGP/ANakDDJANITjNJxjIPNDGZPjC/XTfCWs3DHGy0k2+5K4A/WvDNC8ayWcSq5+XaBycdMcfpXsPxNiM3gq8XJI82LKjuC4BH5Ma8YGgQNZ7iSGfOSBjvxXHipcsU07HZhY8zd0bdz4zWeIRSKGRsZI61DFrcQjCowbDYwf7tcL4gs5tGs45o3aSNGww5Jxk5qmb64to1YrlG6MvQivnnUqKfNe6Pb5Ictkit47uWmuAxPy5JFa3wbXMeqkD+KMZ/Bv8a47X9Ra9ly3GBiu5+D0e3Tb4gbd8wJx3+UDNdWGfNO5z11aFj0hFwtKw70RL69aewyK9ax5lzxn9oWxlvo/D6CCWSBWvVeSNCwUvauq5x6nAHvR8PdfjtfBWl2HiO3XUjYq0Vu8kJ3xIG+VOR90Dp9K9gmsoLxdk8ayoDkBhxmqw8N6a3JtIz+Fawlyu53rEr2KpSWzueXeN/GOoT+FrnSPDsS6fbqHnRFTqxXoAOgOP1NWD8Z20vR7WwuNK3z20MIhmSNm5QRE9Bwcx9/avSH8OaazEm1QkgKfeoJ/DWluR/ocYA6ADpWjrdiFOk4qMo7anivhnxhfaNqupT+SV0+/1Fr238wMSokimhCkAccmPp6GuiufjaqX1/dQ6dtv0R3aEfdeVWmwrexMin2xXfy+GNM2FfsqY9MVWfwlpUs3nm2HmHqQealVbDnOlUlzSj+J4poWqWurfH6ymsU8mFrW52R7MbYxDAi5OMZ/dmvYrxc/hT4/DWn2d+LyGBVuUBQSY5A9KS8HGCOKz3bZliKsajjyqySsc/qYyrEYGB1Nfmf8aUMXxd8ZBsE/2vdnj0Mz4/mK/TLVF3o3pX5q/HSJYfjD4u2H5W1KdvxLnP65rtp7Hh4nZHGWwyQB1+lfb3/BP90H/CUR5+fELAdOPm/rXxFad8V9kf8ABP8AuC3inxLDyR/Z6PgHHPmAZ/U1T6GFHdlj/goPbiSPwk4Ul1F45x/dBgB/Vlr5V8KyRQanayTBfLVwxVxkN3AI9CePxr64/byuI7fUPAHnFliddVjcgcFWS2Xn8SD+FfH2o2v9m3d3ahiywyNHk9SASK2ZMlrcXwkoj8Z6b5atGPtsYVW6geYODX6M/tP7o/gl4kkTcDEsEh29gLiM/wBK/PC0jkt/FGj3D5Bnlt5RkkkjcFz+O3P/AOuv0k/aHi834MeKlPLfYwy57YlQ/wBKzj8ZttTZ+cHiGxay1cMIRFC4AXb90sFG79efxr7i8LGDTvgNZyrFuS60aPUFAzzLbBYLn8ZLadVHpsY9q+G7KC41XT3AZX+yyFwh+9jHP8q+9vhdBBffswaFqxhEraRDNfCLaHEsarJFPHjuWheVR/tMD2qdpFU9mz4ov7iF/iV4osL1ytlf397HIVOdrebIyHj/AGttcHGpSQq3BUlSDxgg4PFdN8Q9ObSfGWpxwuDE07SW84HDIxyjZ7nBBNZ3ii1ktvE+pCUjdNO9xlTkEOxbg+xJH4UPcyktD1L4H3N7epqlhDyZ4EsYACA0txcbreFB3/5bSNxnhTXU/tR68fHF/omty2iWd5LbmC8hXAYTxSOkmffATjt07Vi/ACN38NfECeCQRXemWNpq0Ep4MbW10kpZT2O0MB9fevRP2nfCVvp3jnV/KsgsTGSRdigbNwT96SO7yGb2qY9Tsj70Vc+btcBOhwSLglGEswxyR9xW/wA+orvfhJp8MHxR0O2lDQRXNlLG0T8EN5Z3BgeQc56jg5rz+/RbHVIkMn2iDytjEjhlyQR+ma67w5O6/FXT9QvPmkaMX+I+NzBfMxx3IX/x6om9GOKtNMsfHLVb3RvF/giz1i4bbpt3c21zcBSfPt5XjkibP+6xX6pXlc0l34c1PXLpgI4o1W6WXcOMSMQwHoOCR6Cvfv2odRt0k8JLPEvlapa30MjkfMoHkbCPp5r/AJ14d4gtl1Lww95ICupRRvCSQP8AVAKDg9TlgDWN02jtVrs39XupvD+k65e25AS5VbFUyMLAXyoA77XUjjsVrW8WazcaZJ4RhSWN/D14zvpxc/PCEaIuG/77Vh7qfWsH4eNDrnwcng1Bw1xJI0UErN837vBO78CPxFcpfXNxPY6Et25YWlpbSGZwN0LO5i2j0A3g9OrtQlua63LvxCY2pgdVVFW9+y3TxnKkgFY8n3Ax+FVPCHiS3vNfsNLuI1L2m5ICvPn4y+xvpvA+grS8Z2097ofiiyklX7RFetdqgzy8chLY/Bj615rpcx/tGxvIz5bSSTzj2yRt/HApW0uJrW56xp0c2q3Gt6dYqhnubK4t7BScESSZRY/pudAPrWR8RZrceOtUt4R5Ed+ovYIjnckxRTMh/wC2hk9sY5qee8Z9ZkW3geDUDZrdQSxMQSVkhk5weT8p/AGtL4gWttLeaRdX6eVqNzZ2sxmVRkNJFuzx0VscfWmrNE2TSM7wHqcx1bTrZPKiZ54beYyZKGUiORXwP7jBPwrP8TxaqnxBu3hLxXNxfzSPOOzh9p59wAfxrc8K6bbR3kt1dNE2nR3X9oyiQZQlI8EemPlB6cYqbWNAutM+IcTKqyQ3xt72KNOcMG8t1APTKgE++aH1KtbU9EtNKtvH+kS6mkRuvs28QsONpDMpH4tkV4Bqv2/VbSC7t0XMcrWtxCTykhYAfhwcmvSPDHjy78FacdIhKhGtVuJSRyDJJcvjjpxGn5iuB0e+Nhdaouo5W0vGieQk5Ks7hQfchirU4rqz1cXVo1aNNQXvLc09akfXbRLi1kVLaws0t7kEHJlRFAP/AAI7j+GK2Lezj0rS7CO3lFxiwuNWnlLDAM1qkQj6clJFI/HmuY8K6fINf13S52fNwFliQZxKQPkA56HOK63S7OCApYsZPMs9L8vWAj/dmJYSRY6EENE2B3TPWlJdTx2rbHqOj6lpepWdvqYjttMFzujgiyP3J2gtgenOPxrl9I8NSeFtL1J7dy0IuwUeQ5JCIpk9vvEjHpisW60qaS31Ge8Tab21s47MQAkAiQI2OMDKjJ9xXS/E3VBovhuC2idmaZnBJ5J6FyffkfnVJaGspczuzB0ixXxNrPz3LPbaguLWWM/PHLl2UY7EOorh/ijqUknjG+a1uo7y3t4Ym3KB8pZd7RjH90sfzqb4ZXV/Z3F7PCsiw2StfwqwyWdI5GAAPGSQgx3LVqx+A7TV/Fl1Z6XqIuIpTcXtzIR9ycyO7Qj1IULz71EgmtEan2hPCjaXptyrRWkdtaXd3awnPmXkkIySe+Ec/n9K67U9clh8DkLGZXs0klkGR8khJ8kH3Ybvyrn7wRat4ia+vHDwzvFJaQEYLGOFIlJx7R5+pqHxJrUk3hBY4RIolnQXTgko+AzJgZ44YD3prS5K0Rw7a1Jpeg219aMyX93cC1Vt33QBub8eMH61euTDpUULOVSOxsQzRoectyxP/fIH4VQbSzIPD2inaPs135k75yTNIqtJj2GMCvSdD07Tb6x1SC3COl7FLa3jPycMrAAfQGh2SO7CUPrEuW9tDzaGa7j0tIZrYfa9SmWWPy+kahuAfcnjFeteKfEEGrTQ2LxrpcNvbhBd7AEtI2LgLnpk4kH0DelVrLwrpusNpGos0jW1ldrFdYAxCkUm05PocfqKqeKIrXUvh3rDW671KALJgDcFZgpPGTt838N/vU6EOjyPXscv4nvJ18ZtaLHiO0gt/KUHAz5S4yfTOKr+FIrqwtA8sPlR6nPHbxTA/eUMwlK/RvLH4mtjx/par4u1uaELHcHFskb5wreSuD+BNZltpNxrOreD9PhkBsreOa8PfCmTaPzKgj/erSNr3OJxum0fafwc05NT8e3l+yYiiuja25znncGdh9Twa8O1iGVodUgEiQmOeURrxmUNMx/HrmvZ9G8XH4WR2kk6I6xRefGrcNLcZBP6n9K8P1a+e70N7lXMT2ZLK/G5y5HU45wBXX2RyWvGcntY4lgwfBOCnPFfZ/gPTdM8B/s93LWLG5vPEAFspYYaR5gFIA7EIWr5B8Lxvda/aKsCXcnnK3kykbZcHJU59cYr6h/Z+1aDXvDnh37cuP7P1Oe5UtjZHDHG7s2PYyKK0ndM8ugrps80+I2mzWfjzUrQYkks0t4crz9y2hznHpnH/ATXkniS2/tTVTPKHMMUyiZwMhAe314IFem+OW/sTxh4o+1pt1C4Nq8xGPmkkt4ZZumMfMxGO1eZeIb4Wdnd7ZihuNjBQATuUgj6YyR+JpG8n3Pof9irWXu/E/ip7hz5UFiCOThVDj9KwPjQl7eePrua+2tI2mwW6uxwrkK/7z6ZIOarfseXEllp3j+S2RWuTpSxxlzgEvIEwf8Avqtb49i0sPiZqOjlUfTtNt7G2kMfLKBG2Qp9tpB98U0ZwvKLZT/Za0iXU/iraW8iobS4gaSVHIy6Iytgc5HzBfyrL/arvZbj4i3szFXn826VmHXas7xJkf7qLj2rpf2N0a8+NKsgd0i024XJ52jKV53+0LIr+O71LZEEEt7cyxeXGF8xHneRDx1+V1wfTFD3FH4GeR6batf6pBaBgrzyCMFu2SBmvZ/2RNy/HDQ0aMiQ+YNrcEHYa8u0e6E3jPSYrq3jlj3x2exxwu87Nze6ls57Yr0v9njSL6/+KdtHp155d5NcSW73CJ92JgweVT2Pp9aq5xqGq9Tt/wBtfXG1PV9DaJP9A2zwwOespQpvYeoy6j/gHvXzJrzYvUtlYskEacHjDEZI/WvrX9rvS7WLxh4AsbeMQ2lnaXrKEwAvlpEVJyPVBn2J9a+Q7q6bVtdu532obi4Z22cAFmycfnUHVU1Wh9D/ALKeqx6N4jvDNGwY6fJckgZOI2UAAe5k/Svsjw9cyaLAk1/MRa6bamW82YJeZiTtAHJIGAB3Jr4v/ZyzZ/EuSNl8yO2tfKIQcttdCAP95gPwJr7Y0Cyk1K/tY5JXeKx/fXQJ+We5bBGR32HBHvj0ryK9vaXPdwqtSSOv8IWkkWlR3FwpW9vP9KuATyrvzs+i52ge1dAFOMYqtZ8J2HNXFXPesVqasCMY4oAyOeKzdc8T6Z4atzNf3cNsmM5kcCuET9oTwNcXTW8fiO1NwCfkZuD06H8f0rVQk9kTzJdT01U5zikfrj8a41/jF4RjhtnfXLRBMQFzIO9dHpniLTNbQtY3sN2vTMbg1LjJboakmTyr8vJ5qjcJgf41ozjA9qoXA4z1rBmiMO9X5iMD6VzWqqNrA9a6e86n1Nc3quTu9+MGtoEyOJ1cDa9cpdjJI9a67U04Y8YxXKXY59q647HJI8PnfZ8S/EYOCGjh6duKsnhyQPl9aq6tL/xdHX1Pe2h5PUAZq2fmRj1P86647HkT0mzlTfXljrjFLiQIHyhzwPQV6PpEbaraCSU4NxnJPTrWR4z8Liz8O+HtVigIjvo5g8nYyJIVx+AwfxrofBNoJ9Et3cDerkYY9vXFRJXiehB6JnX6VCIhp0b5nlEm0lh/yzbI4+ma9X0IplFDfMVPXHbqP0rh9Is7yKGPasJlhYbZMbmGOmPbODn29zXSadqEs00KoywTMS2GGSo7g/8A165NmbPVHqNq++GN/UDr64rS0xd2q6aB1+2QH2/1imsHRZne0AkfeykjdgDI/wA5rf0jadU0/OeLqEjAzyJFI/Wu9ao5WeuO3Jz6008j1pJjtdh0+btUYk7ds1mXcczDFNEgB/SkDb+n61z/AIs8a6X4H09bzVbgxCSXyYYo1LSTSY+6qjqaljudFJcxW0ZkmljhQclpHCgD6muH8b/EzwHpKwwa5qVhfCVGaO33LOrY45AyPzry/wCMf7QFr4f0bXNL1/T0smudNZrSzfbLJKz/AHFk/u84JFfD+m+GtS8WeCL69lv9L0bUXcfZtMR333ka5zmXOVbHQYrKVVJ2RnKTR9beMPgf4H/aJuo7PwnpkPhFIWFxfawtq8TTp2SBThHHXcwzjj1r89fifYJ4I8d6/okN4l9Z6XePbxzOwIlRTwcivbri5l8NaZqeg+F9U1tPDUqxl7a6vJHAfYu/aTyPmz0P864Hwv8AC/w38R/FDaZb6pFpGr2aCUQpAX80Z78jJHv61zWhKfuo5Z1Izduxr/CnxZ4e8WxJ4e1C0utEu2ULFcO7NEe+Mn7uf8a6b4t/CdvC3heXUlzqGmoublH+ceWeC3uOea5XxP8As7eNtEeXUtM12x1RoXBWN5hBKMdgudv612XwX+I/iadrjwz4401l0q6hdVu5iD5JIIKkZ+6f6io9hBpu1mc3L1PDvCHh/wAJRzXLrCJy7N5TTgtsJ6YrV+Jdn4fOnCbSdC1GGcW4je6f5bdZD1fgc9O5xU2s/D7X7K8vIdJsLdbWO4b7L5coKyw54yOxrofh/wCK/EnhK5ksLm1ls0BKjIDK31B4x0waypVZqd5O5cZyR5UfD9tr3w8gX/Rf7Ts5Db/aMgNJk5APuBxXGz/DvW9M8kXVmYhMSsY3A5HHJweAc96+ppbe/wBQt/LuXs73zDvKtEI1x749qsRL4YQi11Ii2lC7FuY2WaEYGOQQCB+NVDGTg5K1y1Vsmjwjwn8KNNBil1WV5iBlki4/Ct648N+AbiaSz02y1W9u1OGa0kBRG44ORj8K9K8SeDrXRNOi1WxkgubBSZDc2bbVPGPmWvPvGPiXVdemsV0KfaxQJiJAskz9PvDrisqVWtUneUn+hELvVnITfDzXrCKeQ6TLdWhDsRFhiqDJJb04FeS6jo8FzPLPBE9ugbGxwRz9D0rvvFOo+NvDepyWd+2oRXLISFWQ4wR6r/nmsHSrjUb6FjqEbtg8PIpzj6mvoaHO177V/I0nJxjqYVh4eMm0sm76ityDw8CudwXnkAd614Soj+RR1qdHwuAfwrvUF1OJ1GfpH4c8BQavqGkWq6okCLeKxB6cJuUk+5yv9a+j/Fera1osVrBHpkGomYiJVjK5jXH3j7Zx+dfn/baprFnrHktcGGUspRg+MbgCpB9CCD9DX1N8NvHfxBtRCNZ0KC/8iJYo5UuFZsAD5iO5IHSvAi4x2PVpPmVju9buvD2rWdlFrWjJo9617boUmH7tyzgYDd+pH9K6uT4b6XgLbTXFoUAEYjkO1Meg6Vzev+JV8SWFhb65ojwMb+Bk+0plWGcEj8DXo8RAXaG3AfdJ5JHat0kzYo6VY3+lFYZbsX1ntIBcESIeMfgef0rWUBio9SAaieUKBlgpPTJxTzui2naQ2ehoH0PDpfjDL4vn1bw5JZyI0TuFnAGMxuOv1GTTrGLdbwwyrh8A+54rm08Knw98UdcEETfYbuN7uzcA4IbO5PqrZU554HrXWHe8kEgBIUA5rzsUm1qd+EdjJ1zTY5LfacOJO1cOYWtLifTJOUwWhLDqvcfh/WvUNYWMqHVcegrk9UtYryQSEYeMHDCvEqQtKx7MZ3imeReKLc27HB2nPrXo3wUd5tEumYfKs2wH14/xBrz3xoSkxRuua9P+EVkLbwxbcEGTM5B92YD+tb4NPnMcS1yHoCAdPWnFaEHQ4waeRXtHkjMfnml28e1KO1KRj8qAImPJPQVDIv41O/A+lRSDk0MpFZwfx70x/u9cdqmdc9OKjcce1JIZQlyD1rPuxg/nWlMvpVC7A9OKtGbOe1IFQ2T74r81Pj0jJ8YfFSuhQm/lYAnnBOR09sV+l+o8qwr80/2gpM/GXxUv9y6A6/7Cn+tdtPY83E7HEWpxn39e1fXn/BPpwfHPiIF8F9LGF+kq818gW7AA56+9fWv/AAT6Bb4ja5zj/iUng/8AXZact0YUdzov+CiMQdPAPbnUVIz1/wCPWvlGa3OowRTRDEuI4pN7Ab5GJGeTX1r/AMFB4wqeAZJSfJE18GC9eRb5P5CvlCSZdLnvLEBJIZivlXGeU/iRgfxrdha7Y7wy/wBsuLb7S53Ws8axs+T5eJR8v55Htmv0m+PLofgt4ylf94F0a4IXrn5T0/DNfntc6dFoOp6LqcriS21C5dJxEM8xNGGIHu+4j2HvX6C/F+QXn7P/AItuAP8AWeGruZB3z9nZl/XFZQ/iG8lam0fmt4bgF5qsNu8ywpK5DMzbQepwT9a/Rb9lyS2HwBsYZHT7PZPeRTFvu7RIzZPsVIP41+cWhNnU4VL7Nzgbj2JOK/QH9lmM+G/gNay3aA2by30d+vGI3Esiq59QVAU/RaH8ZNLWB8XfEm0lt7OBGnW7IdXlCD/UgxrtH02kD8K5adFuPDlrcOpa7iuBa+Zkn91iRwv/AH0zV2Him6jufFWs2JB8trOH5AcFm+yxkD88GuL0fdcRXNmCcSxFkQd5FIYfntx+NJ7hKz+Z79+xzo0PizXvGnhuRvJOreH5rUSkZCbzs3dexZTXaftFa0dTt/hpe6nLJ52q6AZb5ogFLyYQgHHdXY8HvmuW/Yabb8ULuQDj+ypyW9MSwEf1qH4761PdeMNF0i5iFpLpt9q1ukbc7YHullhYg9Bhzj1C0oLRmsNFE8Q1a1ljtg8qmOUyNGQVxgjIPPfJB5rqPA13DpvxP8NyXk7zwReQWdsM2wxYZeBg7QSOP7tZWt61catcX9jOyzR2oLWzKPvR7y2eOuc9fetL4etAvxO8KsY/tESSptRv41YMNp/76IrKezOj7SZ0vx/gsNZj8AWd5O0M8EOoWu8tw8qG0Uk+iuAGU+jA55rzmztJdX0eO1KGK5tEnitmk6So7EMp9eOM/SvRf2jfB1sLHRL3T5mMDu89swYHduigicA47LbwEf7zVw3h7xR5WkWdvJEZJraQCWZuSEMgOfwBI/GohBu0joi4qUrs5HwrDF4Ut4LK6mkERvUcIRyI2SVG9v4h37V0txoP27X9Kv7pB9lnT7DcQMclXSRCNwx/eQDPr6VL4k01da8N4NuIdSEnmRTDrKm48j25NaOkmX+2LOfe7IdLgadWzgz+ZK0p575AOfpTcSoy1OV+Iap/wk5vdPdsxXUsjoSDvIdgfqDiua1/wOz6zfz2LMttDE93DGRyUGGZOO4XJwPStvxHpGpajqc09ssszBmkYxoWGGYtnge9dh8NkWCW3m1qFoyitFG7jAICttJHc5bB9ciocXbQ0jGVSooLqcVoUzXcK3Q5mttPv42kHYCBmQn+X4VO1hfeIfDdlq19dR3AitU0uJQSH8223tHxjGPKKDOc57V7APCOgQao0GkQFJb4KXgdvkbKhCMdBncwI964LXbXTYmF3pcBtItIuXRrMn5WMmQdo6ZwoGfQe9TFtuyNsThqmFajNbnJeDILwWGuRyYkgay8qO1ZTukllmQcDuSC4/EV0virSdTGrWcsbiO8gWW6BiwTGWgOUPPzbZE5x0J/GtHwxo17YXUlzZFGuJL5bi2DH5WSFDMv5n/0GuosPDz6n4bF3c3Jt9Xk3obggAI3zKMjp0I/KqSfUmFOUoKXT/I8uv8ARney3XcTedfafbLKUIDqyrsZTjocoT/wP0rZ8eeHfD0un2aaU6Ij6eIp42ILJJgAt9QSDWdqEl5qBn2MY/7Pu8suOHhYkHj1BVfzrEXS7iSK+iB3u0bsHbg8YZen05+lbcjM1iVGnOHKne2vVW7Ha+DrXR7zUbWS9w32FljWcffCPkDGBzhtp+maga5t0uru5hi+0W+qPO00o/jlYHIPucfjms/wDoN9pUZ8WzXsIi0y6jAtXIzMff8A2QStZ/h251K1194WSKS0uJ2Z4QPlXnOV9MUuV2Obm2PXtHjiTTbLz5o5xFbidNvIVWVZFGSOvzYPuK8o8Sard+I7y6hR2PkzGeIAD5gRh1+hwp/4D710GsXMHh3SbKwtg3lgNgD0HFY+j3djBI0kFqy3Cj5d3QnrSSdro0clzWJNF0m7XwrbzrJ5cpXy3kHG0DcQ2P1/CtbTru402+1XUI7R7bT7aWZbZ3jIR5ncFySOM7ZN2M9xRY3E03iXTllVYbFFieSILkFHUhlHuHx+Aqp4xtNb0fwpFpV9cxPdu9tdpbqvdrKBXYn1yP0FTyu9ipTsrnM6ffy3et20ryO+Zl2nPTLf/Xr0PV7Uw+EDJZtAkcd+J5YWG3Igj6ZB+bJwMcV5/wCC/D97qGtw+dGoihzMxxwSql8fpn8K7gx3M/hbUd5EUjSvHbxshAm3qxfk9cbR0qeV6k3927OD8O2btdPegGWS1SSUBj96RgQM/wDfRqzpdpf6fpF80jm1uJ8jA6DouR+HP4Va0LTb3TrRGcx5mnXG0cFF/rkitXUdMv8AXLlVSWNLcIMAn5i30oUZWLjUcUuV6m98N9LkTw/qj3k8zaJDafv+zTys2OD3xgHFZ3jSVNV0xdP07faxRXAme2I2qiy7VYDA6fLEc+xrv7rSZvDvw9g0W+SNLm7dY5FzlVVW3K4x3I3A/StbxLY6Q/gS2vNVhX7ZbOsYjicq06lHjVcjn+631UVnUbi46HW9Iu/Q8i+IFw2q+Jtflh+VLmcmFgPmGVCLjn2z+NaWmaSvh+9f7Fia6jhh8x248pI4I0RMk4yWVnwP79aeoeHPtHiG21PzYlsyCywOcNvRVzn2HOK5jWbSeSWxbTXC2d1evI0kzkO+Cuckdj5mPoBW0Yts4pSUYM+n7LSINX8WwReITGbnWTHAkLthLW2DF5T2+YIjc+rDrivCvEurXUNutlLapayymU3GwqRI/nyNu+XgdQuPRa9ws9Gn8beO7Q2Vw0SR3FtZwzKMk/I5lx7HKg/WvP7r4fz+L9d1MyZtHW/vjukGAqCdiuB7qa6uZRd5HKqFbERcKSbdtl2PO4jBZW9pdW1xKbt8mRcYETKx27TjuMevSvoD9n7XIJtDvNCjiJv9QtJdNinZCqQtcP8AMwbpkRhj9QK8Z12K1sN2npaqxij8uO4A7+YDk/hvH4j0r1X4YAW3w3uJ7NjFqMl19nt5Dwr3EyNDGvttVmfIq276nHCHJdPocL41vn8TeN9TctsE026KSZSpeIgeWxHvHsP415144tWhltWZdkco3opz0HGea9N+KcGl+G/iNfWenFrnT7dLe3j3HslvGvXv06+9eW+MtbuNYvLK3kwYrRDHEAMYGSfx5Jp20uYVJL4T3z9jLTv7R1a7tHA8m5uLdXXP3kVi7D8MA1j/ABc1yx1Dxl4jvvMdWvfOMcZABVzI7hT14BcjPsK1/wBlbU08Mv4j1Jy2LGxfytq5zM6lQT+efwrh/i/oVzofinTYLpGS6m0OyuZFK7Rud588djhVoWrL+Ckdb+zL4jHhvX9YkSXyb25097S3YKScuQXYY7rGrtz6CnftQeDYvDniTRIEkxdppVq9ww6eYqmHj/vyD/wIU79nHTLuHxYj/ZiFv7eTT4pWXIHnYjZh7jd+Ga6j9ry5tV+JVskgaWW20qG3Us2AXaaVg/Hf5QT/APXobLhD3VFnzJohk1TxWbiWFzCpcyOvAVgp2kn/AHgK9m/ZOnZfjPo1qAsSpDOjkH7xCk5P41Tk8P6NZaPey21zDJqEdqztAjBvOlfkt7befxNN/ZBIb44aJufYpWXPHX5TSpy57jxeHlhXCLafNroep/tsRWmnXNne3L7p4tMuUtowcZeWSJM/UDJ+imvjvw3apNdszDiFDL7ZBGP1NfS37cGpSa1qun3ILG0jme3iy2Qdoz8vsVZH/wCBEdq8I8GWkVraSz3Of9IOxYx1Krzn6bsflRsY25ppdj239nDUotG+IUVm1uJtTaylEaoQfNlDfKD+BPPoK+7fClh9jsI0OGkI3SN6uepr4n/Zbht4vjJdRxxpv+yy4zyVVQoH4nk19sT6jJo+jyXUMBurjfFBDCP45JZUiQH23OD+FeVXV6h7dB/uzV0mae41jUslha25S2jQjhnwHds+24L9VNeP/tJftSaV8Ebf+zLQC/8AEs0eUt1I2wg5+Z/Tp09/rjsPiT48tfgZ8K7/AF2/nN3NZo2wkANc3MjEj83Yn2FflD4u8Taj401rUNb1S5a71G+lM00rnOSewz2HQfSt8PS53d7IirPlVkbXxD+NfiP4jau91qupzS72yI1YhV+grkjrBiHylueFIP8AWs1Ld9zuqkjufSrCWzzSqwQhAuB7nvXrKKtY4G2amk6hdXUOLq4kdEYlBvOB716J4E+LOveAdVjuNM1CdEBzsZyyn8PSuI0fT2ksdmMupzgDrUtrbNFM0UoxIvTNKVrWGu5+onwE+OFj8YvCwmP7nVrdQLi3PX03D26fnXpFwPlOK/ND9n/4jS/DP4iabeCUpayOIbgdvLYgEH8K/Si91K0g03+0HlDWfliUOnO8EDAHqTkCvExFJQldbM9GjPmVmYNxqMc2pTWcKmQ26gzyA8RscFU+pBJ9hj1rF1Mffyc+5rW061uLbTy92E+23Uj3E+0dGY8L77VCKD6KKy9VHyntWUdzaRxeqD5WzwT71yl0BubBOcYrrtVGC2PSuSuhhjz2rqjsccjwjXYmHxZ1tgwbNpCSPTqB/KrSud7AHFV/FMxT4s6pGn8VjAzY+pxQZgLpc8A8V1xZ5FX4mex31t9q+DXgeZ0M0KajqEG8jIDZUgH67T+Vcz4XuggmRE8mWFygB/hPoc16h4O0WbX/ANle6W2ZvtNhqM9/CcgY2S4kPv8Auml49hXjvga8lg8RzWskvzOxzvAIJ60rXbPQhL3Eei2ep3M8kaBjuKqpKcHflufcYIra0FpDtuLjejY3tn+IAnuCf7p/MVlW95Hplslu8YlkJVo2A5Iz6/VR+taunzW0UDeWRGwf/VhcjDHp+ZrkmrM6E7o9b0WXfHx0KKwHpkA/1rodKw2p2QJK/v4jlf8AfFcX4dLQPGznZHKnlqDjqMH+tdjpB/4mdlztH2iPJ/4EOK7I7HLLc9ZmkJd/XcageQKMnii7l2yyHGeT07c1nT3RQMwG/aMhfWpYzjfij46svCEcIubzVJtSucpY6No5InuGx1OOg/2jgCvK9O+GXjT4la1Z6j4x1q40vTLGdp7HTrabfcwswIPmTdzgj7vI6ZOK7nUrjTvh7PNq89rca74qv13M0cRkk9di8EIgziuA1T4y+M4L62iTQJ9ON5MIYHmhG0seQCSeD+lc85RUlchySD4l/BLwv4Tig8SPPqN9f21zHIiXYN1HO6nKh2bJQHoTkDBOa8q/aP8ACHiSTSdO1DVGtbj7bKtrpmi+GowWVmHLDapLbePmyB1yBXomu/H3xt4XVhqthpMpcEJGZVkZj0OVWvBdM+LPjSPxCNQtLcaZJayvLaIBthiDH5l2njafTt2rNRi7pGcqsdmYnhTwf4k8OiCxsDrGu68kj/bfDMcIuDbx7QVeaZiEjJyflYr0OCcc157QX8V1N4a1XS/D3iS4XEiEBXLd1w3fPGAT7VtxfHrx1Yz63eWlxa6Jc6ujJfizi3C4kxs8wkk4O0ADHpXnPhbxd4n+H+ove6LpUV9IRtdpFBZl7jJrLljB2RzSUb+6QXsviLwvot6vi/U4dUsLsjMItmiYTqThd5JXHI+YNzzkDqeEu/E2qazfwRXNu0enwttP2diSi+g5wfrXqfhv4/arJ4gvJdZ0A/2POwFzpgjMhVycFkXHpjNZHja08BWHxHntRealoVpMqTCKNQIMMMggEZHXp7Vo9tS5e6tUdvpfgS98T+FYL/w7eynUjCstuk/7uR4xyBjucjp1rkb/AFvXPHupX62ssekalaqI5tLcZCsFG5xnBwSDx2r0yOzR/CEFvoGqJeTWvMdxBIMjuOnSvMrHxBZ/ETx8o1F5NM8SWk6ot/bAL9pGMEOOhOeKz5I7GUfeRz48eajpeozaRrgW21IoPIbrHMOnBx/Os6PxLo99Ytp1zZTW88bkkWzEsxJyQRnGCT+teu+NPhrBqZLyzxSS4ITzotrA+oNeUQ2ereBvGTRalp8c2my/NFc4yrD1z2/+tXBOEYqXLuZ3T2OqsNdm0/w3Pp1gha11CLyzDMB8n+17Ee1ZPhXwv4k8LeF7yHQ08y3uJtzXEyBpY89Qpx0Nek2EWh+JbaGW2ZIyORjnafp9aj8OeL7jwxr13perxIIpU2o4XAJ/hOO1ceFxKleF7d0wU7KyPMVv4tIvf7M1eQ2erOQ32hwGEinpkmuY8TeF9d0K4m1C0dLyyZtxaD5toPXKnt7jNWvjzBNJ4rjvpAPLmj2oAOABiuc8J/EK+8OXCo7fabFjteGTnjvivoacKkYqpRd090/0ZlKTlqUNQv4tQujPFbpbB1y0acKD3wP1/Gq4fA4wT7VseMreyi1ZLvTmH2O+iW4RR/AT1H51gOxYgZ617tOSlBNGO59QaPe+bqaWk8zvk/uy7Fio7Lyeg7V6W+ueKI57U2Piu+0qNpo1nkiCyBYtwDEKVPIBJAA5IFeVW/g3W/BMbajrdjdQ2g4SaRCyj0yRwPSr9j8SFuXWKFQMtzJ6CvnFzQi3I9CLlFntfxG8VePPAos7O58Q2niSzM8U8crQAFGQ5BBDYOfpXqnh79orV9J06C613QCtk6hvtNtIHQZHB5w2O3Tg18bQeLH1jxDb2hEt7LcP5abDvI+gr6H8GeC/EPjHwxplvb3Etnbtbj7RDcw/6mTPzoAf4c4x+J71NKc5SfY64uTjexl+N/id4r1jV49Ws9dNtaSZaK3i2rgejZLZP4Co/Dv7RvjvT9QjhkuLeeJTh2l64rhPiX4R8Q/DXWhBqFnLc2bEbbuGJ/L2nGCTjCj6mvO7jWYruc3EF40F0zcxk9eeamrOfNdOxzXqqZ90w/ECTXXsry9jhV2R5I5oRtBJ2hhwTz8qcn/Grmn67DHaGEFCCNqkdQK8M+D6Q+IvCYulaT5bqSPLdQQQGX8xXoy6I8KhkkZecgZrlr12rK59NhaV1dnb3jrNbISeg5+tcxdXscVw0RGSyn8OKzbuPUPLxHcngY2k1z97rdwgZ5UzKgxn1rkc4y947uWS0OV8dSrJegggeteyfDyEW/h6yTOSIEIP+frXgPiW+a4l3OpVj0Oa9Z+HPjpV+zafq0H2GVlSGKb/AJZu3bn1OK3wqV7nLiXayPVVGBzUn8NMXjg9RxTj6V6hwgMY9MUNzk0AdaOvXiqsBGw4qJ8EHipyvrULjGe9SNELDmon/Wp8c4qF+npQUUZxtxWfcnrzWjc8lf8AGs+4GD04rRGcjntSb5iM+ozX5vftLBY/jf4oAUhjJE7EnJOYUI/Q1+kmpoNhbjjPWvzh/aetwvx48WFTkGS2zg/9OkFddPY83E7HmFs3zcivrH9gu8ex+IOrTgItsLFUnllbaEQyqCfrnFfJ6KEcdD2r6r/YUtptQ8aa3aRLGxuNOYIsv3TIrBkB/wCBAVUuhz0dzvf+Cg6CTTPB8ynciXN3DkcjcPLDD8Cv6V8g34/tfSluYwkclpEscoxgMM4B/UV9Z/t6F7rw14Z1GNt9pe3TXyY42s0apKMf3dxib6u3pXyLomqW8Znsb3C2d4Njyd0IyVI/4FitWx7SaZ3Hh7UrbxVb6ZDeJiK0gLNnLhZEGCw5GCUCnryc19y+JryJ/wBnTxXZRglrPQbyLazbpNjQOyM2PVTnp0Ffnj4CvzpHipLe5Qy2sxME0eM7lIK5H519+6NqGn6t4O1DSN2ftfh+bTpdxwCRbOyA99xWSQfSKs46TOh+9TPz58OXYttbtZmhWcecAY5MYOTjn86/RH9k62+1/CG/sbyMmMTTWs0LHlwTIzE+53sPfFfnDaxv9s8sKWkLbQF6k9APrX6N/sZN5nwz1wyTl9up4Ic4dN1vGWB7/eL/AJik/jRFH4GfD/xMt08PfE3UjHIbo2rxRuXILHEKKCe33cflXK3FrNY6gl1H+6gnk86B+mMnOPwzium+JuoRad8UPF0aQK1q93JaRqxyVSMiNTn1xGKi1Fjq+iwwSYAW3V7JvVEZk2nHcBSPfrTluOK5k/I+hP2QNOVfjhqkkLhIm0uYvHwVLNJFgpgDjA/UVmftkafb6X8UIpYQ7ahNBFfSynACqdsKp74ERbn+/Uv7Dmqq/wAR7eynKiUWdzHG5PL58ttv1Aib8K3f26NMstM8Y6DqEkxEuq2TW8kZIxiNsAj3/eD8qUepu+h8yajIf7S0q8jQLFcI1t8oxlgxAz9EaMf8BrX+GBli+K3hFACWF1EgRgCCRI2PzGPzrKu7O5vNLv8ASBEhl0+4F2skfJYFCGQkdO7fWug+HN9F/wALm8GXrFUikuIGcHgLgYP61hPYrqn5na/GuaXTfC1hZfJuju57eK1VMCGXHmxR5OOsJQ9T+teL+JrK+0HTodTgtJJrW8tDcHapG3DqrKevIZhn8PWvc/2vnk0HR/D+uR2QurW3vY5bmLtuVCFJ7ncOM9tiiqenw+FPiJ4a1y8k1J9MtpEhu/IDbZIGYRtMqg8BW8iE/XdxUTq+yim9jqcE3qeL2GrXWv8Ah7w/f2amWNruaxkiAJaOTaHXv908j2PrXSWepXcmitfXVsbSX7HcQtbyHbJHNGyHDDHfBAP1pdT0HSI7e1v/AAVIVtYZ8ahC7EAM2QGHqcbTXU6PqNndrpd7OBdzIqaZNFIM+ayqm5yAMZOw+/Jo9pdJnTCMb22RT+F3xWttP0W5n+yR/ZI50jN3Kq7XEh2heucqVP4VlfEvxpb3vxH+xWUccSSwRW6BeI3LoAT14O7v7VzepfD641bw9rWl6I5hSdze28LttUqqs7DBGQwOcCsu/wDDd9oiWGtXiJLYRyRLDdIxLhwRkMOuMjr707panp886lH2ajfl1v2/4B1/g/4stfa8dIurE2muI7gk8r5kbksFJ7fLXHalrDaI/iOwlXcyQLqFtK4P75Ffkjr/AAk/lUn9rM3jux1RCk4n1VYJnAGVLO6uePTaGz710fgazsvEeuyqQtzJb29xGVk+bDEZeL6ckjFUmorQ5K1SeIt7R3sFh4p/saTw2oTfqP2AXf2Y8CQMQWQf7QD4/A1q6J4mm1Xw1qUtyCskqs3zZKq6SkAYyMZ/OvNfE+nXOueI7e+S6U7Y2kgCHAVQ46Y+tei2+rO/gw2qW7BJLoNLFGC772UqHwMnGAPyqXJJjjVkqfJ0V/xOV0/xFbXdrHqF3E8DySPbXkQP3fmIWQ98dPy7VnRa4trqd3GwVvs9pcSTHODhYnzjPX5sD8awdU14+GfF94bgReVPdTQumRgwuzFOP93B/CtrxVp1vdaH/aVhG265WGwMkXIWPzAzHjscKM+hrVSOD2abSPXvhl4LvtNt5rjVYLeT7Rbl47OTDrg5wT2/H6VgSaGvhiG6vGIkuCcx46LzkCumi8aL4a0vQdMks5JrgafHpouWbImdTgt+AcD/AIDXn/jLxNP5kVqqo8RCwupOM5wCfqKzUpO7Z6mLoUIQpqn8WtzA8Z+NIDZ6VNEjSyPE26PYckBtpI/4EDWdp/iMNp2oXjR+U1tbNOIDjcQCBn/61M1ZbC3SJLDdeRokaxs5LBFLOW+nIINc7Lod5/wjusmOOSTfcwRJPtJJQ4JGfT5lzVRnpY872Sbud6fFEVzrMEayLEkLW0Ycj5SWjZyM464Xv6/hVn4teMDpvi6xszBJLOthGzgktuYySkY7gBPLXH+z+JzovhxJq2vx2VxHM1ndahYzSvtKjydn7zBH+yCOKvePdN/t/V7K93hbq6leGR8EkANgc9h1pc6uV7JOLTNjwvrySjSIolxPegyrE/ykISck8dgGI/Krc3isWaaLLcOskQ8RPZWhWMfKFZd4PcDJNchaRH/hOtNMCCCKyuLeBHyMyICBgY9ifzrq/FUdtZ2GmTCzjLXeuM9qxHyqSD5zAd8496FJXK9mnGz6GNda6lvcabb3EXkPcRiRoh1jJAJH4c/lXP6J8UVu9cg8m1LfMXUeiqCxY/QDP4V1GvW2ksbzVJlSe5t/MsVUnG4SICD9Vy449KT4CfDmx8Utq1pJNBaTao7aeHmHMMGGabb/AL67UH1NHtUiYxind9DtfE/jG2ufAGneIL5nt91gt1DFKCTJKx5jA6/eD9+hrl7bxnceLXEsRJ0w3Nsyhv8AlmAsiqCO5JrV+I0em+OrrwppQ4trG7KTRqNscVv91v8Ax7disqbwvpvg2LTXR5Yklu7WF0LcTzNvEZAP8KqWb3P0oTVjoquTu293cueOb250aXUkUNNcTKIVk3YEbuVVR65IYnjsK5fULuQeL5Yp4vskCylY1Y/MkC4AfB/vctn3FdZqzw6Hrmq6u7JqSXd15P2abkwMIlUNj1G8kfSvLPJmvJrjUZ3mmudQkaGNG+/5KONzY7ZO0fgaqLOOcb3ufevwqtotE1631WAk2qpFFbeaRu84AjqeMHCH868r13U5Y/GF3bRXbspnePIzySxHrXefCuzmj1DRrYqXupRDLbWfZeApc+nrXlWuaJfS6hf3iSxrHDK7iVXH7xi7FiuOw5/DFaTSdrmuBrVqUp+yTba1tvY5W9uJ77U7jziqB5SDgfKvJ6AV7d8MJk1jR7O1uJ1g07Rori8YIgDvO6iOIKP4m6Y9DXj0+lfZ5bZixaaZcmJlKsr7tuDn65/KvpD9mr4Qx6leXniHUiZINKmSK1iyQJJgA7M3qFJAp35pWRwSi6cHOe7Z4V8TIXn14yzSIL0x2yS24XDKGtYpVJ57LIqf8Brz3UIlhuGlO1pmjMag9Rkjke/FexftD2sUPxq8SLbbinmQzbj6PbxMMewDAfhXlWuwiyWG7IV2diigdiOf61u9Inkv3qlz1n4M2wg8H65aSwK82pW6W6uCRs3TRjJI6YBYdutbP7Xls8HxrjHBC6HZJjrja84wKj8EiTS/DN95LRXjPPp9oBbJmRx5kTPhfwatv4safceNf2hmt9baEQtZQkW8DcwYkcGIt3IGCfdjWfNZXPRpUZV5RpLduyJP2fdSjt/Ffh57J2nOn213fXds0nDBNrgKMcHoPSuQ+O9/d/EH4n6hf2dqxtb9c2as+VRYP3DjPvLHMR68mofAmtRfDPxXqerWZa5FjvVEAJfbvXsOo3BAfrU+o6xcaLJpd3rEDWa6fZG1W3YYYhnkkJPuTKTWTnbRHrUMulVb55KKV73e1jyawvWe51HUI4RbxDcZYVbhQqHI/Eiuj/Z61WXRviFZXMExguAjrG4H3SeCfwBJ/CuZ0jSrm7mFxbxyvpUhu1fG3cMQMxXGcn5QMHsa7n4EeEdXtvHWmxtYb7uaXyEGVZRztcnnHHIrdaHztSLlNeR6L+0toSwad8P7abYQrX9/cQznOC3luseMcjHygEdsV4ZodhDqeom0Z3V1TyoFjwAXB4De3vX0H+2Noy6XeeE7hpczL9tZ2z95swbVx6DLY+leFWt3NpsF/qaRp9otljcSqo2q5AwB7kZz+NSzaNldnof7G93LJ8Y5FdfnlsZ2Zj1GCvH6/pX3Fa3MWveJYtLAdodKZLy6GcKZeDAPfB3MfdVr4W/YwOPjJHgZc2FwP+A5XNfc/wAOp0vNN1bVypQXl9M+485jQ7E/ILxXnV1+8OzDP918z46/4KWfE2SHWfC3g22m2qsDaldqhxySViU/kxr468PPJqFxHByd7BVHWut/a08bt45+Pvi7UPN86CG8eyiwcqqQkoAPbIY/jVn9nDwkfEvisXkgX7Hp6NcT7zxtVS3/ALL+ld0H7OAKLq1LGndeGIbTwzG0bK01zdvEoA6hAdx/DBqS/wBAisfBGm3hGPPmPz9+R0/8dNOsb6W/u/CViF2qYLq4cNxlpgSD+Tda2PG1zZaV8M9Q0Y3KyahYaq0UaHhjGJmwwHp8x/AChVNbHXLDrlbOViu00i6hIXeiyDeCOduMnHueB+NWviBp40HWCysOi7XXpIhGQRXH3eqtPJDdg+YBtZl91/xxXrPxI8Lt4h+FGjeJdNPmJYQNZThOeEbAY/UfMPZhSnU1TZlCjdNHlX/CQtFcpKjAAYDD/wCvX6hfAHxnH8R/hf4SwxlFnAPtbDjDRnbGmcdehP0FfkNHqxcBf72R171+iX/BObxVHqPgHXdNds3cFxG5THIQqRn86mur079jCm7TPq2+G7J61zWq42n0xXT34rmNU/i+mK8yB3PY43VFwHye1cldqAx5rrdWBUE965O7GHb6Y4rsgccjwLxevlfF3UCOA9hF1PuailkJu4yD0ORzipPHUg/4W7dAAj/iXx54wOp/Oq10NpVuemR71vF6nj1fiZ9ifs7Rrf8A7P17bvGrJNNfQOp4yrFlPOfQ9a+bLWMW/i1L1po0Vm+dDxgg4NfTH7Kal/gVIHGQ19eDHXua+c9Z06K31+4eQ/I906E+nzH/AArTZs7aWsUjsrvTporso9w+4IDGETlVOGDdfX2rb0ezuLS4tmR3O8FZLidd5dTztPbO7HIrN1HUzDqdnMkYeWWONkmZcq6DcrL7Ef1rVj1KSRLWykk2+UVfGMcEcfXtXHUud0dEd7p0P2i9gvZ5y8sUah03HlwxbePT720jvtrtpNatdE8m9vJdkSzR4+Ukk7xgBRkk+1efaCRJbwXLf6qYNgsOTg7T19wR+FXte+LWjeGNsk8Ml7cWzBnh2fdI65JraEklqctTTVnrl/8AFAurvp3hjXNVQH7yxJbgj1HmEHH4V5X4s/a20PwheNaat4Z1+yv1fY0EltkAeoccEZ7jIrkfiV+0941t9B/tDRdAg0+NG3zO0izfIDnoDkcdcjAqp49+Nut+IvBltpNx4Ym0691vTfLke6hPMjZ3GIjKsNuCMHIzyKrmutDG6a0MP4w/tJ6LrGkxXNnbahpdwxG2U3PzYzyoVcD8cVzcXjBtZ0Oy1RNXupg0YZkuOPLkyQQpPUdOax9R0jRNS8GX/wDwkWnDVvF2pW82naHDargxkoVMpQcLtYglj6etMj8D+INHbw9FrkVrZ6TJbOk0JIT7NsxggZy/UE496xnC7uZyi5K9znPEHxL0Dw87ySLLfXndYhgfUnvXmviH42at4juDZ6bbLGjD7qqWYj/aPauW8Std6z4s1e3t50kKSuIgnCGMEjj8BmuZh8ST+C9SL6be4uEbbIwAZMg4IAP5VpGPczUEeuHW5NC8NIZLNZ9XuJBtRmPlxj1A/iPPT1rgvF3xC8Rwao+jxzf2Rd27DzormIwvkjI4I4GCKx/FPxXsfGdvpy3Cz6fdWU26SS3bYJV4O4ehB/lW5aQaL4vu5dTbUG1XUZjvle7bMzkADBJ69BU8iWrRVlHVmTrXinxNN4c+1XCNFfWN3FKl3Dt+eLH3i3ORnFe2/DLxN4b+MWjR6brRgbWGXy/JucfvD/sk/wAq8ivpJ7S2W3aGFLVF8ryduQy8cH24rqPDXhHw945sUgsrRbHUof3ipbMY5FOOSpHWlypqzFUfPqa2r+BdW+CHiGbWNEnl+wNC6vaElhnO4HJ7e3pXlK+I7v8AtttWUBLiWUysE45JzxX0nofi1rq1Xwp4sJnmZTHY6m4/1nH+rk9/evFPEHhaPTddvo1hYNC5VExwM8ms3pI54vXU9Jl+JMXj3wDLHJIU16zj3B+QZFA/n61xWhfEu7lS30rxFLHcWhfasjj54gfU45FUPD2ikXE06yZSQYaNRjHrWR438NHw+8MygtBdFm3nnaf7tYwdOpUlTnuackWdro+gXMXxAg0ix1FmFxMI0njcmHawyD6Y9/Wuj8aaJqmh3UC6owMTIYPtTZ5bJ25PQcfyryLwL4rl0HX7SWSQtGkinceSnPavoj4gasPFi3Fk4zE+Q1RWw0G721RjNcj1OPuPhHqHxA0mxhu9Rgs2tiSvzqZJ1I4Kg9uPQ96ytT/ZkmjuooLT7TK8hwDgY/wx712fi+/0bwz8CNOtPEBil1loj9lKyAT53fKRg5H/ANeuZ/Z9+IV14et7uS1lbU5ppREP7SdnWH2yPug+tdUG4U0k7BKnaPMdj4T/AGQ9P/s9DrGoXV7cj7sMZ8uOPnkccn863dR/ZB8O3FpJK17/AGVGo/1pfd+J4rUb46eK9Nvb6x1PwpY6ZHDb+Yt1DN56sTnBLDp+lfO/i34k+P8A4kf2hCt1cXFjCrTNbWg2/u84JAHLdR0reHPOXxbEpJbo9l1f9pTVPiFo0eiapp9tFpuoTtDDdgbyQqrnPoQ3/oWa8lkcQyXaRRfuTmLcDnA9RXPfD95LiWSydy8QRpIoieA5wCceuAPyr3b4K/DRvFfi+1hurNrnQ7QrJfSAdAcgY45IIyRXB7X2mh3255WRz/w0D/C/4h+HbzVLYw2yTxSSecCB5Ei4L/QK+a/Qy18c6Bp2nQzIYvsZmEbTKgwueN2R2Gc18y/HTwtFceD/AAXpOnqNQ1OB5LJWRSZHiH+p3lgOQo/IV6b4RvtD+FPw307RvFkDC4uiwuS/zn5uAw64GMflRGTjV5LaWOqKsrHrfjd9Ou/DlxG0VvcebPbwBZBu+/PGuRn65/Cvg79q34SxeBPjbcXFhF5Wj6myX0CRg7ISeHXPrvVmwOgYCvouDX9LtfGGm24vzcWFzb6a9vDGd7KUuXBxjOSAUb8PavNf20PFNt4lttDudLglkntPOEilDwjFTgj14/Wrq2cWVY0f2drIWfw1tl3+c0lxO5kIG5v3hxn8K9b83MQz2FecfA/SpNP+Hul275a4EW6RGGGViSWUj1Br0COVBCSeR7dq8WvBtnt4aSjEJpFANcj4liCFgBjIyTXSTuJE+U5Oe1c74iBEblm3N615z+FnofaPL/E020YHJHNeiWus3HiPRIrbSrW2v447RIzbOfnwAv3T1yMGvL9avxp199qcb0hZZCuOoBzivRHsbKDw/L4n0BjZIoS+triIkLHIWw6v6o3ygjscnvXrYRPlR5GMd5WOl8LfGXULjXk0bWtIksLlmEccko2+c3Yg9Mn+des2863KFgCCDgg9Qf8AJritTTSfiJ4ZtNS+yoXjaK7jMR3NDKhD7MjHTBWs3UvGfiS+vpIdKsI8RthvMYoxB7gYJb/PvXpK6vc4Oax6bsyBmjoOvavJF+JnirTsC70CWYD/AJ5Mp/mRXVeFfiZY6/OlrdW8+mXroCIrhMA+27kZ+hNWpxeg1JM6w+lQuCeTVgryT61E/Bps0RC3+fSoZeKsMtQSdufwqR3KNw3zH0qhOMVem61SnBwcVoiJGDqYOxj7V+c37UMTJ8efFW45ybX3/wCXSCv0b1FTsPqa/O39qpFj+OviHB5dLR24xg/ZYR/SuyGx52I2PIz+Ax2r6x/YCcL8SrgZwfsbkc88Yr5Xspza3dvcBVkaKVJAjj5Wwc4PtxX1R+xHZWsfxcsZ7Rm+xXNhNKvOdjDIKfhiqZhRWrZ6P+2fa2B0LQtL1J1SKLUJoo0kVdj28imSMAdlG0p9Yq+FNasWsdTng370U/I69GGAePzr7r/b70tb7w54YulRjPFdyxgrn5h5e/BHfARiPqfWvjfxJa2+radpq2Mpla1WTzI9pyoPzkk456EcVctCmuZXXQiuJZr3StI1HzFM1qhsm8sncqLI0iFvfMj8jsFr7n8aeHz4Q8M6J4ghR5LZYIb3y15DNsjE6kd8w+Yo9PMPSvgnwdqB0rXIrgqrxN8jxuPlYHjkV+qemWFn4p+Emk2hIltp9PjCsByreWB/9Yis435rGsWuW5+W0qGyuEkDbLmKdwx7jGCp/nX6DfsYXXn/AAv12SP95dPdi4Y4wAzW8WV46kFT+Yr4h1nRLnXdPtdRt1iMi2qyvGgJeRR3OBjIBGfpX2h+wdLIvgzxBaNIrRrdQzrjGfmhVSfodn6Gh6yRcI8sZI+H/irpEmh+Pb+1mYmTKyOSSTuYZbOe+Sc++ajtdYGlXGmJI6umwDB52KxD5z9Xbitf9oBEh+NPi6NW3ouoTYJfdwWLevvXG6lGrR2skZBjkiAIzkhwAXBHXqxxTluc6k4ttH0x+zJp8c3xPls7Nlh1q6t7n7Dd87RcRqJ4SR3G6E5HdSRW7+2n4sPivToVm07+zrrSbpLZw7fPueFXcD2DBvrgVwf7Jc5n8aaSLm7NrDDexwQ3ER/eJPMDDFgd8NIrH2U16D+11dR6g97DqNr9n8RwXZtrlokxDdqsKMsq+vDKPxqY6XOuXvJNdj5kttR+wavZ6o7n7PfwvFImeARgHj6hT9CfWtTQpYl+ImlSEbVtr+MAYzhTjBHtzWCB/a3h7ydyma2DSRJjkgFA+PwfP/Aa3dAtJzr+hXNjam7eWKItCXAEjoeeffbWdRdSqeuh61+2ZeiHwNocBfba32sLaStjkRvbz9P0P4V83/D6aSXwh4n8L3suLiz8140YYPKMgOf7odwf+BV9FftWS2niz4deDL20IktbjXElRXGOkFwCjDPBDAgj1FeB+ANOs4/Gmg3mp3Jm0/UoTZ6l5XDtDvyVHTDFYxyPQ/WpUbwR3KaTcWZWlNej4c3l1YThlh1MJKA53vGETG7joGY/XPPSu30PxYYfD/hq7aOK5jiv5C0gAJXLRh93pgJ19K4vQfDa+Gdf8T2NvI95ZDiIMcYjWZWRsHPVQOvPNbtv4eivfhxq7QSPZ28MlxMkSD5nZgB8vtuXHHbNJw6lqrE9FivdP0DSrySdZIZBeYW4zgI3I257ZDJ0rk/EWm6/deRoKWMn2SRoWit1PUgk9Ppj86XUlg1zU7i21HVTbaJHHa6wg4xNKmfMQHp820DrXU+KfGVtPq2k3thPh4baB1I/gGAR/WpcXoj3KEqU6M6inyuKSt3voeXap9g0b4hfYNNuleH7Yl47Kp2upY7x7Hax/Fa6XwlPYaB8SNbls8KRaTGSIfdeQIzh8Hp3HFYOv6DFoeuvr2lsJbVpXCh/m2o4KNnI9Gb0ra8LeHI7f4mQ3hnW5+0yXIaJz8rRybmAJ7/fYA+m2ra0PFU0cx4wvdPs9c0qGziFpouo6et1Aw4EbMoJZfQZY11XhPxrqngXw9oV+YBPJC8ttcwTfMLjCFgR9Qp/MVmeIPCGma94J0N57kL/AGcWtAsfAG8sVXOM42xGuw0yDSbDTriK+P2lLOANCWGdr+Xxx+lZTjdam1OKqO17epofFS58NfDyOObSbMTahqUvkfa3G8QgKCqA9sgg8YyPYV594en/ALNns0v2jaKWKa4uRLkAZztIGTgZ29+9dFYTReJtOjtNRQr5cvnwqw53BcDr7D8sV5t4j0S+8T39xZwTNbzX9ysMSgf6uMHaAR9eT9BV0qXLGxyynBS93Y9i06K21PxLFbSRNFBHC93BH13BlBLD8W/SuS8Y+FIbvw/HcQaZc3N/PJxOhJSJEnikLkdMhEccdd9a3hjxgusXl9PCoi8gSpFIygM0byuUGPZCg/CvU/Afii2TTNLikMIWyd7K4SXB3bcFWP8AvK3PpiqlFpWPSwVOGNrNTnbTT5HzXaWz31ppenWEYku7qHyUIGV5n659OtbOq+F73wJBa6TrEsSvG7XrunzBd1yyLH+VvE3r8wrtPClnb+GvGmsKoW78pZpLZoIwY4Y98rLhuufnQdO1YHjvSi+s2L2141z5yySyxTEuWkyAo57DaeO2KyUGpE1IqCut72Op1L4jWvh77TLIitLo9uJVSMchyyoCcdeXB56YPpXn9vrMlz4M1/V47f7SiSloZep3yZdiPTHzflUvivwhNa6Pq1zPMzXGqyw2zeXHjy9iytn5gDzgflWn4C8E3L2cuiR3GLSC2LTSOPlWSSRQrHpnbuI/PmrUEloZ1anve9uc54N02eXWI3eYeZDJHK6E5IA5I/HFbd5rpVdWuZZN62eoNLBuO5Iw0IfA49CtZFvpk+h+Mbq6inMnn3K7gBhfkb5gOuMgHv3rUu/CFzqfw/0jTrdjcvd3e+5jiUZCxqsalyegZVB9qOSxz+0i9EYXiyxi1bVreK2nUtLMNVILZAEqRsRj0C4xn1rZ8GCfTpdLkCAxTXmZZFbb5UKZZ5GPoERj+IretfD2i2fiSTVpFaOSW3ggW3Y7iroCh9ABsES8f3K3fDQstd1qezjENvD5flzTTHaixMwEgPHQqG/ln0FFt3JVRXsjE8bataReJr/WLiGPTLEXGILWJAomJGTwBwN7E8dT9a5zSPEVx4qvoLi6fzBDrluI485WONba7IA/AGsTxFp914jR576e4JlZc5IwNpY4A7csP0rovhz4ZGn6jCqMWSW4jmZXyCBFbzLn05aT9K0cGldgqsZuyY/xDcQxeK9OJywm1OS4liB4BCbB+HFereOfHfgvXfCHh/w9oXhbT9E1CzR5L3UoYo/tF9MSDln+8RmRsAnA2jAAwK8f8WWZl8UXWqLBIjGEKrBcIOoyPc8c1R8LaZM1/c6lIXkeKPKKw6scY/l+laQVkctSSlLc+2vAUcs91pFxJ/o+p6qscIdetvCqAHb6YBzn1INePeI9WsNO8ZXtoYAlnBLIY40+6AzHbge3NekeCtWSW3tfEF/dGHTbSHyk+Ul5UjQngYzkt6e1eU+ObL7Tq15rLPGouZ5VaE4UqVORxnodx/KiaT0ZrhMRUw83OHoQXV0L/Xba4EIe3gIzuTiRxmTn1+Yj8AK9++B/i/VdK8CyaHptmb4aq9xM93uw0DyYQc9eCD+VfO+gagFEaOwHkxghG7qXBc/kBXuHwk8b2+i+FLo29jLJNEJLqGS12k+REr+bwT2DFvqBisItqdkdmMpe1oKs+54/8QdWvNa1+bU75VF1fSuoA+8Ej2ohP1UAf8BrlI7GZ9Qsb9LUXVtbXEbSiRcxY3Zw3tgGt74n2k2meMYLKZZUkisLBGjkGCrfY4d5/Ftzf8CqlayNcaX/AGXHqHkw6hDI0y4wI2GYxuP0bP412vSB8yrSreR6b+zBZ2upfG1Z5HdNK0/z9Rl5+QGOPKk/iWxz6Vb+NUbW/wAdE12MbfO0mDVpGj+UEmcrg/RSv/fNZvw80ZvCmpa+dKu472O2tY2vJkcAGLzAjqvqSNoxnnJ/GL4ja8bjxCLm9lSVpIYdhwQViBA8sD1Gzke9Ye0Wx9RhsunKCxNOXwvVLdbam14O+zyaheXFtbmMRgzXEzKpJ+z/AL4IuVJAYxANzzXEfGq81iTTPDb65Ef7WuLBrySVycsJJX659wxA7AgD0r0f4DaC+reL7S4dnktLyUyG0QbiFU7pGIPY4C9ejmqP7YUjXXxE0eZ7X7Ij6asMaNyRiaXrjgfeHGf6UqUerNczxMYxdKlFJtK7+Z4R4Et7j/hNtLRJWhtRMiyRsx2yhvlKkd92cfjXtX7MeoPL8ZvD6CcPFJHcTtD2QkE9ffg814RbiYeMLe2EoieO6R/PUYMYQ5zjPsPxr1T4AaXe6h8bLLTlWS0cu9tO2CrRIV+f8eordbnyr0jbzO2/bGll1DVPDGr+afsMkl7HDC69Yo/KUOP95mcg+jD0r561fxBNH4duEa2SKa8ciV1jAGGbcFH4AEV71+2tczal4v0FLNWGmxPPpNtGqnaWhCF2HYfPKye/livnfxjcI9jaRBPnZ2IJIBXYPLxjtkAd6W4puydj0z9lbXpdF+IXmWwH2uWymht94JXe2AM+2a+3vF/jW3+F/wAFri+Rka6js/NijPzEsx3ZP4nFfEH7Lui/2t4tsRauEvp3ktxJIQPKRlUF0B+8QC/5ivpH9se4tPB37PtxYWvmGWdltwxbLbeAMk9+p/A1xVVeqkejhVy0T5D+BnwU/wCE40S/8Xano51u1k1P7HDEXILN96R2PcZYfrXu3gHw1Fpfie80pvAq6DDGXtkvLVSI7lTlSCMnII+nWvY/2LfD9jN+zv4XjTaWY3UjnH8f2qYH8eBXs19odnbXMIWFXctnp0P+f505tttHsUIpQizx/WP2bfD0ugaTqT6ciXFhGogdV+YKFK4/I14t40+E9jdQa2+meF1u7n7OWeSTKtcOOVQEY5yM5r7s1S3FtYxRzp8ipyAOlZ+neFLC/gWaFlCNzhRwfrXPG8ZM621KGp8DfDr9mZfFvh64tdU0G40W9lwwPmFgCM+59T+deqfA/wDZp1nwz4E+IXhnXx5lvPsewfaPnARhv+uNo/CvrddJtNOwFRcjqar6lrkcCBUUMMbcDrU88tUyJKOnKj8pPh5+yHd+JPG19Z+Jp7vRPD1szs1xb486QhgNqbgRkjJyR2r3L9mXwtpnwV/aO1bwpo+ry6r4d1rS/Os7y6RVmLLyEfaACwIYZAA9q9s8dSyeHtdW43RLpNtpub1nbASbDHGT/sj9a+ZP2f8Axkvjf9o/TtUtYj9hgmWC3x12A4LH2JaumnKdS6exw16NKnBSW9z9BbptyA9DjnFc1qgG1uRXT3a7VweoyPeuY1ZwVJB45zXLExZx2r4Ab+Wa467Ymdhj5cda7LVRweuK5G7H7w8da6onLI8B8dwrH8V55MZ3WKDnrwao3zlEZh1FaXxBPlfFLdg86eB0/wBqsi+l3xHv6Vonqjx638Rn2j+yKq3XwNZcctfXan15PFfO3iWWS+t9cWAFDa6jOBuGCSJCSf8APpX0N+xlk/CCWPIIN9MR7E4rwfXmew8deKYWj8yB9QcsAoGCSTjH51s9GdVLZG94dk/tPwtaXUoGYz8xPHP9K6OxtZJ18qQqZkAKyNz8p5HNcd4V1ldPifTVtJJnZzIu0dF4z7da7PR/N1J7pmuEiE2HMcgO9FRhkfke3tWNSzO2N0jqtHx9ohW4kENvMCVEhOEOQWx9SGOPVj+G0PCmgeLJpLq5sFjxMVMjZBKg/eJ+lZltpkBspblX864jKnBXK89cf+PfQ0njfwtqvjfSrHRNJ1IaRp9xGhv5o1In2YAURnoCTnJPpUQ80Z1Fc8v+LPiX4WeDNQ/syxvNR1jVGkIeK1nHlR+uSQc49K47xV4XvvEE2l6pd65qU+hW8CGwsXkCxRoBjIwBye5r6E+H37O3hj4ay38otk1K4kn3wTXah2ijwMKM9wd3PpjmvHP2nrmbQdd0LS9MRV04aXMDbqMDLOVU8ehAI+lXO8YnK1aLZl/s7eK/sXi/VIdRezvXdP8ARby9GJlUE7kDgHOcg1yX7cvjJYNS8LJazxy6lBDciRYGO1Fcpgnnr8hA9jU3wFsrnTr++137NLdHTbZlht0GWnnf5UT8+9eZ+GtAHif4h+K9f+I11GumWF3LHdBmP764DECGMYydmMHHf8aqL2Jg/d1PHdHu9SvLtUtVczEEKIgS7Z4PTr1qKHTtOtJdXtPEMV9p1wsLpayAAbbpedsikZ2kcHHc17bPp+k+LvHNjH4Z0qSxiYqq+fKImaJQS4Y9lI/HgV0/xt+HGi/FNYbnRNmlahp1rIjB1G2V1ZcRuVznjOGBPenzq41ZHxUR91mQEjhhXQeGdXtvD0ryTWhud7AI4cqUPqMUzWvA2u2E0qtpN2drYZo4XcfXIHSqr6bcx2haW0uItnXzImXp6ZFW2mrXIfY9Hu/GUV1pN68kRF1BECiv/HkhfzGc1V8J397bWpu4rp7e4jmSSKVCQ2Rk9Qa5W/urfUb+yjjcRxpbh2dxw0hUZHGe+R/hzXWQS/2H4SlvWQNbRyqvB53sDgfoazastBxSs0e363r7+KvhRJryutvqlhIsM20gM0nVZAPfP6VwWn/E+6ufGt7feJoQ9rqePMmjT/VHAAYD04GfxrzzRPiW1lOsl9pMN7AcqwU7WAPoe/417NpHgzQ/iV4ftbvSrr7KZ9ypHd4Ulh1UHpkfhUy93dHNJqL1Lmnafbx6uDaSLNBIuVK9COtbPjXRbXUPB9wLgBRDhwR1HavOfDcOqeBfFp0bWleNlk2xARMMqe4PQ165q8H/ABIr9PLe4LQsAiAEnI4618vi1OniFOLNYxtueN2/w+02KA3t1q7W0TZWJtoOWxkA/jivU9LO3QRfXky5gj/fyZ444BP1GOK4rT0XwfPYG5invmmYlcR74oXxxkevv0q9qmp6dpmizi6FheyX8pnmtlkYZPQbl4A6dq9qjKc37zuEoOaVx3w88S/D/UZPED+Kc391esqQNeQ7vJjXdhE67ckjkYr1z4J+CPhp4bstS1S21X7QrXLEQ3r/ADGLHAIXrivm6bxDCt7Hd6X4es7W7jGUms3DEcHqp4NbWia9Z30k0XiS2URSxFIr20XyZomPIJxwea7JUuppLWNrH0fP4g0Z9BOoG3jl028kktWhYH5kHXrz3FfNGq3dz8JfiVaav4ekmSzWcTQo7HDRE/PET6EZGe3XtXqHw3hfxfpd5pUmrxao9nAjwu4KOQOPoeB9eBn3peL/AAS3iTwzeYa0iksAJPNupxFtGcEL6n2qaVTklZnGk1PlPKdF1JdDv4boYXYcHPTB4Oa+yP2K/i/4etbvXPDeqzxWOqXMy3VpPI2UuUKgMg/2lKjjuD7GviDTJv7Qt3YsCSCdvrT9LgaTVtsk8lvt+ZHViMe4I+grzqdoO7PTSSSZ9yfHTxxYwaze61o0qTHSg0qiLkCVQQCR26/rXz/r37UHiLx9q9ja6pHDKfPjjjfGMZYD8RV2LwDLq3hHR7Pw7PLJfamsq6hDIzgOygvvG4ngrt6HkjPFYnwt+DCeJPi3p3h+9mNjd2188Mvnk7TLCTujB6Egr61o1PnutmXG6ep9E6jqnn/FfwxoUtgmk+INNXzYkY7Y2mt2aSIkjpHIcKfZq6uObw98Y/ivqGoWcQfSrKwtLGNHjAImncsSR2YLwR2zivOP235ng17wvrWlXC2etLbzWlw8L8cAKDjn+GRhnnjHpVf9mK4uvBeixag1il7bvIb+6MZJkbGUU+7AjP0H410z5V7rNFrqe1TxX1nfyNC+wRzMI8ccA4FV31a+sopI3txIkn90dK3GKXcDXKt8rMCM9SGyf6D86z9QIhiaRjhFG44ryKlVqfLY9mlBclzFXU1LBvnhcDkN9ap6vqP2mF3EivnGQO1XtRtgwDj5mIwD7Vzd/ZKqF2yrdDg1yPlleKOvVWZzkegp4k12LTpDtSbcC2cYwDXd/AoR6NrviPwTfCN3itxeLbPz5kTMI5D/ALoJi/FzXkni/WLjRUa9t7oW08bDbKeQCeKo67qnjj4Raxpnj24vYdTjeE2RljAUyRSAOVb1A8senOOK9OilCN2eLiHepc978K6FqPw7+LcmlaeZZND1FTM8LklUXBw49wwwfrXqGu+GodWgLRO1peICYp4+x7Z9RXn3w++K+j/EbR4NRM0NlqCReVI77QyBuQVJOMZwccd6dpevavrtpdPDq0Npq9pcNDLC75jYZyjAk9GXnPau1NNXRzbaHW+BfEc+qm+0nWYIl1jT2CuCoPmxkAiQZHSugu9Fsbpd8ltHv6hgu0j34rl7S4nubrT5LvT47HxFwRdRjfHL8u115xwUHGcjIB7YPJ+ILzx/4c1Mzv5d1pfJ3xAll+o7/wCeKltQV2NHrULowKKd3lna3scZ/kRSP94jpWF4L8TReJNPMn7vzxzIU7ngcjtW9JgNgVV01dGiIycEVVm5OetWT064qCX0qiilKuf51TuF+XjitKRRkVRuBkEVaRnI53UF+T0r88f2s0YfHDWGJJUwWwXPQYgTgfrX6I6iODnt2r4B/azEU3xwcYMhNrbK6g9eOPxxgfgK64bM4K6ujw+M7gMDrX0Z+xTfXlr8UoorZt7/AGeVxEf4gFyQPQkV4DrdnFpmsXdtET5aPhQeeOwr3b9iGd4vjlp2wKwa1uQcjP8ABTZjS0lY9t/b7vEu/hD4TvbUllfxBGN2MYH2a6yPzH5ivkSKGLR2t7y3kFxbSH5x/CUKjcv4ZP5V9cft06BKvw30rybnbaT+IYphbPjak32a5DFeMjd1x6j3NfF+myLFFbx3xdbPz9rqD80YI+fH4ZrWXQuGjZWvbBLa/nXIKhmGwDgDgqfcEGv1L+G4OleE9FtGAFrfWkNzbN1w/lqZY/8A2YfU+lfmHNHGtncRABmg2SK+MtJDgjb+GVP4Yr9O/DkbeJ/hJo1vaXBs9SsbazvIVfqGRFKk99jgMhx2Y1lH4i+W0Wfmjo+qXWn6RaXUbkKF8t1yfusOlfaf7FmqQaHbanpiFTdXc9qYgclfs8bZZwfQrM2PcD2r4xurZdNWLT8YVlJIIxsIZgvH+7tz7k19G/s4nV9M0LQta8ORRz6kl7caZdQTHPnQtbPchV9CPsIA/wB8/UKWkjWnrF37Hj37T2nJY/FfUp1VP9MeWcuv8QM0gB/ID8hXmWoMrwWUka7VKFSm7+MHk/jkH8cdq9X/AGqdbs/EHj+1vrFQttJaL5YGRhd746+2D+NeRzt/xLbX5ApEkmXGMtkJx68c/n9c0zjnuz2P9mMLJ42t2kvBp9vDcQXctyf+WSW7i6kce4SBq9z/AGw9TkbRrC5vbdIL6DxK1vfRAfxfYY9+0/3TgMPbFeC/ssaM3i34tab4caYQ2upW19BLJj5kD2c0WR/38z+Fe0ftbvZ+MNEg16OR7afVNSt55bWZm/0WRrKI7T2JAfB4zjH0qY9TdP3Ez5o1Uf2NcTiNgoiuFACjkjYST/usCRWlpsz3Z0iOxncRrM8KtEMGIP7juCTWVdTxvFZaquPMW2e0mBTePOQBRwcYJiYYP+yeKs+B9UjnmMJjIZZ4ZQqnlz5iqV+pDEflWUvhOim/esejfEnUJ9T8DaPqwCQ22q30l1PZbuLa9KSxzbc9A33v94H1rzHQrHzbzTy0P2T7ReLbvcEErGPl+dvYbifwr2HxfBp+pa9rWiKZdO0t7hprOGZdu0kGQrg9MmTNeead4riTQ4tMntmT+0AYBI2MRSI3Q9OvHPoadN+7Y6qlOUEpvZjfEsEieM9Ys5IxJcmRNMaW3HySxJEqowP0RBWZY3k8Hh4tLG0cENyIXjxwikMWP4EZ/GtnxLc23hxNAvYJW1N7qzW4vym1fIkzgKq8noVzknGD9K53W9WuLfR9XF3p0+xZo0tzEfvbijF8dxtYr9T7VpfQyhG7Vyc6Ff8Ai/QLcQLsRblmKu2Ng2fdI+o/WuNtr86R4kuNFu7N/te1o3TOARt3ZBPtyDXoviTxG39l6w1nb+VParFqASNQA6k7yD9AOfpXnVz8R7Pxhr8V3c6e0dzIcNKpJK5JXG7H90D86mLk+mh1V4UoR92Xvp/Jor2nxFh0XULi3ktHmhEskbRPkhuT/wDrr0DQ5IW8U2GpxPvi/dXEiqeUBhAAx6Y/WuN8U+CpLDxHemW5t7i8JWZIchSqOuVzjvg1oaak1l4/8MqqOLaW3jgnmjXcjMrSqfw4H1BFTLyOam2tyvbeJYdYk1/RraBmWGMSxxk4JaGQEAf7RBYfnXUTWPkaXq+rSeebZ7hIIsjiSMKnzr6jk/8AfJpmhz6Nfa9qDiyFpcWkywXdyMAx7ZkdnI9CsbH+vIr0vxNaSf2RcpaSW/llPs1ohA2LmIx544Iy2aiU7NKx7GEwixFKdSUrcquvM821HxFZzeLH0m0kZ5LeKKV5MY8vaqqV+o70uhWUOteLDtvYbRZP3P2qTiOMynYrE9sMy15l4li1Cy+zCKK5mubt/JvLsxcyvHs3fXOQfz9K3tVu7uz+H2o2d7FsjfU4gLuPIddyluM54Vogcn+96Vva2x417tuR6N4H8GHRdX+zXEsUizOjBVOcqM5H16Vkaj4l0lvEOtaMGZGtPtd2kK8MZI1+Zff5FP8A3zmqvwTsL7xEk8San5lxbESw3AIJ2gjj+lY83gfV7v4zJNFaGaPV5J4t+doQyiSGTcR0PLfmKH1uVSUpSjGmtWdhp3iGw0jUDYp8lpfxJHCRwwlDqevoSSK2odB0zxZYRazazta6jEhuGhQ8O/mBgMdvl3jA46V5/wDErT9Msp9GtbKOVL2LaszsSF8xVG/H1YZHAr139mqzsB4cvEvmS51C3aTzkftsJ4Hr19utc0n7qkj6zLMMqmKlhq1muVv0e+nmmYGueJPKmkvp4Eu4/sLY+0LkFnR4wcEdVBz+Fcn/AMJRZ6LpVhJ58q3+qTkBY3wpt0IOSOnLEfgK9iUaPcfEOHTorc6o9xGBDaKeHZk3kYBGNrDuf4a88sPA2m61p974rFnNdXtveRLDp8xwBEkafIq5AA2spOR13fShVFFanlZrQ9hUUb6v/M5T7YLHXnt5IpEhuLgxwzsPlkbsw9QQR+dbuneJ4PD2ia/dyXO1LYxWUkQGWJI3cfhirGt2NtcWeiaaoW4utOukklYOGMJSIvtyPqAM9kPtXH3UkWuX2s6VHA8losL3LBGYYuAFVGJz0BYEj0U/SrTvucVWnGlZQd7o0IdftdUsJdajWWS1jikldgpIQKWzn8v1rpvDf+meGcwQSxQ3+6RZZVwCOEwP1OK5HwBqOo6dr+6zgiXS7f8A0UWhAK3SCIq7nA/ick/h717NqGjyalo93JY3sGh2NsWkijlj3Jb/AC4ByWGB/M8UqtZUlqcMY/aPPvh94g0mw1a2+12plkkhaeBJQCpOw4DenXpXVX8ttb6uJ2WO21C8tpr14YThUhLhRwOn3hXj+sRDQPNt11OK4WPzFjnjbIaTkbwemMdsHnvWt4FitbptUuorua/mNjBakykllVnc7AffaD/wIe1VfmXMejQrwjRdFw1ve5savrWlx30elztK7LGryBVyVTOAPzINWLCxh1OWew0hZTNEC8pCErGcA7WPTOGBxXOeGteXxRa6rqk8Ecr2szykKcs8aL8i/kor0j4YfEi4g+GN5JNoTC/jiC3bbQhmlff93J5O1Vz9QO1U5OMdDTLcJRxtdxqz5VZv1t0PavDXgxYh4ds7+9aPS2bfMn3dkXls24H1ztrwvxndRX13HcQSbkkTcVJ5DbmU598qa9Z8NeJE8W6Vox0yJhPeGFbdb45WMJHhpG9lwSAepA5FeS+KdBi0WS5sraRpY7S5lt/MkH3tix5PHHLFz/wKi/czxGHhSk4Up8ytc1dD0Ozm0KW+SUtdW8SqwZvvM0gB49AjY+telfA/Tbhlv7XT7c/Yrxl0ySf725Z3VHjHodm8/hXzzNcXEf8Ao8Mx3n7wTjj0r60/ZR33Pgrw7bpL5Uf9r3l/MSBucxQAKMnoB5jGrjB817mFXHweHVBR26+Z5N+08rN8d9dK/cMdp8uef+PZBx/3wfypLDw34fsNPiWSXzby4si8j5wFOUZQPQggAn3rK+P96/iP4w63qcCvHbX/ANna0dsfPCsEcauPZtjMPZqha4jsvDaolmX/AHYhlvHJbLZJA9uR0orXasmGVeyi5yqx5mlp28z1T4BNa2/iTUtRluRpmjLbSt5fB3YIKrg9TXGfFnRYdP8AGOm+Q/2mIIx4HyrJkbh/4+cfQ1z/AIX0zX/Gl9HpnhqKWeS3ws8akLzuxnJ9eK6P4qaRqGh67pEeozN9qh0u3BsgByxln3EkfxcRj8TWCu9Gj3Kvs6NPnoT1la6R6V+x3c3N7458V2lq8aXNvpUkVlNIMCKQnDHPYZA/KuD+LXiLVdd0fUNT19objWUlEUbRjPyAMCfb5v610X7ODHw7deJ5Id3/AAkOrWMkFjYx4LqzHIJz3A5/CuQ+LHg67+G8F/oeoSPd3lw73MFy5zvjEjqfp3P+NW3rHl2MqEVTo1/rSSlJe7ff5Hk3h60m1GT7bOCLiadTIQp8xlVWZdgA5LMAD+FegfAXxlPoHxXstSYG7vHMoVTyZbhxhB9Nx/Sud8Lx2mkf8TO/VitvasC5IzDIuTCUOOGLKvODg9fQ9n+ynp2mXP7QGiSSI502xuWni3jPzKDtyK3i9T5Katyo7b9tHw9B4UsvBdlDOfMsPtcpLEl5JnKl33dT8xz+XpXyrrSD7bE06gbIUye8pIySffJIr6x/bX8SSaj4z0+1Fo39nFZbVXdD+8cGCaRsdsbolz6hhXyathcXKy6sSjRw3BQ27Elv7wAGORii4pK59B/smQxz/GeykMRWG2tJYIVX7u8RtuP6/niui/b38QxXVjpunRSb3+1qZFHYRo2D+chH4VxX7NniC58P/EDTXSNLhpraW7IThUeROEzgkKMZPX+tUf2vtdjN7peiuyNqkELXd6yEZWWTkqTjNclr1kz0qX8Jnpv7BPxOafQtY8LSTZk0248+FM8iKTr+AcE/8Dr6t8QJq9+LaTTLtLeQt+8Z1ByvHH+fSvzI/Yg8WR6T8bruykOH1WwlhSRm4UoRJ098Yr7ssdW1m98eHTtU1JNO0WWMPDcw8Ovsc5B+vH0NVUjaZ6+BbqQt2PQ7uw8X3t1ZumtrbCJwXREDeaP7pz2NdBZS3GhQBkfdyfMQcAZOeK848QLa2NojWPiW9luTH8qnacvv9AP7tL4Oi8XIktxreoxyWB4hhCfOB7n8+3pXHO61PWdP3Lvb7j0W41yS6yA2S3Qim29uIc3F0wwOTnsBWXb3MMKeazYVAB16mvLv2kvjPbeAfhfrc0c4S/mt2ggXPO5ht4+mawheUjlqtQifLn7VP7Xej/Ebwzc+FvC7TR3Ml+0d1OeA0aEjK/Ufzqj+xrZTWvxB0uSONZN8kaEHqBvUk/kDXyloWlSX+qoUGSzZJ/Hmvun9iLww1/4ym1GMq1vYRkZPBZiMfzJ/KvZ5I04Ox81KrKrNNn3PfEEnjjPeuY1KIRLIduMnNdRcKMZNc5q3Q5HHvXmROtnFar0PpjrXI32Q3uK7DVOBz39a5G/XDHvXTE5ZHgnxPDRfEq2cchtPIznkDd6Vz1w5KOBz1roPiyUi+IViQGLtZODxx94d6518FWFaHk1fiPtj9iTEnwwuoi3z/wBpMCP7oIFeS67pn234ifECR0VXtlWdWY9BvAJ/Jq9f/YfgVPh5elzjOp7h/sjaBXA6bp4u/jh8R7GTEyzWOAW6ZIjIz+OK2kbU9kcp4OvJLPXooFG+N4mdiOpXHT6ZGfwFdJvc+KpCQEttu6NeQMkcg/j/ACrzvw7qSaT4phaRwphDwyDPykMCD/Wu4F5Z6xqL3FteNLL8oEKDknP0/wA5rKXc747WO50KG4F5PayEpG33vlznJzkH8Tz9a7nRoWRklaTdjZEvQAgDGffp+teW6JeSwN5YuDAZ3RSwblSqAKV9OFA//XXa6FdhZD5sxmMbBwpU4Zty9D7DcfwqIaMmep3l/LnJzXz3+0R4e+1jTdcRC5gzazkjgKcsh/PcP+BCvdb66DITkgda47xNZWut6ZdWV0u+GddjA8+4I9wQCPpW01zKxzNcyaPHZfEFl8FvhRJqt5EHupiJY4R96SRvuKB+VfNOmeHdV8S63fanq4a2muLuS7ktyPlgeVjIwA7H5v1r6m8eeFbTxB4l0PUNTER03Ry8wgl+40nAUn2AB/OvCfEHiePTvEuqXIZbtFvJZFCsCkpLHbk8/KB/Kuaba0Rz1rxglE6nQvCGl21sLq7C21sg4djhpDjtRqXjLwxoGly+XADCq4J64x7mvOLrXpta/fX1zIHYhY4VQrGnPbAwBXmfxJ1h7i5FnC7SxR8yeX/E3pWMYtS1ZyqElJI9k1HxbD4ktbSOIOkUcQePHy8HkjHoCf1rNns7W9lVnhW5SLhlXB2nH8Xp1rC0SZ4LPT5ERwyJvIPZCAMH6ACvK9c8Xaza+LZrvQ7yXTZBOflVshsccipVP2smkU4Obbuen+I9A8Jaze21rfWy6c74C3UYwR6ZP4d64Txh4fk0Hw3f6VcOk8TahGRPCwZJFCkqQe3au51nUovGmm2jPYi21kYEvkLhJSeSwXsc8YHFaGk/B691XTpYr28ZFuWWQ2+MhMDA69Tj+VdVKLhHluOm+RWueQabpGnXXhS7EhYXiTKUZRwVwetaGjeMT4X0aXR3YPaSL9rhkQ4KSg8jPvgflXs9r8BLBLOazTV/LSU8udvymuA1T4Y6R4E1dZ7++h1eKOTbHJF8qoeWG5Dk9R16dPWtL9zaMedaljwl4j8TazBBJq8YubKLDQm7GWT6d8V2Gv8AxMtrCzjSIrLeyceWv3QO/NcPJdanr022zmSSyHVY2A49xWfqVsn7lZLeRJ1biVTlSK8+tShOcXJFu10mem2+u6ZB4eTU5bhfKkKpPDGcTws3AKg/eGa8W8YPYy6hJd2MkhWRiGjnTbIpB7/UYNd/omiprdhLahtjxhbhM/3ozuHHpxXQRa/onjC9MlxaxrqcY2eaVwJvUEcc5rbDzjTbsthxslZHg8DFScEg+1bfh7SrrxNrFnpcUj/v32kg8Kvc/lXU634I02aOe6gul09kch9wynXoR7Gn+DPD7+G/EFhfrqMVwnzZaOJkKjHbk5/OuqdZTpSlDezt6mbutjY13S7r4Oahp2qaFfyKQ4jaOTBMhx8w9wa6HxX41trjS9KmeCKaHVtzypLyqqB836j+VYXiH47SvMsej2FsFTG24nQSMT6jPSuB8TeM9U8XSpJqkkcskedpSMR9Tz0/rWeGoVKlKDq/F1M1G7TYvh+1ZJRCyFZM7SCMHI4xXv37Pv7P9x8XPFMc8yBdEsgrTEHlyRnb7AYOa7L9on9mtfDGmWXj/wAPwhdN1CRptQhQsfJuJGL7xkn5WLHjscV7X+wZpV1Y/C7WL6QlU1K4V40Y5wNpV/8Ax9DXJ7F+0tLY9SPwal74ifDx9O8deEzoNvEs4t7hEhTC+ZsQcenIyKPH/wAOrPx74R1a80KRdP8AEtpqEmqxRI2ySK6BYSISP74JIz1yprpfFOqjS/iR8Prf5yyW97CXnPzOY1Vcn3ON30NP+Jeu6ToMi61YXEH/AAkMEeyeKOQKt1FkZDY6svBB9T7mu/SKdzJs+W/ij4I1HVtG0CK/mF9rcmmahIisP3huFtluFQ54ByjLz2YVg/C+9m0G00sQ3UiQtLlI0PDhyOfccV2eq+I59Vuzd3DhPLkkkiaTHyb1KN+asVPrTfCNkdMksY7X7Nd2U1n5aRHltm4kAccFSPyry6k/bWUdDajNXPeNBuIiqx3OfJbqfQnofwzU2tafFNPcRQjdDvIXByCM8VxmmaxfwLGs8IY/dOPrW/B4kgjhfejo4G0rjnPrWVSm3ZWPVpu2pnagslsNpGGC8Vg37NJBJ53D7c8DrXa/bbLV2LEglhwDx/nnNcl4kijSGQxHG0HvniuGNLlk9bnU6l1seI/Em7hstDvZbhDdQAqrQKMs4JxkfTrXHfETXNMtfgzoR0fWZr0C4aC4tbmTMg/d8Zzz3r1K60GHWdL1CLcH1CNfNgtjjM4z8yj3/wAK8Lm+H9rqHiG2jjR5NMuCJJQpJK/vERh9RvLf8ANdcrpKPc8OrJudj2r4H/CubxP8IraWGeW01edfPidTsV1ywAOfTH6isWGy8Rad4g1TRr97ux1SwaOO8ETncFYEo3uCBkfXHY4+rPAraZPpmn21kyWkdrGI440G35cdNvv1rrm8M6Rc3U9zJFHLPKiRySDHIUkrn/vo/p6V1KknFK4dTyj4W+KtSstCgS+1RPEGknCC7UA3Fo+MAsO4DY5r2q2niuoeokUjkEdfzrwv4vfDWf4fhfHHguLy5LVzJqmnxjCTxH7z4HXAzn2Nep/DrxXp/jPw5aatZOsccyiNoD96ORfvL78FT9CKqErS5GC1LEfhO10/W01TTl+ySNlbiJOEmUg8keoyCD7VruuTjOcd6nZSM96jKknmtUrFEOO/b3qKRQDVnaOPWopM455q7AUpOKoz/StCQeuRVCcZBxWiJZg6lglj3zn8K/P/APbGtPsXxl38Yn06CRSDz/EP6V94a0htdct7jfiO4ia2ZWOBuHzJj3PzflXwp+2mGT4vWWSAp0mE47/6yWumOxxVtjxXU0aSK0vGlErTJh+mVZTjB+oAPPrXun7EjMPjfphBGw21yGxzj5K8OkmGoaHFGtuRNZMzO6ADejMOT9CQPxr3L9iKRI/jjpZdVJ+z3GMjn7namzCHxHv37fkZHwc0ZxkMviGDaR/17XP/ANavjODTUlsri2u3RNR/dkR7g3yvgiYY9BkV9rft+Qo/wZ09m/h12Ajj/phcV8ZeG9N/4SrR7kLGn2uwtyPPdsEDeAv4YJH5Vc+g6T95oyvsj2Ulxayj/TrGUo6kjGAw3A+v3WH4iv1B+HWdf8BaFeW/+halZQJCwK7QQUX5T6qRgg/jX5iWl0mp6kBKp0+7S2VCzZUylUGc4/vYzn/aNfof8IvEstp8MPD+o7jKo08QsrEt58aqduc/8tEOfqv0qI/EbvWOh8Fa5aRvfvpThobiG4uHjdsZwWJVDz2xjr16V9N/skaoNP8ACuoSwpHPc2uqabehzgCBH8+O4LZPaD7RXyz4z1+21LxtrV7HGzQy3ck0HYplyyn8jXp/wf1pLC9MVveeTpOtyfZNQt2OMRO8MIxwfmBnlOey7qJ/EXS1i0Wv2ofD2kS+OLS0gU2mpT6fa3kqL90tLHkAenSvnq8sprJJYLhDHJbTeU6ns3zZH/jte3ftX3bv8VLa63KJF0PT1PlHcquikMue+CCPwrzjV44/EVpessrNfLNHNyf9f8jgt75zn/gQpvRmEkpLzO5/ZssdR0bx14Y8QA7La61NdNQpy7B9qSEY5yBJ2r1X9p+5gbwl4ns7fE0KeI4dRW8Eoc4urYSbc54HAA9gPavKv2f/ABBdaN430jTdVgKQaPcnWAHUl0jhC3EyqO+4W6Yr0z9pqSDVfDfiPVdCkU6RfXtlIlsigBIfLwp9ypUoPQEDtUU07u5VvcPnzSUTU9M1C3ikEkksSTsmPuzRMSCP95dy/wDAvao/BqrpXi+3R3GFkClWOMcg8/Tr+FYnhnWX0XVILoEsEPzL6itrXbH7F4ltbqNxPbXjiQFBgAMThfyI/KpktGjSnJNqXZn0D+01AlhfadqccKIXu5od4H3mMsAX9Hb86+d9Qu7q51abTVVUgl2appc4HJaJt0kR/AMp/CvfPj8l7468J+GdUsgbexkne9mRxwHU22Yz/tAhx9VNfOcGs/25pOr2iQq+s6Fctf2PXMsWQJIx65XkD1FTBe7c6pu8uVjNOur2x8A2bOySRT398Y5yDutzGE/dN9QWI+orrPDM99r3hu2UXayi7EVxFIyhRlGjhK5PTcwY/jXN6noENrY+L45Yp5Le/shq9g6SMoWTeUkJAOCN27/x2pfhJqS22jTzXsct1HpEFxeWLAARrOCgCHPXBkD8dDs7Vbel0Om+WaUjtdSjGg+Jp9HbZdi5s5hECcbgIwwQ++4kV4HNpuoab4y/smby/OhvAmQ42sofhs+hGDXsmjCfxL4gj8QXE2ydpG+ROA0TtuA+o3lfcCuV8QeD5b7xcuuibGntqA08qcl8xRfvHAPG0GNv8KIO10zTFRTlzR7/AIGX8YrYy6pa+JbOV4IdSmmhRBJux5RGMEdsMoH0q74Z1G+t38ENLdmOKSOZiWwTIRO46+wxU/xi1DR76z0Y6baKbCyt4kQBjuQvEjHIz3Pr61X8EmTxDb6LiJYrS1NxD5hXhfmjcDPbq1aS+E5YL32kdZff2To+u6t9quGtZdUvPsi7zwdshTOPQ559q7jx0theaCNKicaYIrfftjkw8GFAYj02kd/Sud+Jfh21m+HWv3rKYtWubm18hpm+aNUdZNqn3UE8dSa8c8PeKZT4g+06reNeJcLN9qMihi0Wx3Zceh5rmjHn99M+knP6hSdCpH3pJNPsuzPYLTw09vpjSRXEtwTFI4Ei79xeFmDDH91iM/7tcDqXje9t92krDHqc8MSMwCZLs7sSAvrh0GPau28FatE+hXUlsRPpkEaLDKWHyDzCQuf7wX5T7ECuM17we2neMYtZ0yQCzijW4lErHAITLDPP15q4bu55mIlGooulG2mp1/wN8XWB8UsLW0h06Rz5cqJgKxKMAfz/AKVLP8UR4V8f6hprER295eNcxXb8GAlQBj0GUP4k1yHgfw9ceGNXnEkam5mn8qNVIw2xgRjPr0rX+PWjwyfELQtSGn79PvtPtXPl8KxR5FlBP12/n71bSlozGhVqYScai3TJ/jAtvqmp2N3DcPOYGSHbEOJGwFVuB0PXNdfoVnqvhSxXWI9iyTJKggRx82UYgt6cL/KseHU9N0q8sp9PXdGlxJJ93O1RkqvvgDir/i3xN/YVvdXYhklk1iS0ENo5LKiyQvKjcf7E4z7gdMGsulj0niPaVpVno5a6HITaj4s+EEFzLOsllrmoNGbaSUhnjjy7LLu57SgCsCHxnfWmjjTob6QJNC5F2rf8tAwUk/n1r3zxPG/jPQTBfRR6jLDD5ImPDBSIgEOO37vGfevn7SfD9nbafLpF0r3V2JdjAEqVYkAqOf8AZH5VScZ79DkxeGq0+WcndSOp+H9je+VcBiWur2KM+a3IZzlVGe/8WR/tCtHwH4avNQ1u5I3rol3qZtft7EKLhEnUyBe/EY9O/etXwzCNN82Mu1uLGZELNyy7XjjGPcM5/wC+TXsE+gWngjR/CiS3wFtbsl1qCIRtSViu/bjoAMj8Kxctz0MLl8sSm72UVr5XPnnwlrkdhrN9pv2F/K02GSSRmPKuyucfgzZ/4DVnXfH13dfDUWs7ER6iD9paQcNAku9VHuSMcdhUWsRw6fca/rNtPi21XWbq8eZhgrbeYzLwc4GPLXHua5PxncCO0060VmFtDEggTdkBSgf8/mzWjjGVm0eFVXK3C+xJrep2d6smkT29tDaWdswtCvyyeaTlcnPJOcV1vhbTh4c8I6jdhGM8jJdrBH97CLlFx6nA4/2jXn0mlx3XihmkmzFbeVNdTZwS21WAH14Fd3aa02geAdW1iUh5mvpniUjI5KpGOc8D5RVOPKkkFF6tvscp4ciu/DXgi5jsN76teyQQ+XEuXJb+AY/i2kfnXvOnfD640jwTbW93q5tZbaE397crgjeqgtH/AOO4Ppk15f8AAa8W217TXv0iuHaGa4XcvSdmIRx6HAbGK9z8WeHz4u0m80ZzLGDG0yyRsR5gZRkHHUHbUzdpWPrMpyr6xhKmKi/eV0kdL8OPB8Wl+GbPUtRfyrdbF72cs3AURM+0c8D6eteZ6zHqOv8A2y5jsd0k7yz+Ug4VmO5un4V3NjrOp+O9K0TS7V30uNLaCK5RY9u1kXe//AdoUfU1zeoasfCPiPX7G2d7yfT3mitpFwRMR9xj14Iyaq/Y+foOHM1VdrnkAlKF85MhPPqDX0d8CY7q88Fzmaeezs7V2sYngJLfaLn+LC84VVBPsK+d2h+wqWuGxcsxbk/wkAjjHXrX11+yVotjfeH1lZmlljumvnXPCFIikRPrks/5Culas8KWibPM/jX4cgPxRFjas2mWVppNmlu1yQAVWHC554ztA/GuNLX8FpepcxPBpzxpOpkIUMVkTkDv3/DNej/tPW7Q/GS3k35jnsbQt32gM4P8v0rjfEfiez8Qahp1wiH7Dany3iUExhchcntzjv71z1m1pY9rBQgsNOfNyy0su6e57V+xHpNtYeLtfv3u4vsp03ekkjgfN5gBznuMivLPjp4xi13x3r2rwky2Us32WycnI/dgKGHtlS3/AAKq3wm1LUdP03xNYaXFDNHp+kPI19IzboU3jMgAPJJOB9RWF8a9Nh0nxTo+n2Vs9tappsJVXHzMNibST3YqQTn+9VRu0rnmczgnLqeo/sh+KtLsviDJqOqQmS8miFrbzHPyM2cufTjFVP2s/FEepfE1xG0c1vp0IskZDkM4d2bJ9csR/wABrlvgBbrD4qk06/K2ttqFo6STEfNGm9AWUjkHBbBq5+0VpYh8Q6LfjfbQa+smoJaEDbFBG7RwjHqYwrEnqXP0qkraLY1qV3XtKTbl1ueW63f3F1olnbxh/Lmvmhd2cASMFQ7SM9ievTmvZf2Wriw0n4zeG1nkVUjlllmfOV8tIyWJHfJB/KvGtYiTTJJr/Uf3WMpBZK2CsrKNzEflmu8/ZrtNT8U/GHw4ttL5MjSpA8gAO2IKARzychcde9OO5yTklK3U9j/bP0u7+weC7piF1O7mv5hbhgDJNPJA/lr3O1Nx/wCA183S6raLdafJbQhnZSZpCPvN5RjJx6AHp6ivoj9uCa81v4haC1hI7paXd3DGAQBGYYYJJGHuCzjv9wYr548UajY2dnq8mnvJJPbyrDHOgCxmORCpGPrn8KUlfRGy0Tkzqv2edSDfEd5ECxWItbhnUkD92kbNtH/fIFeGfEHxbc+Ktc1jWLuRZbvUp3cN/djzwB7Yr1/4FJFbeKRaSH9/Ppl44I42lrdigz643f8AfVfN2oiSBxFKTuhXyyGbOCDg/wAqyiv3jOim/wB1ci8D+KJPBHj/AEjXYSQ2n3KSnaeSoOG6eozX6x+CBpPxI8N2Grw3Sy2c8QkhlQ5OPT/PpX4/IyyB3CkcnGa9d/Z3+P8A4o+H/ivRPDtrfbtF1LUYbaSKY5EIkcKXU9sZH5VvUpuaut0bYXEewn5M/VGz8AWNnMs6ziUryCxpviHWLXS4f390ioo6bq8UvPHviSD7RCZz5kbMhwMA4715d4x1HxFrgk33EzA54U4A+p7V40nzy5UfTuba5pM9E+KH7Tmi+EbeWKCX7VdgYSKPnmvj34g+OdW+K9+bvVZ9tup3RWgfIA9T71z3iq5hv9Rea6ISKJiOTkufXNZQ8S6fbWkksfMxyEXPX3rvpUFDXqeDicS6ja6F+102TTw0kSCIldqn619cfsB+IZYfF+saSF/ctaiVVP3sq3J/I18jeEvD/iXx7ORpumz3Cr1fGE/76NfXH7Kvwy1DwF4uTV9YuktbiVRBHbpOpDA/e3fj29q6KnwtHnxa5kfc95046VzerDjFbzz+YApGCB0rD1bhTXkxO1nFasN2eOlcnfKPxrrdSXOQc/SuWv15b+VdcTmkfP3xmO3x3o7EKP8ARJAMHk/NXNg7hgHpXRfGuADx9oUvy5+xygjHP3hXO7doHvW549X42fav7Drs/gLXEAyF1AEZ7fu14/z61zOhxiz/AGifGQlUAy2yEZP3h8ma6D9hWZV8EeJuhddQUDHYeUtc9YzBP2kPGMbSEkIgCsfmUeVF19uDVyN6eyPHtc0e38P+Kbq1uyWkiuSsjH7p+bqPaux1K4s9PtbcafEsLiQFinBAI4/pUX7QujCDxBbalGrBb6DEjE8NImFx/wB84qj4YaDUNE095ECyxqYnmY8jB+Wp3Vzvjubds7SxxlWPmxoWZSpHG8AHPTJL4x/s16RoN4kduElCsyEjev0Hf6Vz2kaDaSRX63V3G6O/mN5I2jkFflz3UgH8RXQ2eqrYxqkCrIy4kjurpMgMDheO4JIU/Wsuo5nTatI0aQuZ2iSL5pOOCMY5ritc8caLaQyStqEPloGZ3JwFCjJrc1/Snv8Aw/qFlLdvcvOr4lwARnkDHoOnvzXzn8Q/he+r6TZWMhuEidd11HnG9s8IcfwgDp3q27HNrc4vxv8AHjU/iDd3OkeE7BXsmyj38/CY7n0xXIaToUdoR/aVykltb5WWaP7pf0Ht1rv7nwnY+E9NW0hxDKykeW3y7vf3rzLUvAms6jarapqLTWfmtMYRwOe34YH61hLdXOWestehheOPiJZyT2+n6Vl1WQCSXdk8egri9Z80X0CWzhlfCyFxyGz61e0D4f3uh6usuq2RcvIyOoGRgkjjH4V2914OOmTrPECyjlT1zRNW1Q7q9yT/AISmHwI9rNqDo0XEIA+bcvcYrm/i34XsPD+q2OraZJGbHVIhcw7mwHJ54/CuT+IevQ6jrcFvLCkctqvksY/4jk5Jz36flUPiHxRc65oejaL5asmkxyeWQeSpb+lXTpuNpCjGyubJ+IeoeHzELG2+0TcN5hG7A9BXaaZeQePLEC98YXOm3Dghra4fySpI6KRxmvHk1+90vTEEMSIJNwEjcliDgjHtkVe0eBvEdrI10VjZHRS4O3cSePoa6HFDUFc786e+j6fr12/iuW1mt7gJp9mrNIl0m3k5x6/yrmtah1Sx0WFNSEk09625ZWztRc4C7j3JPFbek6b5k4uruQxfZU228IXl2B/lXt3hzVtA8eadb6dtitr5lEb2t0ACCO47Ee9RJ9S+blPC/h74ae5nDT3A062U/PNcS7T0wDj0roPEQn8F6lJYXqPfr1iukG6KVT0KsOK1fEPhSPRfEl7oE8SWN8/zIAflfupFQ+B5nNy3hu+kk+y7iuJ8Hym5xj0H+NcVXWzFOzRVtdWTS0hv7ZyIGHlTRu+GXPofSvaLXRPCHjTwRpM2mwvba3p8O5GtkAYsDnDY68/nXztrF/bw313Yxy7bdGJd1AOcda1/gl8Sx4U8XW1xcSSXGkynbMoH3VPQj6VvTp6XE1yq5S1Twz4i8aG80ayhkOp/aS4tcbA4wxJz7kVL4P8AFXin4eaPfaKLAF7plRluow5icccZ6fWvqLxUtn4S1/TfFenQJcQyBZg6Lncvf6nGa4D9qnwrpKazaapDCUkv4xK3ldGyMgnH1ppuC5WupkpczPE/Hvhe502S31Q6dLp8d6N0kDjiOX+ID2PUfWr/AMNPAMHiqd7jUp/smnocbs43GvWvhRPF8QPAd94d1m1+229qu61mmz5hTHQn1X+QFUj4YsdJnjhWfbpcEaq0Sk7twOTk1hi8TOFLkg7S7mcpWjfqffunf2b8Q/g5Y21o63mlXmlbwZBkMTF8nXqRwa8y+Emv2Pwb+H/gi9v5ZY7C9067s5VLERtOvl3ELHkj7ougD1JYD6eefCH9o3w94U+C2naHqyiLUrRp7MZ6Tx7iyN7AB9v/AAGvMPFfxZi8dfArwn4YiKi/0e+n3qCTtQGVEx7bZP0rqTTVz0JPlTZ0nxd+O0/xL1h9S0G4/s7+zZN9tuUAPvXa5A6ngLyfSvMvDvi6C21HUdR1vV3nuyiqjTOPl3MATyegH8q4bxhqjeGtNjggOS6EeZ6+v5V2H7LfwdsfiTrlzrOr38LW2mtHM9nKm7zkLMGBHt8n/fftWNR83usiCcndlr46eLraP4b22o6HeuzZzO6NlMFQwGc+mT9K1vgDDMvi3SoJJppkSMuS7E8lOfzrq/jPFpsHhPxBqS6bBDpk+pRPBC4yLpI3iUjnsVVh9M+tJ8DvCWqaHp3hjUtUtmgkvdNWQSN/EQdpP4jaf+BVjVioQ0R00o3qI+gIYFCFCODgj2I6Gomtle585hhgMn0NSQ3CSqNrA464p9wxhyG4zwDj1FeLCpN3dz6Plj2M424uGKRrhu23jHeuW8QtLbROpJc45FdI7vbnzIn2up3BvevP/EWqTpbTySDHlttJ9vWs8PU55We9y60OVaHEeJ9Iu7todRgnaEae65aP78e5sCTqBhWCg+zVrW2q6IYJbq3jFtLdEq0bHG12ALLx0weOPbFYEnxWh8MLPpGp2K3NncjzPtCrl49wKtj1H+FcxqFnc32k3aaVOC5iMkUnryNp+uSK9NzSWh8zWqKMz6I1CQ2WnaJ45sZGS0jjjGqRRnIiKdX2jsMEe4x619CaVLYavaLc2kkcqyhZN0L5BBHFfE+jeKr9dNubK1n/ANAmVFlilG5XKsrZx9V/Wq3w++I/iD4eXEh0meW4tbJ1861mcsPLfO36D5SPxHrRHEWim0ZQrxm7I+6pNMinjKSMWjIIZGAIYHgg+2K8H8c+GL/4XQKNGme3086k1zbosnG1o0yp/EOMegFez+B/F1r478JafrdmcR3CfPEesbjhlP0NYHxjsBf+CJ5GRN1rKkwZz91c4bH1BreolODlHfobvYNM+IIsbXSrjVuNK1JU+z345ETsB+6l9DngH8OuM9tgMAykFWGQR0NcJ8PPDdvf/DGDStStxLaTmRzGy9ndmH4/Mav/AA+0/VdAi1PQtRla6t7CZRYXT8tJAwyAT3KniqpybSb6l7HVEegxiopBmpz1qOU/LXQFylL1ODVCeP8A+tV9xzn3qnOOv9aqJLOM8bIsenLd7FL2U8dwpkbaigHa7MfZGc/hXwp+24Avxg03pk6JAcqcgjzp8c/UGv0A1i1hvLea2uIxLbzI0UqE/eRhhh+RNfnb+19LI/xA8PpJI0k8OgQ20zMMZmiubmOQj23KSPYiumOxxV/hPMPDFxvF9pqReZcX8JhhYEbt2DtQZ4wxODzxxXsv7EgLfGvRySMiCYYI/wBivA9Pn+z3cE24q0Tq25cgjBHQjmvpX9k+2s9O/aca109GXTWF01r8uBGmzdtHqByAfQUzOnrZ9j6C/bzhL/BFGXGY9XtnwRwRslQ/+hj9K+CfB+pXFle3dvagN9utpIHViQCMbuvrxX6AftzKD8DL4g5/0y2xnp9//wCvX5zWdy9vMksbhJUIdGHYg8VrPoYxdpmvfXN7r96HdQ91aW6xMYhjMUQ2gn3AAGe4HtX6GfC7SG034O+D9ftX3Ws9hDFeQSAlEYE7JePc7Scdx6V+eusNPp2sCaNlAuoVlR4T8rpIuSAfxI/Cv0t/ZwvEu/gl4QsbyENHeWKrGsgykyE7SnueenoayjrJHSnZM/Pn4o+H1h8Y66bJRm21G5t5YkIJGyZkzxx/D2r0n4NeD4fF3hHxFrWn2QW98Nx6dd3ELMF8yH9/HcsB2OESQ/8AXPHWuF+IRg0r4neMJI1YR22u6ja+UGydoncKxz9M19BfspR2XinXvE+mWsHk2er2EVsy5OHZra8Zkc/3QY3/AO/lKXxWNoWj7yPH/wBp/wAHXHgj4panof2sXVjFAGspOflhZmkQE9zywzXlMe6RLe9UKkAjFv8Ae5yqkA/+O5r1n4zLfyeJLey1Z2uL6ys49NuGAwEMW9B17bRnPpivG4VeLTbuF0Zp43QIvVl+b5iPrwPxp9TOSa1PQvhlraan4tk1G4mka6XRtQt5kUFmfNlKiMB9dvT1r6p/aZ0rw74c03W9ByVJOn3Vu8Q3AK01w5HuOVr5n/ZGtYrr9obwzbyokkM4njZXGVZTC3BHpXpvxYOqWXhvSZbmSSVY9MtWjE5+ffsgVkfPJIdpFA7dKl3todeClSlNKt8PU+dvGnhUeHdXeG3Ml7G8C3RMScIrAnkjIHHrW1qtlGIkigxLHCsSBupxjKscE4/iGODxXo3gnxNZPY2d1c29tIbsp9sSQcqibl2/y/KuR8Z3Fpd+Or6CAlLDWoP3Ew5Vp8sQRnpydv41jzN6M9XEYKnh4+1pyvGT27X1R1Pxb164n8C32k2s0/mxeJotVRZAIzHa3KLJtIJ4Acyrj1BFfLt7qVzo3i++vLScx3aXBkQnnn0PtzX138f7ez1PwdpGvW1qCl5aw2k6pJhi0flSRqR6qVuQe+eK+QvFGjSvq15fWri4gD5kC/eQ46Ee1bUrOFjyKt+fmR7fqsUnjLQ9Uhjk2XMdlJb2Cwjh2LBhGc54YYYZNc7o2ipoWl+GfD/26KW/kP2/yUHEjTedFJA+RyV+zJj3Vaj+Eltqur+Mry3tGZNMtrazMk0pwIm8mLB5+ufzrmPiNaNo3jdruCXyHLz3NgEH+raOaSZMdujsuPY1K3aNZbKZas7m9s9UtrKG8MX9l30D5AP76EyAjP0UkH3FeialpsV34z0hXjE8dmNQnuLJn2iVXQyMSOxAkP4GvNNQa0vtdMFsxiukLuGAwJ4JRvXZ7qCD9c17rc3cOnQale6zbzQS2FlcWcEwj3EyLEUJDc5x54Q+m0elD0aKjecW30PBrfw5e6xr/iLT9SuEh0qL92dRydhSMjYEJGT8oGT/ALNHiXx/FpGhpY6LGsdtDKYkYDGdoy/HrkisHVvGV3eajbwah+50pD5c0UXQxEbX/wDHSanXSU1XxLawXEaSNplqJL9PL3ebLDGplUgddxUjPtWtu5zqVn7p1Px6+IV9qesWGl+T9mW0SKcOoI8zdBER/wB8sZR+Irz2ygWfVVmi+W2uILlgQMYY28m5fwJ/LFdl+0K8Vz4p0u+hhEUU+mRSFUHyrl3x+mBz6Vm/DSGG5voGXdP9nWWSeFxkIdhVXH13YNNJRirF1a1XEVr1Hdmn8FtUuFg1ayYRzaVHi6kgmGFZyNg59fu5r2Hwjotl4f8AF3hZPEjxQWWswJbGB8/JclWEYYehIUce1aHw0+FVh4H0bSNsjXVzqM8U8rsPu7Uk3IPQAotavx9MGkeIfCWrWTxfaZJ/NbzRwogaIrn/AIE3WuOU1KTtsfUU8FVwFOGKqxvFWf366/I7TX/Dejz+HNUvL+2jhXTDJcJcFcYk2jG098krXgPjrxSH8IXV2LNZrLStTmt7ecZICyD5UP8AdG5T+Vdn8RNYufEEVxEdWD2d1HBtsY5DsWdGzvYg/d2qM9vlrMtdP0bWvCHi/wAMWkbX896rakm9jteYRh0Cn6bgMetVTmmlY583x+HzConQjZJdrXZ4j4f8QX8915fm+VcXU6+UnI24wQR9cYr2bVpbOx0PTNWSTF55UlyouMBY5VIihQDPIMe1hjoE7ZxXjevQSWsWhXtuZZPsUcVy0yrn7NGSroSe2Cy16x8UbOxv/BEP2q62vJdvcQDbzGyRRK5z6K2fwern8SPFp35JeRH8NPFt/q/i9NLsZxDb3llL9ntpVyDKI1cFvX77HHt1qKC70/WfHOryW8yhYr9UkOOCwzuYf8C3D8K4O3Nvomsz3klzLFf2KJNsiGCirE6tt9iH/SoPAmplyPscJ33N7HG7MNzFiCWYn9aTp2u0d8MfelCnKN3Ft/LTQ9b8QaraXvjSN3f7OlyQrRL0JaRZQfri3kP5+tdb8T/Fek6pfaJomkOpQ23mXVxnIklBBKBfQruryzUZrZ4G1dLhLmWS+miEZ4FsltCyk+5ZrhgfYiqGg+OHsvB2m2F7YwnVb3WoxDcsB5kSEoJAD9DjjvWahszqjj5KE4J25nd+euxtaz4Q1e/8SeJtHQQXaw6PJDb2ls5yHkiSaNjkDPyuB7H25rlPEHhieUWa3yTafJaW9q4SdNpJMe1/qPkUZ+tZ2p63e3GjnxRpl5PDqhdILzY2CixiVN34gRfgK6vUvEd9rvgXRNI1Qi6u7m38x7o4EkcblkUE/Uhq195W7HzsnzSZzk2lajqN0j2OmGXTJt9xJcIQN/lrtxnPYKtaXxH0ttD+H1pYwsZk+2pLO2cjLoWYfhIFX8KboGq6t4c8MWVqzLHFZTTxYzjdA4JbjtuZzXc6bbDVvBmpxWkcD6g+J4kbkDfcZLEeu3caluSkrmlNOSa8i58O9E0bQfBGiajJJHNqEkKvMGGSifMVA9yGNbXhbx/r+qeF720mijs4POe3tbsEiRYDx8xI6/L+prh7i5kfUrW2KCNBmSR1+6uPurj6YH4VneKPF95b6vBYaXDJcQ28Jz8vygHILH3xn9KEuZtnuwx88PCNOn7qtZ26nv3hvXbTStQ06OF3nMcKwSohAaR5SM888BFABPfNedfEV59C+Imvi0It5Y9RkiPlHgYQKAOvG3Ar3H4W6Nplr4Ss21JLffInnSN9eg9eK8H+MRgs/ib4vELD7P8A2vL5bA/w7VH9DWljwpNSbOL1S1unu4n8mUxKFj8xwSrMc456cjt7V9rfst3sGi+EvEFyoigs3lWV5GZV+zqqNuXrkjOMACvly/1VtZ0xrS2mS4MLx30qLwFjVlj6/WXOPSvbPgfpd34l+G/iawtl8kaldx2qysMmTfHuEae2QWY+g96cJNtMMTQp0m4xlzLTU4H4u+K4PEXxK17UbW7+36cq+XbyAYyuN3A7YZmH61zOn3s2qtb2CxxWtvc+Sroq7FxGCDISeM4Y/nXXftAfDvT/AIU+I7fRdPlaVJNMgmldzyZDJKrYHYfu/wBTXnWq3a2ei2sMXy3lxkK4zlY8DcB9en4VMld2KdRNabJHpvwVml1n4g3ukRWkw03X/KhmgtwGlFtFIJWTHoQoB+tRfH7xJcn4ntq99p4guJrWQRw9FEcd20SNjsSsEfTstdn+xTMbLxT4o1YQx3F7puhy3UBm5EZ3AN+YGPxrI/aw8PppXjPwzC8rS28Phy3nuCx5k23DoB7Z87P4VpZWscTfYo/s4ajHefEyS8v4PtMttYSTwWyDIkZTGIovoZGT8q6r9pnwyYPF2i6ZIG/s7RNIW1E7OASd2AWyfRF7dzXDfsw6ZcSeN/t7XaafaxRHzJWIykaMkhb841H/AAKm/tB6vd+IvEniLUgt1El1OY4YJTiREiRI3Zh6M4nx9KHZKyKpxu7voeHeJrxtZuft8bKLVJTbouTuOBncfrmvYf2Xdbl8M/E/w/fwxSTXDSlYIVGfMcjCj6ZIJ/GvFtJs7W5v4GvWaGz3oGEX33XI3Y98Zr3j9lUR3Pxz8FQlMwwXrCMEYw205Pv0FUtzkSvJzZ6T+174Xv8AQJ/h9HNfb9QmN6txKinb92HJHPfe2fXNfJkjJLPDaSNJBCYxLcRgHhwM7T9OnPTNfaX7aPitLvXY9PtLdL06XDcKZgQTFPsSSYY9kEX6+lfIejaFjTp7/U7iOK3d184n5pHQtzj0zjrU9TondxSNz4VeIUtPHC6vcw5jMUsbrGvRDEU4x6KOvtXiXjl438QaoYcgmeQ4ZcEAsSOPoa+q/wBl610W++I+lzSog0+b7bbTQTcgKtuJFY/X5/8Avk1mftu/s/2vhvwtpvxM0eJrUahevFeW6f6pY3ybdgO3Cke+RWHNy1bPqdVJXonxvgJa8HaSapwkJdwS+aYNjhvNH8GDnP4YrQ+0RyrhwQfas+YbG+UHGcD1r0YamEtj9mLrwd4f0nwvD4s1O5+0WM9pFfB8bIpFaMOMe5BHfvXwT8Yvj7e+LNYvbPTIlstJjOxEj4yPr3rX+Lf7Q2ueIvgz8MPhvHMY5tO0aP8AtOdX5YEnyouPSMJmvBdQ3GeLT7Iefcy/u4o0GWYnoB+tYunGEnZG6rVJL3mYmt3dzqkywRqXlkbakajLMfQDua9v+CX7IuteKr60utZt5SJCPKsoxl3OeBivS/gJ+zvbeD4Ydd8Qwpea7Iu5I3GVtwewHr71+i/7OXgkaF4dfXrm2b+0LwssaddsQIAwPUkNz6YrVaK5ySld2Rk/BP8AZP0PwRpFtJrdpBc3CqpjsI/9TD3+b++3ueB29a9nvvAPhvULOO0uNCsJbeMgpG1uuFI6Y4rasHkkt1aXljznGKs1g23uWtDy7xF8M00nT/P8PRyFoeW095CwdPSMt91h2HQ9PQjzfUJ0uYDJHnbnGGXBB7gg9CD2r6XZQecZI6V5T8UvBMS2V3r9lH5UkYMl9EPuuoHMn1A5PqPpXNUpp6o6adS2jPD9T+61cre+30rqtTBG8CuVvQAcdx1rKJpI+fvjliPxvoDZXc1tKCuecbhXNS/w4OK6T47sV8a+HeeDDJx261zLN82c9BW6PGr/ABs+wv2DNBI0rxfrJmb5porPyMfL8se/d16nfj8BWbNaxw/tOeI52TE09udzK3DbeAfyArpP2CJs+BvFq5GDqiZI/wCvdB/WsXU1U/tLa0VYDFm3B6g7sfyrWR0U/hRmfHvSptR0jRHQBIFuJY3c8kMVVlAH0Rz+Fea+C/CP9r3Yja8l8lN2dhG0nOAuM9a9z+JGmnU/BWogHbJbBbtG7r5Z3N+abx+NeJ/Du+az1zUbcbkCuHDZ7HuPpWMVdWO69tTv7ZLTQoWjghzHbgkhmyDnJxzV+eF31iRjMghkO2EbtohcAOAQR03BDn2qSx0uGHTQ92m5xCo3qRl2LuvHrxsP/Aqs6JoyTaxFd6nPhtoUR4/eOVXGWX16D8KS0G3c625ZJppygISNtqgjGONw/RhXGeM9Z0zRLfztSvILVcgASOAxPsOproPFmo6ifAupNoiRWc0ULGKUoJHaQbccDrgY/SvkbW/EyeGdWku5JTrV/wCRmbU9RB3RORnbHGeExnn6Cnc5ZvlVzU1PSJvFOvy3r3JnmkdliXPyJHn5QtcvqHjFvDmpXlo8cc0sEnlq6kYJA56e9eZ+MPixf3jq2lSva7UxKUbBc/Sumt9AN5ptrfKxmhuYxMkn97cM5/M1Ci2tTz5N294n134w29lEqXmlGS7lIEbxdCM8k59BXL6h8UdI0K6hbT3lvrK7lc3ltOpEkDYGGVumPp71t+OvDFvJ4StLltsRS4VPMIwV3ZGfpxXjGo+Cb/7VcxJi5lRjlYjmmlHZmsFFRIPFGiXPiDxRqC6NE+qPM7SxGHC5TqSSxGMD1qt/wjOsaDe/6agtrmAhJIncE4YZ7HB4Nbvw88S2XhS7vLvVPtkFykTQwrbHGWyMq+eMHAP1Fbmi+LtI1jXX1bxHZSX7Xkm6OwibYjlQAM4+np3rd3SsavRHK3EFqSpaaJ2BIKq2cHg/1rofBXh68uUljSya6t5ZEKyKMgEH+mf0rudR+O3w+m0xbZvBH2WVFCFBghgOmCB9fzrpvhtq+h+MreSx0tbnSYhE0+eqphhkkfkKxnKaXuohSla9jPHhk2NjPJ5cM10gIWOSVUJYDpyelcVoWmajYTXF3qcLRX0mSuDkKOwBBxj6Ve+LHgfWvDNvb6pDqP2+x84kzxPnG7sfy71Nba5calpej2FjGs2r3K7Eiz905OCf0qabbV2yY37lDxUNZ1CHTtQaRpJYJVKTsTuAX+HNP1zxa2tX63HlLbahMgDhABuYcE4+v6VN4c1G+8PyXGj65buTPcEyh1w0bnjP0pnj74d6n4emtdWRPPgC7fNQZ47ZHpjFYzevKOV9mZ32KGUJDqFrh/m8wqcFlPoR+NXdIsND0C/LWeoZQx7ZLWdDu57g1n2wvBOIb79zLsARuxB6U+bwlqOrRG4t08rZlWWRtuWHXHrV01Lm30CWuh7/AKtqNz4U8PRaFc3Yvo2SO6spFGPLiZTlTzn0rz69+Ml34hCSTWizPpSmJFk+YNF05Brn/GHjidtF0mCZib+K28hyTkqF4Fcf4cvUs7uV7hv3UsLo+RnORx+tdPs+dOTM4xcdz6y8B/FDTda8Fvd2Glx2sFqBHefZVXzoARy23uDiuA+JWoaXJawXvh24lurK4yr+cuCrHg5x1rA/ZgjnTx+8Uj/8S++t2trhGPyuuDj8gSag1SSy8C6/r9vqKT6laQyBLVIzgbTk557/AOFcNejzT7kbtnr3hn4A3Wpa9fSTRG8sX0o6zZ2zDDTBJis8KnJyQvzDv83WsxfgfKfB+g6x4aL3g1ifVIwJfljDwFpI+ecFkBXp/wAs66rwH+0A3gbVfhcfEmlS2Ato7iR9SYbklsLknJGOrK2AR2xXX2fjvSJvDI8P6NqFtak+IdXi06XduQ+ZAWjZf9na7j9O9bwioxR6MldWZ8f6x4V1Xxpc2ek6VZy6ldzZKRxDkHGa9i+DWjWXwK0XxDf61vbWntktfJjUkxrPaJPET2xnzkPXDIhrsPh5PZfAzTPFj38aX2u6ZewQ2VyyjMh8sMxwOBncR9K8an8VzeOdb1mXUJDG88MnkKqny0ZExGpwOBhcZPSh2TuNdje8Z+INb8W+FNJurm0FloejxRyRxMpPnL5qIxJxhvvjJOOtfZnjm3sZINO0+xaNobJWRNgHyjPSvknRviRF4g/Zf8WeGru2xqejmEQ3u3kQSSjA49ww5/2etfTTfZ21m7e0jaKxICJuP3iPvH881z12/ZtnZh176KdvphjQkEjJ4OeKieZ/OaPcWzzz0GK6OwaOeJ7cjO7ncB0I/wD11TuNJjtIWcHLbiDn0rxnH2VNs9lS55WOYu5JUibA3A9jXG+I5lubWRNvIr0ZrWN7eQ78MvRa8v8AFSsjPs/vc/SuLBu8uY6K+qscL8TdM0TWPC+jS6ekra/aloLmMLxJEWJyODnG72rn/AtrJNGlhYwyXcwBYxp94Lu/QZIFfWOieC9Ii8J6VcS2sMl0tt5rSheSWGTzXy74n1Kb9mn4r6jLpsQ1GHU9Nf7OhORB5jqwBPqrJj1wRXsypJ+8z5LEU1zXZB461+XwZdRrPAIwW2zwLy8YPBPB6jOfwrrvgV4h0ifxPrOo67bxy6bd6XJaTIODkzRMrA47bT+dcP8AB3w5d/FzXfF02uP5k11ot3IHkJCxSLtZCPQBlGfbNZuj3kOj/CQa47vFqo1dtOa3DY86DyVcMB7NuBB/umq5ErNGCioLnij6r+AnjDw/4L1DxToq6ismnSXSXVm4O7IZQrAn229q9K8ReOfC+raVcWE1+jxyqAwUg9CDjr7V8KfD60n8T6nHqcMV2+k21xH/AGk8CFniRsjcB6jH6V9S+HPgxaWt7/Y3iG28qecFrXUYP9XM4zuXPr3GeorSPMlyxR0xk5RR67o3jbQLpIrW2vIkAAVE6DHtXRlBtDZzkcHPavCtT/ZzlguUudP1GWVUPMEjHDLjGAe1ek+B9S+zWq6ReedDeQ/cjuM5I9j3raDltJGqbe51LDGail5HTmpWxioX68c1uUVXwOc1TnBxnNW5APTIqpOeDWiJZiagm9ggxljivz7/AGzdMWTxxpevIskaappdvcGNj8sbkujp06jYh7cs5xX6CangKe3NfDn7VtnGfiDZ6VcyEwSWzPAkmMFnmuJd6n0zL5eP+mdbx2Oaorqx8v25BPXA6ZNfT/7GqBPjT4cBcs8VvdRPnnAK5Xj3U5/Gvl22OGAPTpyOa+nf2WdQGjfFPw3cPFGqXQETTmTAA8pFOfcHA/GjqYUFuj6W/bgjD/ATWDjmO5tWHH/TZR/7NX5qRN+8Y8YPb0r9LP24Mn9n3xMQQCstnjPT/j7hB/Q1+aCHB3H0/Otp9Dkv7zNywjbUNKuYSQTYp50G49jJ8yAd87y3/AT61+mP7ONpHqX7Ofg+2kkaMNp6Mk0PyvE3JDoexFfmLot4tlfxTMocDK/TIxmv1K/Z0mgn+DeiwwYAtYREQB7ZBHsQeKzh8aOuOsLnwJ8bNCn8OfGjxVDKyyi61CediDkb5JGY/huJx7GvWv2RL1tG+KsHkSKsQtVuERlIaV5MQiMfNgZ884Jzg44648l/aNvnsf2hfGhY7l+3AFD2/dpxXp/7JWjy654812XTAHMegzXVmDjK3MU9u8bLnupB/OiatMulK8S5+1e8Nr8WTqFgBHBf2kUkgVDvSUjbuIz/ALIBx6V4ZNoVzPqUTtEtrPJCVKr92ZWDKjZHfejZ6dK99/aruGPxLsroqPMvdNWSO4AIjdeWjkAIxyCCQPxrgjHYatdwtcTrBdSWm0DOOUJYYPYEuT/wI1lN2mdcEpR1Mn9k4DTv2hfCDSr80d40DbDkg7GHX0r3v9qGa0139n3SfEtgwG/VL8C6TIDRm7mdMgcYYqhr5/8Agtc3nh74m6B4qk0ydrK2lN9L5cedhELnH0LEZx0GfSvov9oGzu9O+AF/4Pa2MlzY3drbQbV+WMrbW7y8+7SOc1aa1Ofl5VY+NtA122v7uyjvZPsro+GlU4Vgcda6/Xfh4NTGk3ukXypHEWItZW3+Wu7dlT1/P2rl9P8Aho994I1HXLicW5s7h7V4mI+8Ig6e/wA2WH/Aa3/hjrMf2YQXd0IHihl8oyEfvHOMR89CVzXM/eu4s2oTdWSpyPSPG9wLL4e6ppF7DFHeWc9s9ltyCyyXAZm+rJOhPXlnHavkzX9QuvDnjC8mgYLuYNsPIII7ivq/V93i3wElul2lzfWIEKksN8qq6+WM9yp3pn0f2FfPOteFf7U8d3f21xBZ21mt5cO3URI6oyg9mIOfwNa0tFY1qwaPWPDTWtn4Pjgt5BYza5p8F1qJyoMZaNoowMYIAjCnknkmvLL+d9dube2mXy70xiewupGAyzIRJGccgAsw5HYVk+K/E7eJ9Z1S8gQ27X2lQpbW0TbUUQrsAA7EiPOPUmtHSvEdhffDBba5iaXVpDIklxtPmIIpfNDI3XOyRQQOuDTUWtTqq4mFWnGnGNuX8RG8M/aPGOjxvLJC8GmKNrjaUkg2jHfOVOa9m8Z67c+J/DfiLRILry7EXjRWJmQtKyzwpNkknJOJVbnPUHrXF/D7VbfVRYyvs1q6AdIpVxvC7SWJBx0Vcn6dKteLNMFjrfh6S3S4gspbzUXZ5ScSuJIIYBk+kJg/PjvUybbFRUYrXqzB+Kvw+03wN4YDyxee8kobzV4MrFRuXoePb61zZ0+PRoPEHiWDW4xLql28EMCAbo1uEWcMcnkbJMdB0q18a/Gb+Idds9LZzFYxWwiDMMqLj+//ACB9ia5PxzNGdB8JrHZLaz/YmjunXOZZYZZIVY+4RVX/AIDWtO7SuLHKnCs1R+FWOv1zwxfanofhq/8AtMRmh0tIJjOfkm2sQD7dT+fQ10HwtsbTwHcLrc0YkNzgfYgeNwPQcZxkj9K5LxY8knhPwLZyv5Yu9JJQIerFti/U/MSP92srx7PceEbjRktrze+nKTtVhlsnduPruIx+FTZyXLc55NRkpRR9ZwfEvRvFeq6TcyE2C29zIJSmCi/uyqjoO7EmvFfjz8R4viO4stGbyriydoVhGczKrkMV56k4P0WsSS9EnhzVrlblIVuJ1gRF48jO1M/XezflXJ+IdK1C70jStdsFeG9inaOQouAZQAfl/EN9eazpQSdz1MVmdevQjRk/dt99tEYWna1fGO2aS9lCyrJaP8xIweQx56kuw+gr6E/Z8mjgW0tZzFLqNoieaqHd8uxSqn/tmVz171893thHfaU1xpkPF5eov2ZSAYZQr5j56Dniuj+C/iS88H+PUFx5ivdwGIBywJbGAvPf7yn0Ix2rqlFNXR4VOXLKzO4kt9W/4WLq/wAPtPshLPcX4Y/Kq77eMBwo3cYIUDjGeKf4g15fEMeqWyzRNpKarPBZKo/eRrLEisS245Vjbg9PXrmvQ9e0qGTXvDnjpXe1kW2a2upI8hiARtb8lYe9eS6BpeleAJtc8SyWw1jwS91dQ6eSx8zC3DW8Ejrwc7Hdh9M96x0ep13cEovZmbpmjap4lvteht7CSW7tbSa2W7jUBCwjBUHPBO4KfpXe/DP4d6jFa6pcfZYoILW7uFtpJBsM6htm/HOBhcj615zrHi/WPDt1qbQakY7cW63qJtwG83amfwzzXaeGfiZfa1reoNcztDayafGEjLEBCY1ZhjswdHX8DUVPaOPu2M4L37IxtD8Ma5BpeuRvGipbC4vlV3HytKYY1Oe4O0n6D8qV9p9tpniLQ4ob2LULEWsEtsS20K/mBnLdcksASe+a6jUpX8MeEna+865K2caXShuZE+9/7N+leYeH7WGfUbdrxiLGw0xnuH5ADIrkLn3dQKuDvcuquTlR1tpFJL4xk0OziQxTatOZZMKBsAMsiEeiidB9VPpWd4tN0b/UL8TiTTLgLHA1qc+ViKRUjx2O5kPocVr6hbx2GhP4gs3KXGsWsC2q55WebLzuc/7Ai56daZ8LfC2reKbq80zSLZbtbaBWkEzbU+ZwMnuWI3kem0ZoclFczM2teUyrs3Fz9htVYyD7LHDcIRncsih1cf3sCROc+/HSu90OI6bNf3NmHJhs4oXdjgYBKgD36mtzUfA9h4du5Hh3S6xLDHYnDApbJDaxpwO5zGAc+lcvr63um+ErlYALeO6VHN23+9tz+RLfhWfNzrQ3px5U2ySy1/T9UsbqOK5/0y1kVnKtjcT1z6gDim+GY7LS9c1fUb64la3a02W/nEfOwwWfkZ7Y6/xfTOj4r8PaWNC8N6tolvH/AGVfq5vXhYL5ToQzIT0BbIUZ9a4rUp4b3wjZXdzHJbxmW8mVCTlVLeVtPoSYTgUofvFZaBUqRqQtbVH2h4VvbdfCOjmCxS/vrqy3RQt90jyydzD06fXpXgnxf8OXN98RdRsdMVtRmnn853RQoLFQXb/ZG7PX1r3j4UQWdz4I0BwZY3/s+J/M5yqkHHP4dPavAvHni69Ou3ps5/LaeXFxNHwS+52bB7ckD8DWk201Y4pJum7HP2/hW+8N6owudp+Q58ps49jjivof9n3xJa6e88t9Pcf2bZRS3FnDajBM7AKWYjnAXjPYZrxSw1IWWkWzCXzDcF7ctJ1YsMsM+uN1fR37JXw/N5qV1rZiafS0hewlh3AqHcAgle4wCDxUwk5T1G4xVJJs5P8AaG1LT/E/xPsxLdSX0UunI1zJHz5GGdyB1HAcH8+9eB69KTr8jxklIY1RT2zjtXs/xtt9LtfHvjsaWVhlikSzgh9NqokygdvnEh/4DXj2pWkC3yIkjS52v5arjI2jAzV3965rKP7tJeR7J+yxf2drr3iCO9vDYxXdnbWxnJ+VQbhGbPsQuD9at/H3xZb+LPiPrGrRSFdOuIYbG3ikXJeAokkZGf7xO7HbjpWR8C9Ahu/Fesx3uyTQtOt5ridAQfMMR/dqOOdz7QPrWB8bZNTn8X6VfX9i+jSTWKXcVgwCiJVkaKLgdwsYFXuZLQ9B/Zdu9Hg8QSzPp0eo6etlc3e66kIZRAFZ3Ix0wSQO+BXBfGGW6tvDOka5ctI+oatPqM13GI8C3IuEjKZ9DIJXHp52K1fhDHfR3CWlhaPIfsU1zdhTh2tlBdoh7SbQmPeq37Uur29j4Y+Gug28Dwy/2El7cSngyNI+JA3fPmwsx+oo3CfNCLkjwzSYDc3SSHIEYJXjjPQD9c/hXqfwY8Vah4a+JGj6vp8P22/spcW8bHh3wQucDPU5rz7Tley8PRSOAftczLGF+8MYJJ9ulet/s5+Dv+Ek+KPhnTZ2a3Sa8WOZ14ZVYH8uh/OhPU54R0Ou/aRs3s4PDEt7qTHU9QE1/qgQ7dheNFBC9vMCTMRk9a+c/FGrXEcNvbiJIPtMJdsMG3ozZXj+E8dq+nP2oRa3njiK70aeO30xdZjs7aS8X93IsFmhJXP3l8xmz/vV8iStcareRbEee4mIVEQckk8KPxNUkTWk1aKPdv2adOnvPGXh/TLUl5tVjuXmlUANbqfNhVlJHQKCSPf8+2/4KH/GHTr/AMGw+AbBzNNa38Mt1JGRsRo1ICY/EH8BWZ+zDLpWk/GbRJLu7EUEVgRtbAUNDAWc592Qn3JNfNnxWjv7j4peI7FyZ4Gu5Lws53blkJdNx9dpA9q5nHmqJ9j0ab5KNjy7UYo7O0jkBG9xk5rY8NWEMsSvIFaf75WTgBevHvWl4E+H9x8VviDHpsakadbYe6deAqjt+NdH4k8D6nYfELXtHjtC+Lhkg8tcAoQChHttI/EV2t2MLnO6hq7IkcNvEbi+kwmEGWY9gK+l/wBm/wCAb+GQvifxJGsuuTjMEDDK2q+3v/n2qb4F/s6WnhWdNc1pBdakfnjR+Vj+ma9+aTAxnGKVzOUr6Iu6Tps+s6ra2FogkubiVIYlJxl3YKuT6ZIyfSvuW30ddI0y1srcZS1iEUOxyH24x0A9PrXyB8GLmKD4peHZpZfJjFw0e7GfnkieNOO/zulfaO9YB85JfzNhd1wWzzgeo5x+FVJ2SRMUWLWHyIlXczcZ+YknPerORWImoTGRpbhXWE/uliUdSec59gDWpbMphQoGAIzhs8VkzQsVBOkckbRyKGRhtKsMgg8YqemFN33uR1waQHyV4y0gaBrupaXuLC0mMasSSShAZMk9TtZc++a4a+GHYele2/HvT0t/E0FwqhDdW4LY7lTgk++Co/CvFL/AYg8Vy2tJo6r3jc+e/j/mHxV4amGBuV0rki4HPTPaur/aLj/4nnhqQZAEjVxU8nyj1q+x5Nf4z7Y/YCb/AIonxknJP9pxN7j9ytU/EKeX+0xqrlsedZltg6Zyad/wT2cnwX43J5zqURHOePJUUniUl/2m7sHG46dkY9MnNbyNaPwo7goJVeMj5XUoc+hGK+T7e71PwzqptreFbu6iBicFRlypwf1FfWaex7V89/EqyHh/4nyyKuIblorxVBA6jDgfiv5msI7nebnhS+1DxRoqSamTZSo6LDAgA3RjaDx2xz/hxXWzsNH1BTDhnMWy23/NI8pyMce6qc/WsTw7EdTL+XAcxPsRiDllZVfj2DOR/wABroZbO8CQSXNqsbwFWWV/l2MCVBwevXt6VE9zWOqOptFtpTPYJLHJfFTIIRjCttyM+/TjHQV+dvxpvr3R9au49Wl8u6wZ7iM/3mOQPyxX6IeGL2xN7utViuNReJWlWH0wMEnt3B+tfAP7WeiPH8XfEKa68cMJMU0axklVjaMMqg98ZKn3BpWu1c5aqTWp4He3HnW/2wqYmlbIXPbtXufwB1qbxF4N1LSrmQy3GmThodwAxBIDhR64dX57B1FeGX5W51Xy4QWgCgLkdq7D4Wa7deDvHNmYojJFcKYbhfWNiP8A9Y+ldCWhxTjzRPVPjBJHH4Nh09SyefcgZUdAqsen1xWT8N/D0fi3T4NQ3yDVLVBbTtG2Fd0A+Yj1Klc0z4sakLvVILWNyYrcFpP94/5/WvLNB8cappdx9o0+O4tk+3+egX7sxwEAx7gCojG61Igm4pHoHxe8MS6TYx39jp1o4Ega8MsQYrxgSMO45xntkfWuIuvh1rFtotjq6wlEEoKpCh+Xng4GcCvsEeDLjxJoFlq97bJpU88AM1qzByD3H49cVnXkenWFh9ik1OCG9LYCKgPyE8496G7LQftPso+VIvhcU1Jlv9VjsrUhpVjljJCg9FY4/livU/2eLGx0fx1KtxfWstpdWL2aKjnG9mBU8gccY/Guy1Ofwj4c0y7k1G8kvY5TvmWSLcsf6dK5TVfD/h+90O58ReGrht9ogljFspKnaCxVgOVPHXpWalJL3ilO+jOh8QeELWOa80S61FrS0vM74iPlIHIx6EV5N8RtBi+Hvirw/Ho8QSBlV47wsW887lwd2e3p71a8YePtT8Sawsn25GWJFuHkjHyuSOOal8Q6PL4h0XTNUS5K2Fqrj7OeVjLEHj0GR0965YS9nNRl1L+FJdzc+M8tuNbt5MBb9o1Z1HU8cGr3g/4nw6p4Xn0TVSYZrVSIppGBEgwTt/wri/C/hLUviH4qvT9rD3r27eR5h4Ugf1rG/wCEYvNO1RrK4YfaSWt7lNwYROD8rDHbGD+NdPKpt3K5VJJGfreqJKRPCzOC5EbfSnx397qwWbeyCNQGVTxn1qjq2j3WnWcImOx42KuM9T6j2rY8MWcq6RPcbTtLYUHq1bziowTQ7XZQ/sy61u8dLcNNcdRGv3mHfFU57Kaym8m5hlikB5WVSMH8a6PTpLnRNSW/2CEbsRylhw3Hf16V6zrupj4l+EhpetaXbWnieEedZX8JAa5jA5VgOtdDqKCTlsZvc8j8NX2s21+iaM7rdyfu1CPtJz2Hv2q/461e51K6hguo2trqJdlxC6kMGHrmsVdP1K0uB5Vtc+bG+N0cTEqw9wPWvV/GN7p/xM+F9vrUkRg8Z6K6Wuops2vcRH7kpXGenf2qW48ykZbM+qfhv4Q8NftB/shW2myxQy61ocN0EkCjzYJ9zyYA4O1gwHp+VfDvhvxe/g/Wjp+o2jXulSxG3ubVxiSFXZTvjb+CQGJSCO8Y9Bj3n4KeJNT+EHxItdd0aQ3GiXISLUbB23CaPYA7D0O4Fh+VWNL0fwcNH+Ien65BGbi6vLafTNTmyrnaJNp28kAHlvUSY+nmxqxmrX1O/mWp5x4huJtOspEe6kuVc7xLK2WlGMI7j+8UC5/LtVr4Va7pGh6Z4juNVjW4glhkhMRxhw0bj6+pGMciuY8ea3YRXBs5JcRgEFl/hGDhuOvOPwrL07UGHw5eWyUG6XVYnDFc7lWNyoPrg5yP9oetTKWtyKa3bNEzy+HNT1CK3Y3On6hGISMkBkEiSo3+8DGPzNfdWuWM3hVbTS4ZWuE0+0hjeaQ/PIWG4s3uS1fNvivx14P+In7PNnqCW6af43sb+K3u7dcBn+VzvAI5UgEjGcEc9K+jGutO13QRfaffjUYpIIXhuSSWkjCgc57jGPwqprmg0d1F2khlrq15bKZFjDA47dTT9R8UFlkMsDLv5AHY1e0+Dy4Y9w3rtDH6f/qqlrFs1xEBGoJB5HtXhVJ8ycWj3IQSd7mP/bFtKgXzQrMMANXKeJVHl5B+c5I9xWtqOlLIzMy4bPb1rkfE8pjeCHJBQFT7CssLGK0iXXb6nuHi7WofBngmKYn5IbdFVCc8hBx+dfDupve+NPEV1qeqyNLM8mV54Reyj2619FfGXxlaaj4chsRcbL+xEcVxbP8AK2PLBDke4wfqa8PjjR4mkTaOM46Zr06r+yfH4mo3Pl6HtX7NHhJZfDXja5y9st1ZPpUMgP8AFIrDcB7Ej8q534ufBeLwZqunI1w1w1/C97dRMP3azbsMVHYH5eO1e0/szX+heIvB9qmnXKvLYjNxbsCric/eODjPTr6Yrs/iR8OX8d+IPDMu9Fs7Lz1uQR8zBjEyj6ZjOfrW8I81Ky3OhwvFROZ/Zf8AhzD4V8E3t1PbKDq8vmmKRQRsAwvWvX00y3WNEZBIkUomj3jOxh0Iqe1t47K1jt4htijXaqj0p2TXRFcqSNkktEOzzg85qG6sobxVEijzFOUkH3kPsafuyfT+tKWwCRVjGNzg+9Qy4HPapmORUUgz2P1qgKcnI4GDVOYHuTVtz61TnIz1OapEsyNRHyE96+Hf23YhJ4v0i55inttNjKE/8tAZ3BwfYkV9w6icRsK+I/20zbp438LPeeYsEmn3UZZRxkFdoz6ZYVtEwnsfL+oQnfFdJkxTAlj/AHX5yv8AWvXP2c9Qtx4qgt7k7rkyKlq0jsqIWOATg9A209O1eXS2MthL9gvWCLMqyggghSR8jd/Xn616B+z1pwuvinottLIbYyTNFuBwRuUgEH2zkfSm0csPdmfZ/wC15q39s/sta7qABDytYF1YDKv9sgDAjsc9q/NwuVA6cfrX6aeHvBa/E7wV49+HPiuVhqMWowXU/kkBGBeOQEck5Lw7z7Sj1ribj9gXwsWdUvbkHOc7+35VrJ8yRnKk1Js+B7aTcw/2q/Rj9lLxDHbfDbTbi5m2iCJ3mJJwbZn2M57ZikUHjojGuVj/AGAfDzOzrqV0CPugk4PtjH617j8P/g1F8M/BK6Zpate3NkJp4EuGGJi4O+FyR9xwSvPAyD2qUmnc0pqyaZ8E/tXaPdzftCeO3hi80W90hk2Dnb5MfzfSuz/YunlHjmSG2lkhv5bGeOybkqZwVm2uOm1oopVwRzkd8VP8Z/Guk6H8VNTllgNxZPOPKm2nzBFtCmKQHPKgFf8AgNL+ySV1Px9qkVlIkd21pNLpSudrNeRSi5gXHcFUmVv9nis3Jym7odH3ZNFH9rbWdQl8R6NIJCUt451t2Eflj7OzK0S7e21WC49BXmNrry3UNhqZiEghbbLA+CCQSAPoQR+VfbviP4U+FPijqk2o3803kxwrqJSQFjFbsxZoyFB+dCz7gM4CYrjvi1+yzoPgjwlc6tpssl1p8csc0wjUkxxlgHbOMBQG3ZJ6D8KJK7udVN8ra6M8K+GJvtT8W6VosN8trp+qynTsf88DIjDqc4weRXvfjiy167+Dev3V67Nq+k6k9nqSk5bzVSKPzBnsVCEHuOe9VfEnwj8Oaf4G0uXwvewxXV5fRXH2maU7U2RSebJkA7QhUMT2AB6Unxb8azaX4K1nWNNcR3Ov2sdnq2nzsWktdQijXoBnIIVkzkZ21Kgr3HJ3tY+PhLr1j4cuJ7jzZrDUZXgfqVDQlCX44yPNABPbd6U2FDDoFpPaTE3CTtLOF/5Z8gKR3966nUPG9taeFbvQWgMd0Q6wtIPlZHKkMfcg5zXIeEr02FxcwzJk7Q6xn+Ijkj8qle6m7FShTpzioSvdfcz13QbS4PwflV7VLTUbNftDSHGXEsizhgT3HmAH2YdMVzPxC0hdW0LUbpIhFqGo20b+UvXaXUsp9m9Pf2rutbmk1D4Z6wv2JraO80+CWIgZMM6wR7Y8j+9CF9vlPtnzfxd9qtfiHPLDL9r0y0j+zXMSkZtZIz84I7bg24Z9qim+ZXOubu7M8z07T9JOqx6dcwmC8axRYlLY8uR4g+Dn0LEVi6aw0BLCe1nhuDFfzhUlHEgaGJGGO+Qxru9a0CDWtQTULcCHWLVnWa33HJKhkDDjkHFeeWPi0aVDbpeWSXDW/nQSK6cr8sQX8flb61ur20OGS5Wdt4F0S+8K/EAwWNz/AKwzQwKhxjbvEiknuFDCup+LviO20kyQSia50a3visCYwwOFkLBhhgSEjHb/AFfSsGx8THxt4htdZ02zwYC0+pR7RlDtyZhyPvAEEAdTXS/HSAeLtH8RX6oiz29xHqIS3zgbl/egj23v+K/lF/eVzqjf2d0U/Ff9iaz4A1dzJHZ3FzsjVyM7SSHXpz2APtmuP+L9sItD0eGICe30k/Y7e5GCZYCC5dyP4i5bNUraxl8WeELfQsva6i7xPHG4Ku21jG55HUht3P8As1Y8M6iNZ8Wa/oN5sSxa6uJFjZuI9kxJAPTAwaqK5NTSu/ayimraJHTanpk0Hw+8I+IGtjKui6Tkoi8q8sqKHOOTtyx/I9qwvFum6Prek6pLZziXUZoYgu1vmYRnBz69a7L4y6/L4P8AD9jp1sxS61+2glSFBwsCvIRx6HjpzyPSvLJtftb+C6t7OIW88FgVyCeTuTIz35PWiKb1Cr7OHuxd9Px8jblvnfwvcRWdq0z3Gszxukf35gZGYsuOflLL9NhroPHkV7oljZ+FrkPC15mCGYHG27UgqfqzbVJ9GavRPgtodrfyMLExSTW4ee2M45w24Oen+0c1wXx/8T6bN8UZ7Oa5W4sZ7OFZxEc/ZLlQdrjAHIOCSD+NRGXNKx3zwfs8F9Yk92kvTqc/qBsNKt9PmsrmKe6uyjTgf8tRtyG46Eg8H2rS8S+DtQ8W+DR4ohdFm0iUwou0b7glg6tgdxtlz74riPFlpfeF9XvbiOFBYSzGe3dRlUR+UQewVh09O3Stnwh8VZ4BFYzlvKuJ0jdB93yyGDN17Eofw960aa95HhtxlJ6WPdPC8V54v8KW9pfSpDLc20gttxyIWMoVW+gGTXhmreGBolh4rsL6W5t57PzA+nKSIUmRPNUkDjHysRx0Ir1qe9i0TXAtpe+eumzOrYOd8RPyk9unP411HjfwjYeONQstYt9ri4tF/tJFXP2iGM+UoOOd2LgjjsvtWcXyptnTVV7W6Hg4t4Ne8H6a0yNNcraRuywk73h81fNUHPBPlnHvium8MeH7uTxfq+o3Nu6WsF9fIueCyC5cqQPYl/8Avqtbxg2m6f4ukXT7aOx063n/ALOgZhtDxqf3eBwOSWrc8Mwtc+L9Nur3zby3vWWGS33AFZdpcgAcnLZyT3qHN2OvCYd4ipFLdtL5lu90WwTwo6a5E1xcTttxL8rtum8sA+xIXH1Fc/onwy0nUNa0yWxBk0GdY7vUILo8wqi7xBg92OCPqa7X46aNbz+IjPOXSCeOzkZYGww8uTeVA7HCqDj1rkfF+px6z4l1jXbbOh6dd3KSWGjxEBiyptTcAPrx6YqIxle6ZpjqPsK0qW/Lpc5Lx/Y3Ph7RNK0WEJeTWhFpGsR3AShAGb24x+deh/AG/t/he8h123OpJeuks0KfeTZyZPYIm88dq5q61DT9P1KS5LJc+ZKC7jlI7kQqp6DPJjB56b6wvAnij+0PHZnvDMk0UQnjRlJSVZFaJkYf9tV4OOnXtWzXNGzOKL5asZddD6U8Z+AdI8PJruoXNz9vF3cr9kvCF3wQy/KQCR1ORz9a8X+I2nNf+DLHw/ZytChMRlkblnSNNoB6dTtJ47V6D4yW51XVLXwPazqUs5CGvmP7tfLlPlp1OSFKgjvtrkvE+jzDxQdN80M8a7TMRgEAZLY+lY0IcsveZ6mIoThFzp6qTtfzetjzw+C9Y0jwdBp1rqwSxvJWuGAX5tysFKjPTkKeKd4g8J3eo2EdhHdRoiWMKOXH3pgY2LAZ75k/M16lqfha4uNJt7aSSFTYpI0cu3l1bDD8+K5M2n2qO5ukYsLZ1ZlJ6qzbPxwWX866423R4tSjUpe7NWPcvCXilPD/AMJrK3R/tl3BYLAzIP4lXn881414a8KWninW5LZ52tLcxy3bTPyFJBkJP5/rXrfgrS5pfCV7JsTyvsO1bgA+WhEXYkcsTwT9a89fw4sN9izvVi0y6gDXMgYfJ5exXQ+pJIPpWFSXL1Gopwsc3rNtBZ3NrZwSloYMzDzDzklgrfiP519V/s7+MLr4afCHVrxTDO1xqEEdvGw3NLNIhKAY42ryM+1fIeoubzWLyRsqqy+VGG6kIoAH619QfA23s9G+HHie98U3iRnTNHuZNNtmPP2mWJkXA7sOMema0jpYw5HNt20R498WrCbwx4n0a9mla4vNU8NW+rzXG3BaS6mun5A43bGRT67RUuhfD211CSK+utWNppMMKxi6I+d3cD5VB6kc19C+HZPCHjfxjJqWsPbSabBoNm+hWE52qltH50eZTjJJWFZAPSUfWuN+EnhrRvHWl3cc2ow6RZaaZ7hnlI3Sb2Zo44wQRuwdpJHcYqasZP4SlKyNH4WeF9D8V/FlLyEzS6LLaw3l3axx/K7oSioR2BMQYj1qj+25Fpb+PdC1Hm1Ntoi5hZcGUfa2xgeoJ/zivTPgxpOjeGn8a+JD4nsLSWy1GazthHIFE8UMasWAweGZuMV4L+1D4sT4q/EzQ7i3u7NdN+zJGbuNgyxRq7EFsZwW3O+OwIziqgmoJMmMkpNtX/r9Cn4fsJtL161hsLqcXlzEWuDC5L+Wh8xgeeB8jVh/tCaa11qnh8ujbYfPtVWRcfIvlSEf99Ttk+ua6f4Pa09v8Vxem9t4fLb7PJJeJhdjELJkeuGc/QV7s2l/C/xl4pgm8R6taXMOmDUNVuGMhBuPtFw4tY8dtsa7ivrtpqLTvc9StjIzw7w0YJJtO/XQ+JGW2iuWEJEgiZU80gfKBwAv416Z8Am1TUfi54as7fUIrX7VqCxTGQZyvzMR9AuRXptnoHwsvfHGJ/s2n6JDOiTZwAxSSOSQjnB3K5RenLZ6qBXr2oQfDPwD4Mk1bSl0lfFOrSu0BgO77D5vyAc9NkeM4/iz61aXU8lyVuU+eP2vobnVvh74O1+eD7Jb3ms3klnaAn93DKJH3H3OAM/3VFfNeiWaza5Ys5YRxsZWKjn5QWA/EgCvsX9vXxd4e8SaB4M0XQL+31F7S58xzacxxRpC6YPHHLD8q+YvC0NrFJcPhpBGoLsB95ScOPpg5/Cq2RzcvPURJc+M7Dw9cz30cXk7YpkgjjYkhGLMyj1xvAz3xzmvEb3VLzUNUgSDzrvU7+YFlAJdnY8fzr13U/C1v4gto7ezufI1FN5Eci/IyhQ209wxwfzHFev/AAp+GOm6TC2r3tuLjX3uMrc8bFiUYQJ78nJx6Uk0meg4ycL9EXvgh8L4/hz4WW3dQdTuj513Jnq/936DpXoVt4Ps59ZXVZbdGvBH5YlK87c9K0bGEELx0rajGxAOKs49Su0fljCjFROQB3q1LyM1TnwBxSuNIhTU7jTLiK6tZTBcwyLLHKvVHU5Vh7ggH8K+vfAPxKj8f6LY6pCwa/BLXduzZ8iQIF+UehxuB96+Nb9gFA3DPer3w4+IU3w78daRqQc/YjcLFdRZADRMdrZzwAM5z7VpB30ZW2p+hKWi3ckDXMfmCONwdx6FiO30FW0ljxDIjFoduF2jIHuTWRHI13HEsDIjzuR5oIO6PbncBn1AH/1uauxMLSBY4XUogOEA3NJj73HrUNajNVd2OQAfaoWmZJQpRiDjkDimx745EjCloiGYuTypyMLj6E/lU7jcpAOCR19KgDwv9ohW/tjRTzs+zzDpxncteEX+Mk4ya+jPj9p8/wDYemTEB1humG8dlKHAP4186X+cnPTvWEviOiL90+fv2hrQzX/huUucCdlK44PAINcJKqtGQv0xXof7Q0YMnhyQHG26cYPoVFcKPKcRhEKuq4dj/Eckg/kQPwoSPLr/ABn17/wT+l8nw54wtt43/aIpfLHpsxn9K0vGnhnUo/2j21f7HIljHBJA0+CFbg4z78/pXjH7NnxktfhJq+qPc28s63kUYUJjAKls5+ob9K97tf2itH+ImoxaRFZzwXc+WEj4IyOf1raWuppRa5UmbaH5sdq8i+P1vLb3Gj30caFWikjZ2GdrA7h+levomWwCBn1rlvitoqaz4JvMpvktv36Yxnjg9e2CT+FYbHoo8v0jVNal8Nx3cOoIbZmjYJANvHzKT17YH512GnWkd3aTy3UlzNcI5ChjwwI646d68u8Ap5Xh3UrNnL3FqoEcQP8Ayz3uQPr83+cV7D4f1GLT7C1ZvnuCyxhcdVKOScdz8lTJFx2JX1yXwr4M1W+srVUuIovMijjJDHjcQfxzXy5+3VYwyeNPCOsRKfL1XRI5H+XkyK7Hn6I0YH0r7EtdHgWKQvOrwzgLEjDlzycDj3/Wvn79r/QbI/Cjw5q8e25uNBnKvhsMkEgWPke0gjUjtuqeazM5q8WfCzaLsvZruaUCEMWXt15x/Suo8F2janFf6wilB5vlRc8kAcn8/wCVcr4k11BsGFKsM4A5U16X8M/L1vwTaLbOlu/myxyNKQFVg5GffjB/GujZXPPm+VHJ/EDW2tlW2BLXE/8ArZCeR7VpfDPUrPTJLW8vbb7athJ50EG3gtjjJPYHJrsr/wDZ4bWpYLq51WWSDJLNCuA2RjqenWt+b4UpaWUa2YlGwcHbkMfespz92yMnVjy2KkXxk8ReMPFsVpfSrb2E6ukdvANoBClhn8FNVtV1ltOvUvGCyTRvuUS85ritS0LxDoXie3vP7OmMNqwmjlRDtJweP1qh8Q9S1DU9XCW1rMgt1KNtUsFkP3gT04x+lOD2THGF7M+hfDdx4c+NXh7UjAq2msWakXdkOjpj76Z6jrkdq+edLtNW8Ca1ero17cwh2e3+R8K0Z42kdD0FY/gHxnfeCte/tG2LLcoGR1U43KykEfrTNE8fapHdXry3Qfd3ZQQpznIpuDu7bFKLWxsjwrfL5NrbxNaEgM2UOHGPWvR/Culyjwlq9rdsuwREqGGeccivNtC+L3iTwzqdxaJqEV5a+cRGlzCJEK+46ivb49esPECKbF7SGWdB5xETYJI6FRkDGMe9cVaDTiZ1JySszlfgB4P1bU/FUsOm2q3Mkds4kuZWKrGD0JPrWr8SfhYNJ1ixudS8RfYpZTtu544cpwDhiPXpzXbeBtWsPDUmo2ek6zaW+pX4CzKSQ2B6cYrN1jwjLrenavcR6ol/KQQUuJhhXH8IJ7H+tbKVmncinN3schr3w2kvNMj1DRr631lQm4Rrg+bgclR9BUXw+8CjxuP+Jvpk9taKRgCRozn6DH61vfDSYTudNvnTT5rbpbE7CTjoK7LxBqV1pui6he2NjPLa2isf3C5JwOvH61u3c1dSS0Op1rw/4D+GXh+Eroka2zR7poWLF5R1Zzn155561wk/ifw5430a4PhDSfss1oyKxnfLxJn+HpgVlfHH4jSeKPDFjNGGjubqxSJE9AE5rxz4afESbwPFqs/2RLiW+tjbbJOiH+9j1FRSg60ZX7lwk7Xket6q+raVDLPp1wwh3bmQRgsO5H+etUdW19fEOnx6npN2+lanCNlykynDYPUjrx1ri/h94vf+15LTVbgmxvRtYtkhDzg11C21nd2sl7p7yXEthd+RMVH/ACyJwS3HTGcfQVwzUsPzRkvmZTdndHmuk/FvUdB11vsga8gmIC255IJHQfjXtWoafL4q8F3N7rSyaYfKyCpwVOCQM/gPzqTQf2So/DOt+Edbiu21G21Cxlv2t5ccbWX7uOuFYEj/AGTXdeIEs/FWneMdBCMVsfDV3qqGJQSzwTQnAz0zyv0Le1RKDVSKijocXzKKPl/xD4bfwzqMdrczNczLZpIrt83mRspdT78MPyrTm0Wfwx4Gt0uImh8+6iuYpccSQzW6Sxke2Cw+qsO1ehWXh608Z/Ci8utUtnj17TZrOwSVzgvAwZEyMcjG0D2XrXqXwo+FVr8YvAHirS7+ZJp7WKGy0u8CAfZjbl/KQ4wCBHIqZxzhj346ZwvHTqdW6PlqOFJ50lIyUG/IHoDz+RNfavwv00aF4K8OWAdX+z2yIwzyc/ez9eT+NfJTeF9R8LeMrnQNUtjBqFrMYWRujHOAR6g5B/GvsrQPCgm0+aVZmha1h83aT1AwAMfjXNSutDrofDdndW8sUcKtnlWKu3coRj+QP51nDUI4bgMQCehHY+341hWE96IC0cpdCANjc5FOu5pbSSRJ4c4ON69D3rjqXUuZHsQScbMnvzbLbvPtyxOAueh9a8i8UXkn9rSXIgNy68+QvViOgHuelekXUsV3A7CQxsCCE9e1cN5DL4r0+UdrpJBx12OGI/IU4w1TRlOWjMv473uj+NFtPE2lQSwXdp/oN/C/ynysbkyPVS35EV5/8PrK08X+NNI8P3N35FpK7GaXdgkDkLn3wT+Br2743azB4Tm08tBaXmkazvW9kjXLxkBQsg4x9wY/AV4F4jsbbR/EV0+lOWgEuY5EIJwCCpB+gx+NdM0r3PnKqip8zPafin4MuPglrNn4y8HXjR2rMkd5bjICv/tDuGx1r6W+E/xBs/id4IsddsyFZ2aC5h7wzIfmU/gVYezCvKvhzFbfHv4ST6NqtwYtYs0+zfa8/M6dY2b16Y5FO/ZwK/Ci91nwBrv+iapcag19ayNxHcIYo4/lJ6n92D+OK0h7s04/C/zOqLuj6CPWmH9acwIJGDxUYOPriuwoQHDfrUhPXFR7sN3NLnOeKAEbOeKic+oxUrcHsahkGc+5qgKT4GaqTDCmrkv3qpzDrVITMbUTwcAdK+Kv28mxf+B0y2fLvunQDdB/8VX2rfj5Wzzx2r4o/b12jUPAoLYYx3+Bjr81t/Ln863iclX4T5svoU1SzS+gct5CRwzLIfmBwQCPUcVq+E/E8nh3UrHVYV33WnyrOm4n5sEHn8v1rn9L33Ej2UZO+8UQIc4G8spXP4j9aqtcPaNjGGU7WXHTsRVHKpa3PrrTv2rrq41+LxvaWdvDqi2M9pc2MZXMypg7jxkkgR4/6549a0tR/bw8SXFib+10SFLXJty74I3feHOK+TdGuYtI1aK5aNpbeSKRRjHyMyEDIIIOGI/Dn2PXf2dHpMepzyXCC2LNPFpc0eCdwO1x24BHAHpTvY3tzK56Rd/tzeO7lnSKW2tpCeVUE4GeOPpWn4w/ar8eaBoegzDU1+2ahbGeeF0wYxnjHPevEbTx1Dp8kttdaJbSrykivjJOcY5Uisbxtqa6rqkLw7haQwRxQo3VFA+7xWSnUcl0Ry20vc0Z/Ej+MdRuJdQlKT3rSSSN2DsSxYZ6ZYkn6mjwb431TwJrEOoaVN9m1G0ZminXkq2xkP8A46zD8a5R7eSO1gmOfKmLquDzldufp98Vsof7eujeEiGV5AsiKMKMg4PP0FX5msbux7Z4M+P2vSxS3E90iusF4FkUf6t3BdieehyT+dchqHx28a6hoU+h3l/JNp8yyWl1FIpLbeCcknphgPwrjfCWpr4U8VvbalbrNbMz288MmCASCgYdem6rOrm4026uoZRvmt53eaXPMscgUBv/AB3n3NLudF7pM7nw3451nSPCt01tMJtPinaCa0bBDFxscY7CSMleOpHtUMniLUdd1K5a5uHkuXEd27Z+S5UgMrMBwWGcHPNclZazLpNvdTFwYw8LmFhxKM9ffHzfTHvVmHUWiVks8S/aSpgPtkYHH5EVkr2sdKetyP4g6Atzqsl3piStafcjU8sFAAUH3xj9a1PCOnaU2j6LJdyFdRuHuGUOMfdUqF/PFaWl3brpxuZY2S1jnWC43Y/cSbGK7ge2Rz+J7VzPia11qxe2hvIZDYxzM0UyjAJIA6/l+dZSUpaETp2mpx2PePE08GjfC28u3Xd/oVpIkTHh0W3ViR7hRXiOq6oz+PFs2BmsdfZRcXkZO6KRiEUnP90qAcH7pNe0apG97+z74ju5FMxj0WaIeYfmUhVw308srge/0rwKF/7EbXbmWRvMjFtLAp+9FkgNj2IO76Ka0pxtA3m/eK3jqCbSfHOiapFIbf7ZbAOEGS7pkOD9Rs/Oq1/4Q0z4g2NxepF9gv3KOzdBLhTzjsfm5+ldNrN2NT8HC6kVLnUUs0ubaWWPLCRUCSsPTsT9a8x8L2+sz6dc3N1dGKCdgYGVsMrowHTHQhj3/hFaRbM5K8rdzc+GfhTUfCXj6MM6mOSF4iJR8o6DcR0OCR+dep+Cm0/WvHNnbvbCCx1O2hs7iCVyd21AH4JyfnZs/wC+M9KyPDF899cSXty8ct3BGFy74DKBzgY64H6dap+IVtJ/Fn9paTePZ/ZryS7jEfCjzysxjPrt3KPqD+ET953PQw69k46eZ7L8ZdP0nwj4l07UfsCTrpizRxR265Z0igWVg3uTDtB/2vU186f8I5Y+Dp5rre1xFq1wYw4UloY5APlPvuY/lXumlXV3rHiKGS9ukmt9UWGON5yP3UpEy46ZKuWjJ9lrg9et1s/FV8luUaJJ5FFtMSyr87OgU+oVwPwpRfQ9LMXHET9vCNk9PnZa/M5X43n+344ZLXbLqGmwR2QjUDd5Mas7FR6jz0Jx2IryDwtALi/MBfy0nj8ssfUuh/oa9e8TWNy+vahqlnHs1ONY5V2/MflULIAP9pQoI9FFYWn+B2mvmvII44rG/kiEkT5DW7EnOMcgZK4+tbqVo2PnZwbldGrf6pN4S8OaekN79juiTHJPE37xXddz49iS36Vx+veBL7xI63lndpfSzJiaZSWLOB94/UYrR8Tx6dqlxq8AhluNQt7gXzrnB8vyo1K4HJ2+/rWH4b8TPY3VxpMBGki8XykmZeIZc/K5HoT8p9m9qIq0boqrOclyyenQ9Q8deF7dofEel296brTdLg8+GPqyW63UqBAepKKwB/3a8/0HwvJqV/pFtaRr9luLkrPOpyREqB3+nyq9P0jxxqMGrxS69EUeS4m0+ZiMFVOPMDDuQZSc9K29GvpPDHhjxEZIRBeRyNYW8sRyQ8vmRMccDhUU59D260ndRMIpN3KV54lbxB411cWpng+1KLaBxkcrs8skf9dB+TGvb/g94ivdU8N29sIlju7iVraXzBgopVw2Accb1jb8BXjvh3TdZ0jxPp9vdCCeO5t5/Mmi6Qgo0Yfr6kEYr3DwyumXniltRi1GVYPPMNvDA25CoVQCSeQeMYHpnqTWE5JaI6KSc5WfU4HW7dfFFlceHtVtSt1b3LhL224ZsHKZx3B5rpNDa48P3+lXq3BxbiMjzEwGkTo31IIrvNT0Sw0/Ub2PT7WWW5u52uPPAGFZbckdvWMDryWrbg8PaJongKC+8QTw4VEtYkSPH7xm2L06AbQcdgay576JH2yySthYOq5pJK9/PseO+KfEjz3Tea7tfRwyJLHMNpDkjafwx+tcP4kvj4Jt1n1N0vtTu085Tn5UDjov0Fdr8QtHub7xddaZqEBsr2KH7PI5bG0kDy357fdOelcB8UfD/wDa3iYwyXBl1C2bGowxjMcMm5g4QnquRwa3hY+PxFSU3zSd2y/4btrDXPDs63chkhvrt5LKGJsOqLEpc/XfvXP+xVbwzocWuanDqtor29m/2TTlVgQZJXuYTGR6kbTn6VleCI7rU9TkmjtPs1jC4ijZzhYYyGyF45YkkH616V8Mdb0y/uPFsd9Y3kdvpVlA+irDkBZn82IzPjAbDtHgnODjFPa5lTTnKNjZ8OauNfvZZ7lPsSR34ClFw7mBih3epJX8queONQjvfGMd/BIDbPFGjEf3xkP+hFYGhXUlw+yXAm8x5sOOSvAZs9+f51iaFcTX2hGWfzRObyd9jHG1Gdv/AIlfzqaWsrnvYrESoUY0LbNO/mdZrE5s1MsV27JKd5jDZPAAA9hgVgQYNtsCkTeY0jMD94EDC4+uTUkSFbaYhtp8thu78jBx+dFpE1xJsA2yyyAKc8DnA/Ctoq2h49aftW5yW9z3fQb9U+F2j6Hav51/qrC0WHZxC0jbZJCB0VeOa8o8QyXOmX0lo8UtvarcM0sBGDllAyfwCmvUfB89todky2sy3er+RJbmZVLFZXcJsU/7WEA9z71xXjNrdPFas1ytyI4/9LkcfemjkkjYj6hENYT3NaVKPsHUvre1v1Ofmigi8QzahJF9pe3tYZIYMgeZIERSffH9KafEl1r2lSLJA9vMAeHGMHPSsnXPGEOqTwR2+mxi4iZv3sfXZ6Hj8fwqKTVWbcL8t5QLIUiz97YdvQdm21CTtqYUqrpOXLs0aN5dw2mrx25vVvr0W0CPJEfljVYUAT6qAFP0rlmOoJdSRQiZ5ppN/wAgJ2LnA/pVwvbET6/bbt08awtbupBEiAKT9CAn61FBrEt4iumopYu3Eiqp5YMD/wCyitVKxxTXNYzbq9nFx5UTOfJRVCA9GPYD8RV9mkNxY6GkmbiaQGdv9o4+TP6fWtDQtFj/ALTikuzsa5vQIhgnooH8z+dbE3h5JHbVbayeD+x9RSRy/wA3mRc7sdjlvLPPTmtedKyOylgqlWnKrC1lv/XoYN9rkuqxmWWTy5Zp5ZWYcEjdgA+424pNKlWR7q6l8yYsgEcZ+UeZu4A9fl5/GrFrZxaxsZpMys87ztGBwWbLcf7xp/iGS7M1uYo2txCoUAAlUxjAz3IUDNTe+hz8vLqzm9Z1S6soZ4IzI1y6sHQHn3A9zVyEXWlTzvLL5ttayyW5ujzHK3K5X1GBkfUVRkiimWaaITXl5K5QSbTy4wT9cZFaE9pqWtteLcQspW5DSRKCFQsegH+elX5HGr3bKMclwzNp9nunS4AVXAyZRkHIP1H6GvYvgx4YsBJcSX6o01tG8skchwCqjdzWJov2Twte2sSRiO4toJDC1199opWUEdMEBSfxPHU1V8cf6M6tZTGITZiuTG338Dn8CGFRJuT5Uexg4RwqWJqJSs9jY+GSPa/EqS+hso3tIbq7ZopVyqxOZVj257YIAPt7V7Hp8aWkMMCACONQijsABxXmnwijC6C11IwaRj5CtjkRqzMF9/mkc/iK9Ct7tfNAJ4z1rVKx586jk79zrdPIWMAnj1q4ZAorDiuSgG04FSnVRG2CuV9QaLmSRoyzY6fiKpzyjJHUgZ+tM+3ROu7PQZwetRkKQTg5PJFIopXJ3cknFYOrxh0YdfXNdFLHuXrj3rG1BFYEMQD7GtI6MTPt39m7xc3jn4X6bqsr+bfWaiwlVTl0aNsMx92XDgejCvYjcPCr5YOwOemMZ6Aepr4r/Yy8VyadrXirQhc4haBNXFucgER/JKc8/eDQj/gOa+ybO7ju0FybdIXZ9gdj3/rV1FrcFsaW/fINpyF4dfTNWKrQwtESCQVzkEDByTk5qxgHmsBnA/GixkvvAd842gWzxz9MkgHkfrXytfcnB619r63ZnUtHvbNdu6aB41LDIBKkA/nXxNeZzhgQRkH8KyktbmsNj57/AGmy0cPhyWI5nS7kKKejfIOteLP8QBpasuoWksUxU7QoyG5GK94/aNCi00InAZbzK+vSvKXsLW8cNLErOo4JHSpTOKtKKn7yILPxpZb0dpijbOQVI5xnrXpf7NHjWPWPi3a2dwEDeVK0YQ5B+U4/EY/WuO0H4X678Qrl7Lwtoo1S6gUPKgZUCq2QMk8c4Ir2/wCC37KPjnwF41sPE+u6XDpum2gkEgSYOxZlwvA7ZPWrin1Cmo3TSPpQHGO1QalPaQWE7X8qQ2bIySs/QKQQf0Jqdj0rz/4seC9S8ctoen288kOmtM320xtj5Bzn+n41m3ZHoHh+n+IbDTNdVjNiGdSj7P4OCMj8cV6To/xN02006zYWstzNAgCYHUDOc/j/ADrl/iB4WtPAviiOC2txNbKVeFpcZZCvOf8AgQYfhV7wPAk7RC5jRI5G2q6DO32/pUyvoaROysPGWu+Mma3srQ6dbhlZJyuSh9eazfG/g+x1f4b+LLW8f7RdXFmxEbHLOVbedvuXVfzr0nSreOMStYgxylP3a9Bv5IB9ulY1zo32rU9PtL9UjlWKRZJl5ADHJ+mSRx7Vk1ZlPVH5+n4X2t5aJNdyAq43rHF0APTJ78YrjvG+kXHh2NY7e4dLHrsVsbSPX869dv8AXbfwVr9/4b1lGt4rOeSCC5YkjYGwm78MV598ZLaUadFNayxyW8kq7JUwykHrXT2PHlfmszD+G97qmoXMc/264NomTjzCVJHA+tej6kb28tCp1GSBD1IfFcR4U8UWUGnX8EdtHb2thbCRG6M5zgnj3Iptr4R1bXY01HVNTnt4Zs7bVODjPGfSsppJtvQxcbu57ja/ECG28IWmjiQMYoBBLIwDM4HHX1IrnvBnjqKLxTeWVlDPPayKzTmcB4t/sDnmuet7Ifu7WBSz8KoHVj060lsmseB9VEjXFnHa2zh5beaEMzjqVLA45z6VjSfM2XGL5HY9Tn0Xw94nCwanptqZWBVZSgVgDxgN2NeG/EL4O2XgG9f7LLPJbXLZjif5io+vWve9Ci0vxv4dfU9IkEiKcMv8Ubd1P+e1cP8AEv4jadoFhYRanpkl/dIDCjK2BJzwT9B/KnHnjUSuZUnJSsfO95aHTriNlVmduAgBJ/AV6N4S8KeJF0o6iunX2nskhI3xMhODwcfrU+geM9KXWYdXu9FiD2bh4YkIIb/ezXX+If2pPEN8RZW9tp0EMiCSNtm5wM8jjgcf57V1ThzI2alJ7EOiabL4xV75rKS11exlxIyoVEmP4gPerviT/iS6dcXMUuLW8i/eENx5g4YH3GK4vw58WtX0fWZr19QcyyOHdHiVo8dNuABx9a9O/wCEx8P/ABOs2tLy0TTCSSZY1/dbiP4l7E+ormUXDchx5Xc4mx8LaleXdleWkpA8tJknmG3nGcZ9K9J074t69prQWV1aw6dYRA75bcZWXdyeT0x6Vb8ILb638PbWOy8uW7tGNtLFG25kwcD9K4bUvD+q6pr82j21tLKGjImXGRFnoT6U5WWiC/vGt8RfCY+J17Bc6T4stVu44NkdhcwCPcSQVAcdWPTBHpXhE2i3ejTS2l9E0N3A5SSJux9R7V7xoPwi1bRND8WapeQiUWenRm3NuTujlMqFHHow2kfn61i3fhST4geFNR8UazdOuuq21TEgw4QYwwA5Pv1raOIp0V7z0vb7zomuVK55DyB1Ix0NdP8ADvxRJ4Y8RQO7g2N0RDdox4ZCep+nWsmy0HUdXuEisbKeZnwAAhxn61DqOkXei301jfwNb3ULbWjbqDXbOFOqnF63MHqrHeeH/jx4ruLWZ7fUnH9gRqbPcAdqSSFXU+3OMelezfsm6vHrHj2GS48trvW01O1uoXwd6tbxSrj0X904x/stXmGteFtR8XX/AIo8V6N4ebSfDl5CJZgyYh3A7hsx0yRxis/4HX+sWPjrw3c6I4/tWK7DWm84DsVddh+oZh+NeW3rc9SKue1fFnwzc2/iDRPBWlQh5dTt9PE5hGdkkY+c5HoVP419B/CvwlB4EvNf0q3Ty4Y1tPLAOQV+zop/Hej/AKV5N8MGv9X+Mun32qwMZltbyaO1Zf8AUyiVg4+mTx9c8V7Zos11qviDxKGU2yR3SRLjrs8tXGffLkY9q2erEtEeEfHjQLW/vofEEaxi6fxUtk0hwXKrFt2j0GUB/CvZPA65a4jljJiktnicEdR1z+HFeZ+LfB4u/B+iM9y1203iWa7D5wAR5hxgdeVHX0rvbGS6ks3S1Y7AimTaeff9T0rnq2jNM66K5otE+m2CW9pcXpYGC3B+7zhg20jH1/pWZqV39ol5AWLKhj6MxwprsdXl+waBDpcsYNzMv78DqvJAB9/lNee+IpES+lWABY/KAZTwMgV59aCi0kenRbmm2YfifUyYnW2UYGGJA+6Qen865Kz1r7TrFrEWMLpMP3p/hYd/0rpLPZc2r5J83LMzZ6j6/nXBWlhc6p4ngsrbc8ktyASmMqNwy34daadlciquh1/xNvtMk8Ca5pFpIL28sn+0WksfzkqFRiuT7mQfRRXj+gacutaZa3jEIzqDs7Zr6X8UfB7Tovt1xo0H2aOfdI1qhwFJ/u/hxivDLu3i0W6+zxxmOJDtZW6q2f5c06quk2fO4he9qj0r9nLWpPDPj2OxuVaK31GJoBtHDOPmTJ7dD+dfQPxK+HNv8QdHXysW2t2n7yxvAcNG45Az6GvAvghAmpePtMB2SpFunHsVXgj3BIr6tQn0xXVhleFmbw+FHO+A/EFx4k8KWNzfxNb6nGptr2NhjE8Z2P8AUZGfxrf3dfSoYbOGyabyUC+dI0z47s3JNPBx2roNkHrSg5+tR5yTmngkZz+lNADdB3zTG45POO1OPoKjZuOaYFOccnjPNVJ+vTBq1L3/ADqnKMnHrVIUjI1H7jA18Xft6quPA8mAWRr4Z74P2f8Aw/SvtG/HyHB4NfHP7eMJbTPCkmQAtxcLj6qn/wATXRE5K3wHyFFI8bK6EoysCp6EH1rtNH8DTeN7rQbdGWJ7+Y25lB56jkjHWuJUFSCenbmu1+Fd1cW/j7w+lvIUd76FU+YhQxcDn8uaGcdOzdmfUQ/4J/XKaIYo9ddpwjPGrqCGchSBnjj5cfjWW37L8Mvirw3balrbxW7xRzLcPwVdHCPE5xglSFBHoc19NfHL4wyfCv4bXHiOythPPa3UdlNbScMjnII/TPuK+L/Ff7VWofEC9jjl0qGwV7mOdtmPndQVPToHU4b6CtJJKNzrpyTnyN2PVdM/Yc0PXLzTrzUtTmiF9AwuJIZB5cV0j7ZI8/7xcZ6ZjPrWoP2BPD15ozE6jdvfKw+UOQrFGwQPqvf1NcXY/tSaj4R8FXtpaQx30W/LwXJ6FuTjjuwL/wC8zVRT9uXxrounQoNPtLpY1UmV3+Y7snng+hqIOMlc6MTh3h3Z2fXQ3/FH7InhLR9MhtrfULq7t47pFmDSjzYs7ckHt1XI+h7iuxf9gPw5aaNemwvLw6hLAHWN5jsaQLkAegJxz714VN+2D4ovdV1DWDp1lFc3EPkPCrtsbIUFmAxnOxBnnpWppv7bfjy10vTLb7RaxmNQr3bli6YYjLcjoAKeibucd0tj0G3/AGMPCN54m1eS9vb46XKtvc2l9uYGIOnIkHoGBBJ6HjtXFeJPgpY6B40TT/ENq8yWsC27vbgsDF8nlyMR1Vuuc9ya5iP9rXx1DNqdzZz2jgM0ZgaFipiaQuVwGAxuy3TqTVLwz8ctc1fQzNfzyahq1kywOzx5Mlp8oAc98bmXPYYrOT00Oyg4OVp7M9j8FfsueEtQ0/QrvWmmM93rFzpdxADlltgs0sTADpxEMn0pvxt/ZY0rwT4Vl1Dwl5qGxJkkklcsNvAyPyzXk2j/ABr8SpI6abdpCYpLhtki7wPk3RMOecbCmDwRIw719gfFbxWul/AvXI9zNCml/uJGzuA+X5GHQ8Hg9xxThaWjHV5VNuHw9D4K8H3bX9/Npc+7zpXG6EY2zv0AP4OSD+Fdlb61c694U1fw7etCYlRbexZ/vsMEcH1BwPqKd4B0/wAP+MLHSdHSxlTxha6k0kl3G20y222Tcmf91lYA5H7uuT8O3R0jxDb3E6b47eRr63cKCHQ/fH5n86ye7Oq3Kkr3PYhr8C/Cfx9aTIqpDpT3UiScGSRi6EJ6qIoIT+PvXgvxu8beHb+G0l0mFzdR3Mf2vauFeBo3Hlk9jtZx+PtXp15o+naz8INCuobuS2f+z57bUGPVAvmAcY/iQR8d91eHWHwzvJNamtNWhe7szdSrJJHIyblEaiNhz2LPUqUYxu+hM5u0orZ2/A6rwXCl74etLRJ47hLQSxzFx88lswHzewPmxt9MVh60bHTbqeyIa2ghjlMZPpGpf+SV6F4PttD07W9P060jEmn3MrWk0kTcRAQbOce6ofoFrgfiVoAfX9PJuvKtbqGW03qAVZyAh6/7LH8zTpy5ncSdoXOu+EWuLc6LqdgdNtL57mGa1guyMMryhTGc4PQ8Z7Zrmba4jvPDcN3cyJDbafcSwPs6kACXJ9STMR9FFZ/h3Q9Lg8AWsmlXc8esyy7A8bOwAZhsl5OAcp9OK6C7t9PvJn03ZE2nTyx3m9OkgZ5VkPoNrxIo9lApyVtTanO68zYTxFb+J/h4b+yl+zyxTExzNkCFw2wZPbHBPoM81iXlnceIddtJXnFoupokmyTkx3EbBZPTjKke4YVf0C2sNP1XVPDCuyaPfWlwFUcFfNDb8Y77TxXM/Cr7Zq2kfZdTb/ia6HfMCucuFH7twT7Nj8qjoy3Uc7JnpPiDSbDRNS1HW9VvI7XR7eCOe3kjcEyTGTa1uR/ujP0NcLf+L9MniifSrZ1MRWKeBeWUsy43fTr+FHjQi38K30F7dPOt1fK0doQWDSMQQAOwCbie3yHiuU0dGhEWoR/I95Ivmbx94rwxPf8A/VRGDtdswjfnsa/ha9t4PEuqXWInSaKSH7QByhXG5X/75PPpXG/FnV9EvrqwnsDH9rETC6dBjDZ4BHY/412M/hq50jTjqVuk6QahfSS3O4nbtG9VUDsCS7fQrVXSdK0DUvFdhq0UqwX2nyx6gYCf3coikUgH6sAp+taxST5jpqV6iw7w7irXvfqcfdJL4x0XTGdwuotdXIkz1kz5O449QCPyrtPEmr/Z/C0epWaxRX95eqrWNygDS4iWNnXPXa0OTjtMD9ZvEXhLTtJ0rw5dXMxedbZ7fEeN0lxhV8zA5LFVXv1BrV1aC0s9FhtxtuNd0yyM8eR80CMqq7/7xVMn6H1qpNOyPNhB63OY8V39z4c8JRwyzKusXTKtw0RzsXJOwHPqK6L4QMfC13aSPO11Z6n5U8Y3bjHImSw/N8H6VyV/YE+F4Lm6kMpBKIGkzu3YbGD3PXNex/C+40+Pwq2g2kqXTNdRyXUVwMyQsJEJCH/eVc1GiVjoguV3PWdP07V/E9vc3WnbILQh4Y7q5bZEzZ4IPf04rjtV+G/i+GwML6zBr0KXZlePzAGjUjBVR3OOK5X46+Pdb16C+sba5e1WyVYobG1PllkU5JGMEng8fWvN/hz4r1yNYo47ufyHkAiWVySADknJPQfzrnUJ2bVj0sRmeLxSVOc/dWll19e57749vtA1n4W2Ws31jJL4pvbJdMeQqWkllgDRliF94+vpiuK8DpouuW91q15FCsq24a6S5+WTyxksWB5yMk812uofE+z0vwCNU0toH8Q2GtSWF3YyoGV4fL8wuoPQlnX/AMeqHWPEXgf4u29taeIbNfD+q38BgtdWtT5YUYKlWx1B7jp7VlBzjpJaHnU6qpS5pR5kjwbxJ4xsoY7tLCZJbayuDLBFCMJ5Pn+WhPqzLsb2zXeeJdY13T/hnastokMmtKun6bdRYDm2im3MpA5By8Z7dM1xut/Ce28P+LL3w7fWk73IdYg0TZEyHDI6YI4PGCPQj1r1DVfClnqGgSR293cm4h2afb2DuRt3qA5Q5+UkoF/KuxuKsyaSlOMqi2Rynhi8V9N1K9SVpjpyXVo0hxh2HlscGovhXcLqXh+JtRYCYh2MZIBYmXIH4jn8Kv6D4ctvD+kahp8MRW3aVhcAyEpuzhiOw4A/L2rF1Gw8N6PaW81vFO8tvP5sflOR8wOQTz26D6n1NXG2thVJSnyuWp0+pmJNVvbayAlg86XyQpyTGCWH/jmDWuPA+qaLolvrd9GkVjlF3lxxu6GsPTb3S9NutLurqArDGfMdM/MwIO4Z984rpPGnxNtvGs1gDp8lxa6fKGhtIDhJ8bUyw7gbenTrSu76Hp0KeHeHnOrL3lol3ff0O+8CXz2msIt5ZDS7XTRBLJI+MzsuG3gdxnDZ/wBkV4t4u8UsdRu2ZBNLcyGX5SMcn/HNeleItNvtM0B766vfOVxbQwzI+RK0hA2D2VC2fcYrzP4gaP8AZ/GJtciKOOztzOw+6kiRCOYD/trHJ+JNLd6nlVJcsfd6mLp1w9nE9xIoQMrKmByWPU/QDNfTH7Nvh/RtZ8OX9xrdvbSGS+gdzdEb2iKvJIFHXOdmPrXzfq9sZn0cxho0vYB5aEYAXzGXI+uP0NfTf7JXhKx19/Eb6rtXRNGg+0u7DADMu0kn2RKpLW5gk0mec3mpaTrGua7qdpo0FrpYWKHyrlsNbSTHJCjpkFXUeyg969n+J2k+EbH4GSWek6dpF1cxQZuL6BAXw1vIOeM7vMdP++TXyH438Y3b3kmn28KQw3U66g0QUfKXUmMDA6BJMj/eq9our3HhjS5tNB3i6VZLyNnJQusiyKCPbZjH+1WaUkm2aTqRnaEV8PU/QX4WaV4G8KfDPTtR1waU+oPHJqV5MyqDmRi4UA9wpQYHcGvPfGHjHwLafCPUb/w+2lp9u1OG93sdznF3HIVUdNqom0+1fCmueK9a126mmur+XZKSzjeVTr2XNdF4Xs5dP0cagkAnWVJIBk4IeQlAPxGDn29q3bVjOjOV3FPRntmoaZoNh8T2fTZLaXwte2UUTSwgf6sSszYP94qqLmvcNR8e/DXw5qunas99pMdrp9vJENBhgEu47SqNIcH5yDnn264zXw/401m8ttaXT7eZgtnEsbshxvfGTmsie7ym2RQLhwN20dj6/pUxM51LSsuh92+H/iR8K/DPhuC/vX0gy3Ae5uZY0Ek+4kMY1HJ3fMAAB/DVr4T6x8MvHHxI1iylSzjm1a+ihs9PJDedEkSlcY45ZpSfwFfCGmp9pvAlzMyWsJ2jZzk9gB7mur+A2vLo3xr8Pa5fPILWyvxczsoycZPA+p4/GtFqzFzslbqfTP7ea+G/B8/h3S9J0m2ge0x9okhQBo5J0k8iHI9VjmkI7bVr5k0ixu7zQypMU7oksxjkb5mBGCR7jg/hX1X+2do9pB8KfDU93cI3inV/Ettq1+SckObS4RIueiorIgHYCvAbvSLPT7poLLKXNtEiypOSAJvLDce2T2rKU+XQ6I67kPw/1qODRWtFYhopDuHucEn/AD6V1Vvr6wyBi3A681yPw/8Ah7qWr3UenabdW9xqGpXBjGXwMpDNJj6kgDNZ15Bqun65LpepWc9lewnDQzIVPuR6j3FXdbBGN43PYbLxLFKgIcFSM1ZOuwtjByT1Ga8xtbW4iUHcwHsa6DTJGjkG8bvrTJOwF5xnHXg1bXVjncee1Z1m0U6r1X2q8bJHTaBx2FOwEj61GAcqcVgXuoGfewGAa15NOUr7isu8stqYAxTQFr4R+Ph8PvjD4Z1adttj9p+z3m4Er5Eo8t8jvgNu+qiv03tLmG9e6hjw7QTbtzjCg98frX5I6zAgkBJDODwGHAI/yK/TD9n3xvD8SPhZoWpFgbhU8i8UjJadAAzE+/3vxrV+9FeROzPTI5S0+1yY3AyFByrLxyP5VbI81epX3FVoY4TA0ORLHnBVgCOmcYq4DkVgUA5FfHnxP0caJ431uzAColwZEVegVwHUD6BgK+wx0r5n/aL0v7H41guxGVivbNSX7NIjMrf+OmOplsXHc+QP2j7aOTRtGmY42XygfiK8gdjHIVJ5GCRXs/7RUYHhazkIwVvogD9c14hI+ZiQABjoKxPPxXxI+uf2Art18X+LYF2hWsbZhkck+Y4r3nxr8f8Aw5L4gufBAFxJqkknkhgCEWQHue/Q186fsD3nkeOPEgVd8hsYmHbGJD+nNZHiWynuP2r5lSdwq34lUnqF25OPxz+ddD2SNKTtFH0eAdo9PWnbtoOep/So1Py/40rNtIPfNc56J5D+0Noy39pol8sghkhkZWbpkL8yj9WrF0LVNK1HwvaPb3CWzjajbm2l2PUj6c/lXdfG7RI9c8BXSOrM0EiTDacEYO0/oxP4V4j4R+G+m+IrC4jNxcJdWrEIqSEL2K/+zfpTsmhp2aPdbfxlZaNbwwvPHf3sjAjynGQdoYnA9j/OrX9u6jrNy7WNsLVGRA8j8nG/Gfrnb07H2NcP4XsLLSrvR7eG38y3k/du4O48Z5Pvzg16y9lFcfY/KtjJdQzNvTnc8bAH8cFR/wB9Gudps2eh8L/tf+H1TxOkgjIF5aKTIerOvyk/oK+aoLnU4bJ9Hj33NuwErqRna2eCPQ4r7o/aZ8HJd6ZFqV1GY4rSWRfNJPCHnH55r4xh1b+ymudQmtZIoJpSseBgk8bVPp2/Wuim9DzqqtIn+HVnDLrWy427VQs8b/xYIIH0yAfwr0xtUtdUtDdwyb4FLKGA4yCQcfiK5Lxbo8FjB9vtW8kzIsLNGcFlYitjwp4du9fstM0jTx5O0nzHXoBnP9azr2lE4ZtbinUVgYhnEXfJrl/FOvSarbyWo3iJTkyHOXPb8K9jv/g3YW0Z8zUJRMq5eRyNoHfrXC29p4X+2XFpPqYEqOYw0gwsnoVPpWEJxWqRcJe7dG7+yZrbaFF4ksb25EkkipdrGeRtB2ycfQrWP8dLazufElsj3kMdrF+8iy3UOfl/wra8M6BYeH/Eaz2V+DBLFJDP84GI2XsfwrnvHl14X/tFpo7zzJ42KwxSpvPI5G49uB+VaqfNLmQo2cuZHG3ljaW6GFpmyepXkiquh2jXmozW9tF9pjlURqWXBDg/Kcnp1I/Gt/xF8N31h7fVtD1A3ZKB3RWIUkdVI7VV1+WfQ2t2tIJbCa3mE4x8yn1BJ56VupptI35laxjeKtHu/CniA6RqVtLbXQVZFWToynkYPQiu48J+J7e307WEFo39ozTBYIsZVUI6/hivYfhb/YX7RPh6xs/FemLPrOloxS7VijkZwCpBz6ZFczL8OoNC+MHh/Qlcm3vrkJGc88ckE/560SjfRmUmmjlNK8FeJbLUhqdnezaKsmGLKxBk98Cuw8M+INW+H19LJLqH9ordnzWnlGH3e/4Yr0Xx8Vt9baFQFijOxVA4AHFeO+JNUubjV5Jo7JpdLiGwsgOfcgd646l1qjmg3KR3+o/FnXHMdmsAbT9YQW008DhkZdw5I9RmmxWeofDe0k0/SrmLXlglZmkt0JHzHPTvjNcV4Oa31C0u4La3/eTKGg3cGJwc7lPbPcdK9N+Hmp3mqyTWly0cOoWql2EhwZFHdT3rilFOKTXU6JOU17xzWr+KPFHg1Yb6+tFi0yc7kmgj5XPZuPpXmPj+3vdcum12OcalaTAFpU5ZPZu4/GvU/jPY3PivSVuNM1KSR4MqbaKbMTeo29m69OteA6bq1/pDTJGy+XKpjlhYEhgfX8ea9PCwvecHrtYUY21P0b8N+HpG/Yft0lt1lv8A+xxICSNz/P8AIPwQqPwzXwxpD6roPiO3fRI3/taG6jktEjxuMm75QPfdivtP4d/EeGL4Saz4M1craWaWjW2nTv8AKnCsRGT9cEfSvENT8KDw1428PePEWEaXc3C39nbrjKpHd2iAN7n7QD/wGsv4kYyielTkm211Jvgn8fIdV+Mtv4h1uMWUN+8ts2WxHBJKFyxyOBlAOem6vorxX8UvDnwwbxLqmo3yMZtRYqkZyWxFGo49+3f6d/lD9pfwjp/hr4jfEC00yFI7ZL2O4SJD9wyIHcDv94k/jXBeM7KfXfEnh+ynvWSKXSLUku5KNJ5C5Yj1O0D8K0lJx0JnKyueyfB34zal8RvEkOktFjSdIM95EW+82XZkyPUAmvd4pvMuykeYM4IZT3r5u/ZH0y2lfX9UiRmCxRW4OOMs2SfyJFfRUkbCYlCRggBh06VlrJXZ2UfhOyTQdZKfbIZkv94MuJOGDKDx06n+orzq/LXVzLNdQFUuN2Nv8PPIr2TS7u4h01BgRLLZxvIq8nPfHuSCPxrybVPPfUVC/LCiEFccZ3etZV4rRnbQm9UchJF/Y8UltHnZIpUE9h/nH51g+B/E1p4D8cWNzqZ3Wly7Wks//PIsMq/03AD2zmur8SywG3tUiyZhGxkBHR9xxj/gO2vPLzRG1+yu1niLwJgytjpuJAb8wB+I9awguZaCxE3FXPqpbuO6t454ZFkicZVl6Gvnr9oGyg0TW9Mu402jUo5Q6Y4LRlST+PmD/PTd/Z08YtdaRfeEr6YyX2kuxtmbrJDn9dp/Q1u/G7wc/irwbNPDEZbzSgbyMKMsUA/eKP8AgOW/4AKU7zpu25w1IqcbnP8A7J8N1N4tvZ/IaSwjiZFnPSJjg7fxHT6V9WgkcV45+zB4Kn8JeCri5vYPIvNSm89lbqFAwoPvivY8CuzCxcaauStENcnIqJ+eOlSOCAfSmH1rYaGj5e/OO9Ozk8/pTCQB7UvU0FCsRgHvUJYc5p7HAwKhk4zmqJIJTjOB+VU56tyAZNUrgEH2qkSzLv2X5k3DdjOO+K+RP274c+FPDMm7BXUJAF+sZ/wFfW9/BGZWm2/vAuzd3x6V8oft2Jv8CeH3LYK6rtGeM5hk/wAK3ictX4WfFygkgHmuu+Gcnk+PvDbYLY1K34GP+ei1yiZQZxnHNdp4X06Tw98TdDs5WV2i1K0O9PuspkUhvpzTkcdNe8mfd/7bfhgXHws1bWPtTWyNNZpdqB98ecFRsdNwL/ke/Svzrlt5bG4eKT5JonIPPcelfpn+2jpV1q/7P3iK3s4JLmdjZsqwLkkLdwsTj2AJ/Cvzmh8Ga7eAJJpN8zHpJ5LHn3Nay+FF6uTOn8PaGvj/AEqQxusU8S/vyFPHTBqfxf8ADu08PeEW1aK8a6lSSOEx4JBBGN3TsT/OqngCx8TeF9Uulh0e8limCx3MYiOQAcg/qa9Dn8SS2mhy6fZ6U2oXV4HVLWVQHdWJQgfQmuX3lNJbH22Hp4KvgJTqO1RJ7/hZHg0FssolhhYyGWMbABlmYAHHtzn8hXdeF/ArPo10msWSwSviSKfO5o12nJYAcjgfrTPA3w48SadqyT3mg34iTJUmE5zXYXcviia5mtNN8J3ssLK8TGSMqWAOHxnrgjHtU1XNu0T4t30sjL8G+HodGhOt3T2kcVzI8ioxBU57LnqopnjG70zwusc2lQo1r4iu/tU7A5MMflxqYeOODuwRweT9eh8LfDfVha3C6lo13L9ntFjtre5jyVBzuIUDrx96uZ134Z61uEUWnXEdpEbdojISREZW2KfQAyI4/wCA1EIPmvJnfKi6dKMrr3r/ACOL0rOk6/aByWVZfs8gHXGcAn6gg195ePFt9d+A1rqthOsq6jp8YW0kcAhxgSKG6HaQRjOfrXy94e+Cfi3Vtftb1tKmXVYbkmS1dMCRoWUk/iCp9wa9jubSbwv8LtT0XWbZoLK5S4+zyP8Ae0/UkBJjBP3Vki8txz1J9a6Vfm0Ck6aa5728tzxWbW4rSz0nW9D0qS31GC5m0q5u4Mh5pzA7QbQOS4ycDHIXjPGOa0WXdpIllJe/tpTGIpBj5WwxGD7g5+lZ2m36zeEoYJtVksr6G5TV44SAUupEIWPPcHaXxj1rct5I9Q0ZbmWVftsu+5nfOCz7iznH49Kylsb0/ekzvv7NmvPAVxNbwobLT7dI763P9xZI2HHqFTr6MawYPE3h1td1UXM7R2v2K5LbT8yxx5eRx67VTP0B9asyXtzbeHEuIJw0V5p8jTQKceb5ZZXiPqdoUj1z7GvJF0iz1rW78NeraxyWEpM2ePs7lY3/AB2uQfY1jCCerZ0Sj7OSnvfobOn6MNG1OYW9w0ljcTQzWs0LZ819rpj6kYBJ9Ki8V6YfElte6HAQ91aXKXNmWbv911z24IOfWqXw3t5NGe30vUFlZItQykbkk28iI24kn+E4rbsNOFpqt3rV7Ey3ob+zolTgSs7Rssij0Cg5P19K3ehjFKUXcq6xoNz4R8I+TA8MF+SbKfyeTtMruCPUrkgGsHwJCs2h29rc7opY57i0kBGCIpLkygjPZfIk/wC/g9aZ8QNcvW8DWt9a/vZpLuWWOfOQ0PBUfXa6/kaq/DaW4uk1KSd43iuLOT7xB3TFhJ8v0UMPpVP4CYr97psdLohS616DXjMsiM77LfsixoGb81GaY9ifCPxivkghAtta33ClWJyJURif+/iuaxvABs5byy0+YT75mvI1CDIGbUKM+3zD8cV2PiQx6l4j0C7KFWtDNZyODncY1yCD6dcfWsm9DpjHV+pxM11dXWnah5048i31ybLKPnSOSJ4mUH1COxHuRXS+DfCkGs+DY7jVZ3a9juPssP2ZcquMMJO/ysgzn/a7Vw3jJrzwf4d8QSyQKUu/EAEYPOV2TKWP1aE10Pg3xfqtj8L7lLdnN7JHmCPbzsPClfVv6AVpJPl0Kwc6ca0vaK6t+J1+vfEm00DwGttexC4mJjsgm3lXUyAjHt/X2rl9C8CSX3g3UZN0FpdarPETET88MAcMTnpuYnp7CmX3iTQ9L8d2MF5GdSvIs+bbqMqsjp87EfRjUsWutrlhKEtXsltmSNUTo7B0VwPVkXJA9TUWcVoFas6sknstEegS+GdMs9LlttMn+1NZzKqSTjOWGMkZ6DapFeP6pqkumeMZtXKqbaG4jgaHflpo5I3XH02gjr3Fbmu+PrfRPC0d3brcWvmorFJSRJt3Yzg9M/yNcn4y0/8A4SzS28W6ATLbO2y4gJ/1UygZOPQ7gfbNOCfUyxEqd17Nep6jP8Bh4pSS+0zV4BLawtNHpjcNJtXcMe+D9elM+C/hDURpeqeItRQWljOGMdzKxDu6viR1AGcHZkf730z57pHxButO8Yw2Cym0vY0tZrSZWxmbyIzsY+jfd/KvX5PEdn4t0jw8NKefSLN7NdOmtbgEfZVifa0mD/eQ8euKmfPE8+Mpc2pg+IfBV/q+tHU4ne5e3uCI1jYBppOGAHqcHBHuRXLm7tLTW7RYQLe4LJBfQqP9WWJdNoP95GQk9M8V6T9i843H2S9la3eUy2rbceRKXOHX14wCK5HxPeaF8M/iFaxzaFHqE2ottlu3JOduOB+BAH0rGFVtuNrnXOMo2k+pzV2Vk8c61A0yodQcHywfnE0ZWQKB0+ZEkX/gS1u+IdK/t3w/4Y3vHbyxLMWOeMb8KQPoOa4v4q2Ulr8WrvWtGVvsbTRmGMD54WEa7Qw9x0PvXoeviPTfCeleImuo5QZGs1sU5kRy27oO2XI9gK6nsmjFe8mjo/Cc9pdW2it4lvZLi60V5dOt7mFvneJ4zJEzHOf3bqeT2kx2qfSdTutDubW11XytWgke1uftdsfmk8mbzTtPZmJ2nJ7VwUetJdR3tlA+LfzDLsP32kRmjcD6FsH61Jc67DpmlWlu84ge3jkl3McBMlnIH5GsWmzoi1GPLF6Pc6vVILjR/hnf6ZdvHPc3bDUVukJzgvKjKeODlc45qz8OPD+l+LDpXh2ZVe0kjNxevj5wYxv2jkdSMfjXP6ZrVlrmgarfpbs1o8TMjOc5UxiRD+G/H1U1ofBK6uoYLi8FrlpoQBM3y7IywU4Pq2X+gX3q7XTPRwNSFKtFSScZWTv2vqT+O/A949xp+q6ZZznTPtSvEJOSq7U2owHoQwNT6FZ6X4Jt4cst3qItBvLkFY1dmbAyeC270/hNdjqPxg0/w3Z3EusXsd3p9tF9nt0iAwZCeGP0Ga8xsraTxNewJppjaK8D3ByAFYOoWEH0AUs/HrURm2tTqzTB0MPNToTT5unY77WruTWEttOs3X+yPD9qLp5V5WSfarYHbqyjj1ri9SS78W+JrNZo/KeW0ilnU9WIGJPrul81/wDgddV8PdGuLi70jSDGV0/UbmRXmc4EgAy5B7bVKflWX4xuV8AePRZWVxHqNzFbIrzgfLiQHgewzVWly2R5NB0ozUq2qTWncG8OSyve38g2vYyfZIkc8Jyxwv8AwIk1638C7u10n4DfFC2urwxT3ELQJCGw0oMDnceOnb/gVeHJ48huFKTxSRad9r4RDklcHr79fzr034UKPFnhzxzPYwlfs2k3TRhjjKBGIOOmTgce9OndN3N8Z7CpFTpOz7HnWraVbReKZb1ommlSx02C3RlwpdbOFS3typoey0mPQI/EN27+S08kFxZ/xu6dwf8AaJAznjOa9x0j9mx9T+FmkeMte1HyJ7/TrjUI7Z5cOIFAjjYH6PGwHXBrBT4XeFb7xFa6VqV7PDp6zwpd3DYDb2tneTaPUvAq/wDAhTmm2jxk0kz5r0fw/easXufIkliXJSNeshHOBXqPww0iW/0k3LTLDcBZJEgmACSRqucDPfDpj2Jr6U1f4H/D/wACeANS8X21xcNClufswa53LLJ0QbexB/lXAfDP4e2Xxl+IN5ommTDTbC40lbhbhTsVFjeGKVgp9eVx3yKPebaZth1CD55K8UfLJvpLm8murmQgSlnBPO4nOPwp6xPHb+awcXBUNKZcDG5jt2+o2lPzNfobpP7EXw51i4t5Y0la1tCUnlacgSuBjjnoOvFUvE37LHwr0PwvqurXURRZfNNhGLjnykQKhPP8TKzD2Za2tY4pK7PhRFEF7b2VtG7SRoW+br5jr1/DIr1T4AaRYXPxg8LaG7JJBd6pFHcSngPtYsCPbKg17dYfAjwPqPj7QlsLIReG4bK5vbzUbmXat5HBEquwP90NIh/4CaSX4JeG/DNt4bvlifSdf1aafU9iXOxtLsNxET/98lMjrkmmhqNlYvftfT6T8R9c07SbJpI7r7b9p0+JRtEtrHFcRGfcevmTlcf7EYI9/lbWfFF3psm24tn+2sNgNxyY9o24PrwPXtX0V8Tp76wtfC3inxb9lt388aXYRwY8xLd4Z2DvjoARCAD3B9a8i8eWmn6/c22mWR+0zyXKvH9kQySsgjJOAOxY4Nc8neaTWh9LHA0amAdeE7Ti3ddzq/2f9ci1P9oDwYUTynCE3EWzCCQpMPl9QU8r8c19IftM+FIfEvh4axbQxo3hyVPtFyEBMxmZY2iH+7+7bPs1eO/s6fs/eM0+IukeNtUtP7ItrV9y2sow5VU2rwPXJznnivs2w0KG48KrbzILy2Xc1wJF4ml3ZYkexH6USj76a6HlUoNwcX1Phiz8PT3ihoraSRe5RC2Pyrs9J+CPi2+00alB4W1OWwKFxOIcBlAJLBSdxHHpzxjNfadj4L04RQQwR27NNj7qjHqR+VepKsdrCiKFjjQBVUcD0AFdKlc5qlP2btc/NN/CmrWTBZ9A1W2+YJ+906ZPmJwOqetVGkW2mkhl3QSxkq8cqlGUjjBBwRX6bCdJYt+Bs6ksRgY65+lN+x2dyrHyIZBypygIp3Mj8x5byEYHmocnAww61Vi0nVNfmaLS9NvNSkxylpbvKw/BQa/TyPR9LV90djaq6nqsKgg/lVrEcRcoi7gMkKME07oD8x9P/Zg+KXinWEhXwndadDICy3d/LHHEAMcn5iw6/wB3tX1z+zL8CfGHwcsNUtNa1ewntbwq8dtaF3ETjq2WA6jjp2r3xblJZXjU/vF6+x64/l+dQT3yxXq2xIVmTcrk8Z6DIp87SshWGWtvNFMRIhIVm2SBt27PJY56egHPSr4Zm3qAQV6Mw4PFRLdlBEJl8uSQ7Quc84ziodTlZbGQwSLHI3yq2RwemR9KjcZeQsVG4AH0BzXhH7TsBY+GpdpKr9qTdzgE+UR+imvbrS4e7iV2iaE8hkfqCD+oryj9pkAeDdJboRqijI648ib/AOtUvYqO58L/ALRiqPBMLk4VL6Bice5rwfducnrXvn7Rw2/DuVieFuoWwB1wTXz95mMcnnisDhxfxI+of2C70w/FHWYFH+s0ovkjusiY/rWp4xiW1/a/uNjAqzAFQ33SVOB7Vyf7D3jDSfDfxful1eaO2gudLliSaRsDfvRsfiAfyr7G8R3/AMPdZW4u7STTptck5ikTBlL9ufpmuhrRMKFnG3mckhwoOT16GpW5I6fSmouF46Z61JnPTsK5z1UZ2pWv9o2k9qwGyZGjOfcY5r5o8J+Kbfwv45uLC5y1tOzIzxc4YZAx+Ne1/GLxofAvgm7vI1LXc3+jwKvXcw6/hXzWnh270S60m81a1a2kkiEkyuecMMhvrTjuJvsetya9bafrTTaVdCSFnMux1xtLdQB9Sa9C8LeM9UlvXaxieWVgWgmufl8olgcYxz/F+dcN4O0HS9RjGrW0XmWN8nnRBxzHzkoR7ZruPDOoQ6YJMRBv3oQF0BVQW6+2OP1rHqdOjVzO+J3htfFngjWNDvgZtQu7KQWoQ4zLsLgdOuUr4LvNDQaNFpVxD+7VceYGydwOd2fXNfpHr97bWmsWV/5qBoJwwGMfMrEMOfXkfjX5p/EW1u/hl8SvE+g/NNbWV3LNbRzA5ktmJeIg9/kI59qFe2h5uKi7JoseINJK+D7iEMT5UJYEdcjJ4rr/AAR4g074W+F4pr66EuqSpsihH3mbHJ+leWat8QG13Q0sLW2KiQJJMduSV4LR/XGRUl3fyarFHrd5EkTFfKWKQdME5PsOgqnTc42kcCpuS94Txj8SNb8XXjCad4rYN8kURKjHv61yniKTyrCOQqNwQ4/DvWsuv6U75n06RkfID2/bt3q9dafay6UXtZBNBKMbZV+ZGH/1q1gktEjojZaHCeGPHk1nIYb1JLm0ZsZifbKi/wCyTwe/Bra8R+Kl1i3isvKS5ht5S0F9sKTGIj7jjvg9DXG6doc82ovCkZZY5SgKrwa6qHRTp86QXgMPmAlc98elaOMea6LijpPht48k8L6gkEzkWM3yGTGQpJ7+1eiSeJdB1y/NtqgZLSY4FzEoYwMDxwfvIe/cZ9q8303TI00TdsDOGJDEdu1SafIt8Z4kB8yPG5fb1Fc86cXLm6mc4pu56n4K1q0+E3jjRtWsL9bzQ3nNvOEblVc4Jx6dD+Br2PxZZ21t8QdI1KVDLLb3AuoPLAY4xnP0INfJEWpR6LqEkdxAt1CVDNC549jXUah8TNZ8Valo9wJpIJdMtRCjKeTjgHP+6AKmTa5UZyjax3nxd+IV5qfiK4j04CJg/wAzN0znNdV4DgfUtAkn8kjcwBAHy8jB/WvJtNtrvxXJfTxjMgbdg9ee9dLpms6hplgNOhlETkgbc8k+1cSqNtoiMeiK+haLNpfimWN7w6e8c7LFMY9yJknhh3Fenx3EMHii1eR4ZJtgDyQrtVyRhiBk4B9M0xPgD4t13wuLkrHDdzBXRCcs/X73p2rzrxFo/iD4Y69bf8JJp09pGCNtzDJlW9iCeKUqFSpT7SWps48y0Z0fjvQfB/gHV5tl/eL9ujW5aK2kIwHGQcHI4rxDV7C0trstZ3ZvbeT51kYbWHsw7Gu/+K9hPqMdhr9sfPs3iCFlOdh7AjtxXmy8kkjqc8V6uBjanzX1e5HmfS/i74hx3fh3UfDUEK/adK1ASySov8BVkYsfTftA+tcnD43M+iQabdTmS2iZkihkPADtGzAHqDughxjgfNwSRjT+DOk6P4n8feJfDet3UVlLrtjJFa3dwwCx3SMHTJ92H6mvI/Glrd+Frq/03UIjHqGn3BjkjBB2yRvzyOOorlpRtBWOul7qifU1zomn+M/G3hbxLqkJuLPxffSGeKU8KgZoto/HB69h0rgvjD+zxqy2uu6vpW0aR4enn0x7dl/elIyWSQEHndG68Y6g881uXfxHsbbwL8NJrWOR20G4WeUFMja0xZsHuRk8ewqx8Uf2i0sNH8TQafa+YutXNxcOsh2qEkhiC/jkMfoRWt4y3NpRvobn7Olpp/gvQl86H7PFdssskWzBjZVGF/BgOa9a1OfTP7UjgtLyMwTNuDEcqTjjGexOK868CTLreg6RqQh3JP8APIMdcxkZ/Ouyi8MwzyNdeWDGhIOe/euSVSyPRpUtjsL/AMSxW2mhVuQZbZRaoOAW+SMlj7hg/wD30a5jXtTs724lnt2WITqpeLcCA/8AFjvjOfzqleaXCG3KDtOawdR0eKSDzUdg248g159TEe0djvhR9mrmf4m8wx5hUkqpOV5rtfh54Zs73wE0VxHg3MkgkzjJU4yMjt369a86nElkrxeawDLtQsf5/rXrPwrUr4Csi4O9nkYn1G44NdNL4Tkqq7szyXxvoMvwm+KGheKYBLJpM+I50iHou1lP1HP4E19DeEb+21i4tby1kSe1uImKsOQQQR/U1Q1LRrTWvIW9hSeKJi4VxnkjH9ao/CrwufB2q6ppsMjtpxu3uLIOQdsbRqWQewcPiqhFxnpszC2lj1a2jWOMIq/KowF9KsA8n6VDD3781LnjNd6OdjJOR/OomPPt9alc571BIdvb8qTKQE8n1ofFITt74FNY+9IYrHOM5qGRuvHbrUhPGe/1qJ2yfX2qiStKeeDVS4PT+dW5SdxqpcYBqkJmRqLYB/lXyh+3Uu7wB4dYtgLrPAx1/wBHlr6t1EbsnPAr5V/bqXHw60DGeNZXpz/ywmraByVfhZ8XxHB5/SvSfBeuR3X/AAjQLRC+07UVd5G4doQFI/IIR37V5ijEMf1qzbXT2swljJSRDkEcYNXa5yQlys/XOP41eCdV09VfU7ZoWRSUlYZxjvVY/EL4ahwxv9OCsdu4OOP1FfloLS51SzvL2OVvJtoVnmXOcZkSPH5yD9ayVheNS6IVToXVeM+ma0ujRuV9D9QtW+JXw0t7w31jq1hb38YCfMiFZF4yrDPt1rx7xD4w+H/jC517TnuF0PUbeUaz4e1AAN5F3gF0Azyhdc4J5De1fDrzvIzEyFmbOTWy2qSWVrpl1Dcs88KujBhwvPAz3GDUt3KhPufoV4I/ai8DXfhi2m1loLTUoI447gLwrMUG7GRztIKn6VSb9qj4YWct6kkgt4zdm4s54VJKlgHkDNjqX8xsdgRivhyyvoPsqPtWS1LZcgZKlsEqfYHODVG/t7WCEKgd4ZMnZ3Q9MipUuljRrqmfdR/bJ+Hi3ds8yiaSJwjGOPKyxMcH+Hhh14x361w/jX9ojwfq3iy+e0iabRtW0xNLlseVRZEeaVZc9QwaRVB9z+HxPqOmyWLhlYyxMCysAeB7+lamnWF3GR5zKuRlVdu9ROVkZxm27M+v4v2m01PTNMa3iksvF2niOU3AjPlSM0bRlX464kOOeu084rF8cftGW3iyDxDp95phW31ua1upEZ1b7PcqoiYqMDAZUT8ugzXgN5JHcRXEEN0YJkZDI4+8zKAVPHuP0r0bwDJ4UufBbXeq26vq8R2SgnIYqfkYf8Bx+INQ6jSuz3cuwyxVS10mtddnbocj4g8BXM3jWG50zT/O0+DT3uFiC4QlPlEZbIwSWTr2BqnF4fg8N2kA1GVhLBK1tFuxtk3jIYYJ6LgH39KlvfHd5PfalCbnybM27Ls6OdzKqsnuN2fqK5LxNd36Pp8Rkl1CKOIMJj8xlf1474wKi0noznxTjGtJ09rnoeg6qdR8P3mn3WJ5rRWubIZ5jVRk4HfeHkBwR932BryyXT38KR2uyRpBaGdgWGfMimLYQ8cbWHP/AAGvZtO8Ex6J4Estbt236gsF4SzZ3PHDcTQT+3yp5DDv8zelee2No3ia3u7IY33anAduN/VSD23YH404+6NvnWm5qeBbB7nT73xBquba0u4f3MhZWLMzEEgDODgHn3FZuo+I4dVvY7XL2CaWcWVyRkBzDJEFf2PmZPcbeorJ+JkknhTwTtsbmaSGAmFIhkFdxwnHtxVTWrXUr2Kwns4xPLeXW+7jHRCIS3PYAhW/HNW9WOOkWmWvGnhxofDUNhYpJGbWBjFESdisxDyDH0yAfQVkTSLo114a0uBts8PlWk+D3YKpz/wEgfhXYQeN4dav7xpfLuNMM32eOYD5o2ClSOn+wxz71i6j4ICeJYdSs7tbmOa/+2hD96NU2FgR6AA49aNbWZEbc90cvf65ceGodWEQSJLaF9s23JDNcQI2PfYrfrXW6T4snu/h9qVxebftUEpMciA4YiFSWH4nHWsPxrpTSx3mi28Xn3OpXbRxlBkqURXJHsBJuP8AuV1c+gpJpV/pdnFmG3t2to41P8WMZPueKmy5UaXfPJ9DO+It3Z634VvIbpftEMOrW90ZE4Xy2sVZVU9yXd+/RjW38Hobj4k6bax22nuk1pM1xuQKFXC7FHQYAo1YaNYeGNI0u5hWSH/hINMtL1l4BMdpcI5z3GCn5etfTvwP0bw74e+HM6aZEsWp3byTTW4wHiLtkLj02gcetVJ2SR6OVYL65X5XKy69z5v8IeG7nw9DdRa14bjv7n+37u7ttZTOULWxiMDnHARgrbc9SeKyNF8OX1trM0kqu9vphN5bWoLFUyQPMlPQ7j0Fb/x6+Ol1a+IdU0fw4UW3N/cDUoYx8jS7UgLqfUhGzjqWzUOieMRomh6/eXN75p1+5sorTZ88bIrAeV7Fisg/4DUzcrXRyYqmsNVlTvdp9Dz3TPAk/wAWr17i/aLTNOshLFc3kw2q0xI4RQRkJjA6V6Z4H+GXhGyhuLPSvHkUMvmErBOB9mkYrGCrgKCQTFH3HQ9c1wV5e3F3b29rNIpRN6vFCdqMW5LEfjjNdF8CvAtnqfje8tNUtYLjRNNsZ7wybcIzq8aKrZ6jEhb6rWFSNR6qVkjzJtxvJln45/A23Oh+HNR0ewWLxWolW+igclZkjVfKdD6cqAf8K6nSPCGpaT4QmvdUtRG6R28ly2RjAA3kD3JB/E1V8ZfE6SW8toreBXkuJFW1mRv+PeAMCB9GHSp9d8dXvh+ZdMnukvAkrwzq7ZSTOV2/r+tWnUskzSmna5y1r40Wa3u7q2RpNK0y8eaC3iUB2t9ysw492P6CpvjRcQz+Pr3w4kNvf/2RHZql1gfNIFXzB6k8jn1B9KwJdRfwfc3raLZRppmoqjLHeH5oVJfz4/X5HjXHsaqWEMt74nuorPF/PK3mtcynDziVRICvqPmxn1BqlFL3jvlXdSlGk+jDxBqNhpHi++lE/maleW0MkkcgJjVEIQsP9o/KM/XrXq/g/wAJ+HfFeheFtP02GWT95519cM+WaQz5YZHT5FYD8Kz9S+DOkzX1rre06mthpUdvqECktiSSaRWceuwOpAHdR6VqeD9Th+Hvhqx0e7tn03VtT1AWxDx8rGkgwc8jJBZhjuRWcqidktzdUng6iVeOklp6PqebeMY5vB3iC61m7s7c3Goy34ktQTut53KyEBT93JcN9F/LkJbO71yPTdHcIbzU7VY7dZDtAd0ZVJPJABYk/SnfFDU7zXNZ0e+nuhN9vZEed+ikjYP/ABxV/l2r6S0b4OeFBq1raC+ZtTgSNrK/GMtGFBfHsSSPbNbykoJN9QwmBljaslS+Fd/63OF8G+CLr4deGEsb2Hzr+zlMEkTcqyFCXOD1ALDHHasP9oTxpLotvoWnaU40+C4sTPPbWwwwIbYoH1YOfwr0eXWLo+NpIL2dQmJIVmmGFZiT8zfUcV4h8Ury18SXVl4n8wQ2mnRnTpEkHz8PI8eB75PX0qYNuepviqFKlh3KMtb2t10KfhHRhqOhahaanCZbV1jeWRmwkRzvkOc9Qv8AI12lprdpFpNxqVnmCG5EbwnGCimPhRnpgYX/AICK53wFYb/D5u1MzW8pEQR8nzd4blh9OPxrbmXw/beGVsNajmvm1a1lk054T5Zt5El4D46bUxVS3seRTV1dnqvw9tp9dtNCRrZ7u2topoRDGwUyu5VpMn0xsHv+Ncj8Y7lNQ+JkU62n9mb4oI3jA5ARmQfmiqfo1df8F9ag8NeEbvWtSnNraQWjXEUg75JQkf8AfpcVynxDttW/4T3So76wks70WMDpbysCYYl3Im4g8nagz7mqlojkXvM5ayjgin/s9gqzwRk7iM5ZmJP5A/pXTQa8vhq0uLXTroJbtEq3ew4D8cD8+TXnviAXj67JDCksdyz42AHcc8DHt1rQu9GuYdPtrEkQy3BDTFu2fX8BWcVqnc7FiY+ylS5NV1On8SfFLxJqGjaXoc2q3Tw28Ri8mOQ+UYMoIkGeo+TJ/wCA1l2finXHvJMXLyusRfDZJ3lWX9F3VjtdwTXwLSbWEhCbey54UD26V6DZeA31lp73Q3+0m0eJJLaRgsmCvzyH2DNg57VpOSW5xwV2ULzxZex+FBDdX0v2YkyxwFztLdAcZrIv/Fmr+BrbTbixvZoLy4jDNLbyNGTBKBJ5eQefm2HH+xVfXNE1rxXcNDZWOIYhje5CBiOOM9fXius1Dw8mt6xck+R9j08xxq8p2r8iBVHvlv5ioTUdWzXncoSpw2KemfFHxHNG8EPijWLZI+GRbpiiDHzYznGPrX1F4C/Zt1ue1sbnxn4nvr60ntDO9m7lTHHsG1QQ3GOCcY9K+RfG/g7UvD+jLIzw/ZzIYpHtz90noTX6Ja18ZtL0DwjNr8rieGy0xRJGPmDjjLL6jac8f3a0lLS5vh8I41HGrGzR89Hwlo1/4h1vS4Ne1nT9LgUabZL5xOUkB81QWB+UnaNvTjpUPxJ+CviO50STVNC8U3viLU1iETreyZeWNeQgIwB9MYr1XS/jj4Q1vSDc2trbt54L5KAFTnOfrXReFfE2jS2sSWrIoB3NtGOSAD/IVlGT7nq1sHDl0jY+HvCCeJfih410Xwpqc881xfXLW7G7JJtgsbO7nJ42iMn36d6/Qr4S/s/eGfhjY26WcAvdRWMLJfTgNJI3dh6fhXEeGPh/oOq/E698V2+nLFqGnwtFHcR8K7ScEnsSE3j6Ma900HXAtiZpl2yZ2/N+mKqUkzjoUHSi76nT2tgkUZJAziuU8S+Jo/D9rIHk2Qqdu3ABBxySR13cn8/SsvxR8WNP8OQOJblFfHQmvlf43ftNWlrbXCQFbm4lRoxFnhgfWspS6I6qdK3vz2R9E+DvjNp0njDS7V7+FYXuVUjzBnB4x+or6JuL6Y69DaToXtp4GlQpkiJopAQx+u9f++a/DW51/WNf8S6ZJDK9pcy3ayRLbsVC7Bnj8s/hX3f4G/bc8VWdpft4i0KDU7aygjhWaAlH+fgqT77N3/Aa7KUbR1PIxVSNSpeJ9ly+IbhfEa6ZAFFndRK8SlccHJZ8+n1rXstZjsbKNJpFnIR5ZJovu4B7e/I4r5e8Mftm/D/WpbJtQjv9EuI7d7UtLGWUBuOCM49cmvRPD3xS8Da9DFbaX4n0+aJAI2iEmx0B+7ke2DitLI4z1ObWLnRrRJZkjcPKFUE7Rg7jnuegx/nB021OM2S3yyr5XleYC2M4OMA/nXndvePMYmkvYLyCSb98RKHVk354A5BC9KdpF5dpp5tbZFfyZJD5U2S01szkoc9On8qmxVjsNPuDqN2L63VCPOCzo7YwwXG4dc/KRxxUt+41mOCIg21wZGCNjdgA8g9Oowfyrz83M9kNU06G48gRXIvN6jIaPC5U+wJHPtVy21a6kZw8hVXiaJZg/KsyYzj680aDsdZe30ulXML3kxuLRgANnQHaAc+/f8anurVNYsbU2SjYriZWl4BB3AgY7/WuGtvEV5ZiHzGSPcF89JDuXG4kjHrtIX6g1YtvFVuBHaG4mtYBKzWcoGcDn5WHt/WldD5XujtbSW4jgjV/Mklt5/LZFfJKEdWHtnj6A15x+01dR/8ACMaHa8iVr8zhePurDIp/WRa6NdQlllsru2dJriIbb4rKE3AAc15D8bfE8HiHXbeGxnM1jZRFRg5/eudz/psH4VEtgUdT5h/aGUn4e3GGIxPGeOO+P6184XrmIopBB3E59eBX0v8AHxFf4eagzKzBJImAHrvHWvnbVIQ+jJIyBWVzg9+B/wDqrA8zGboyBfTWcqzQytGwPDKcEV3nwM1q9ufi/wCFkmvpBEbwZ3sSG4PBrg7DSrzX7yCysLaa9upm2pDAhdm/AV6D8Mvhd4xTxb4f1L+wtRtLcXUbmeS3ddi5GScjjjNbxuc1K/MmfewxkYxUgHvz3qLO0kjt60/2IrHc+gOT8beDIfF1/oTXLbrXT7s3MkDdJPkO38mxXCftA2KHS7HUSEEaMbWReOhBZePQYb9K9euXw5Gc+9cd8S/Dy+J/BupWe3fKE86LPZl54+oyKQI8t+GPjmy0/QJY5m2NbSEqGk4kBA6DseD+ldPbeM7W98x7UbmkIYLGMhhnn9K+fvDWlyP4ojtcMbeQhgc9q9i8L6ZB4fWOJY2JSQorIONpPGfp/jWVT4jensT/ABO1/WNS8NNfLOItMtXjmuowuJMoeSG/3c547143+094b069vvDXiwlys+ntZq4PJ8qRm599s6Dn+7X05d+HLbW9OvbT7K0lvJHuuYc8iN/kLAd8Eg49K8b+PXgK91X4MLZW1xG11pDJqEUsaZDxFdkqjuDnacf7IrSMktzKslKFj4s1fXJI8w2KxWUYz+8x8xrp9R0ddS0K0jifKhFwOu4EZz+tFp4O0PRQs+u3kjzMM7ljZgPb2610dt4h8PNZK9i8syIAu0QNkAcdK0k9NDy3K3wlPRfAUc3heFiA7225d3PTcf8AGs608Ky2l1cxQXLXiSqCkboF8tscrkdRXoXw8vLfxTd6zooFxbyJB58R2fKW6fN3GeK4vxVquieAFePU9Fv4tUnDmO9gn+UtnggH+Vc8HLnaZMLptSM7wR4ZvNIv47O9TbcSGWY91zu4AP0rQ8daOZp9Ojnt/MVyxLhsFQMYx+tXvhh4jm1bSZpLj97LbbTuYfNtOcn8sfnWxeW6a1fhg6+SqnY/6n6Vo5NMbm4s4eOBrf8A0cOXhWJVUt1AHT+fX2qHQ4IbLxTbFwoSc+U7s2AM9KZ4h8RJb+KHt0VVjjgKsTxubOQBWXocl14j8REQWrPEjLnqQMf1q7X1Ls3qb3xE08WevQQlELNGBuGASCau+GtGIuEmQDywdjZGM5FL4vfR9PnbUdTkMt3tCxpuzjAwBU3hQ3U9r9plDwwPMqohOF5xzXPLVET6HpHwx8OSWGs6ncyT+TYzW4gaRV3+Vknnb69MH6Vv+KPAT2UGn+JvBl/b+I7WyYTTWcigToRznkYYY9hWPrfifw7o8kMeim5mvUULP8xVCT96m6SJ9caRfD2o+XMwG6FjiQHvz0NefGXs6l9zG9ndHrXiL4seKrPwxY6rpt/p2pWt3GD5cKGK4t2/uMuTkjHJ47cV4V8ZbPU9WmsdV1DVZZXv4iVtznbvHUDPQ11fw+1vUfD3jy30jxVao+mXWQ12I84/3vTrn8K4D48JqXhn4h32jLdvPpcUi3VgpO7ajDOR/jXoYdynUbuaRb1Rm+AdYZxdafdzZj8v93HJypIzxj6VzOpCMajcCFdsQc4UHpz0qvaajJBeLdg/vQST7n6U0z+fK0jHBY5NejRounUlJbMo+mPgp8PPDPjvU9Qk1m5C6lAyyW4WQ71XnLDn9evFJ8ePBdhYWvxIksZIZrq7t9NuLaRiuZkMqLLgf3sxOSep3c15drFjqPwm12y1eKZ1uUjJYbtxwRjgdCK9R+IXguzg8C2Piy3vJJYb/Q5tWgWYYbbE0LSRsBnDbZWIHqhrzqcvctE6XeKTRmWk1rf/AAb8AIJIftSX8dlqA2DeiGReSf7vPf1qf4reD9ENtrGnNdFr4XqGAKQVVFjRCBx0O3P1NeeaH4j0ibwdPqUhljvIbkRy2LhQHQrkMvOSQc549K0NS1Nm8eSQCOW5jtZ4Y3mJyD5jsFHr0UnpRfS5ak27NH1F8N7YaL4X0tAoZY4FPPOTjjius0jUX8mfT5BtR5RNn0yMf0rzVLfUtPMSW0u1Au6OMZwFI6fyrb0zVNStJXkmg8wyYCkHJAFedOSd4nvU4NJM6rUURLSYjna4A+hB/wAK526iWGxiUtuO3djPT1qZvEccmVuUaOM55HOD2/WoNQeG68h7aYFgM471wKDvqdspKxyPiabEAQqQ4GOewPI/nXt3hGE2/hTS4GAUpCCQB3PNeFeJWDS4J3BnGT7dK+grC2EVhax5/wBVGoyeegxXfTWh51Tcn5XbVzw2AdYGVyAj59vSqzJhM8VP4cdV1iFWJBcOAT7KW/pXTHdHNI7OLj3qUnHrUUZHT0NSZ79RXWYEc0qxIXY/KoyT6VHIAGHPPtTzvNwFIUxMpOc8544xj+tJIMHpQxojKk0xuPUU88Y5x3pr8mpGRsdo9CajPenvjHtUTfxUAQScsSaq3Gcn+tWn6g+1VLk8nmtEZsy9QOVbkn2r5Q/boYt8P9CVQTjVlJx0x5Mo/rX1detjNfLX7b6b/hvpfoupoxGM/wDLOQda3gc1b4WfEa45HIzTpHMcLt6An60o6DJHWtTw1ZQ3/iDTLW4x5U9zFE3GRhmA6fjV3POjqyXw5qmqW8Nw1hBLJFdRfZ7hViLb0JDYzj1ANdvZa9c3vw6utBg0G6aZpDK0xgcY5B4/Kv0g8MeB/CvhXwva7tLs7aCGFWeR49vAGdxrM1P4n/Dazt4tl3pQkDjAOCffOOeh71ThdJs9CjWlRbUHumn6Pc/OTQPg94i1axe/k02ZoGik8uNVO7cAdufxwcUl58OdVt/B1lcf2ZdzXc7FxGkZyhPGD74Ga++7H4m/DfULI3o8RWdje+fLFJCoUgNE7JkgngOAGA54IrgdUkn8T+Jo9R0C+tLrw+t7FCfLGNruSrYAzk7ZBjkZz0rnlzLU7MDh6FebhVnyq2/mfCcBvPD140VzA8EmBvglGMqRkZ/Cugh04+JYZXsFdpLWPznUDlUBAJ+gJFdx+1XpUtn8W4rZYVZ/7LtgvlIVDHMiKuCM52qnWux/Ze8FSaD+0LoGi6ta+bp2pQ3sWyTkTxC2lYqeOzIp/CtHZM5fZzXNZXina/T+medeDvAPi7WPEH9kW2iJeXQjDmNjt3oeQw9fwrU8dfs1eOtGhGpLpdxBbFtsi+Zu8s5Ppzj36V9T+NtO8NfBXUhBrIurKWzIk0PXrMHzGj6+TIFBJ2e4wQBWvpP7Y+geIvAFxqN/aM/lWhe9/cllSUSMmCe2SRgeoI6g0WSepnJJo+UfCn7K3xE11redbezu7O6AjZvP3MAf4sdQVOCPpUWnfBXxb4feHVNVsETSLSFZ7lGY7nh3HeB/tqSVI6jFexf8NZ+CdJ1yFNDguodOmX99D8yrC395cjHPcAiu7+Iaya/8LJtW0m/mubK9iOpyRLkyQzOobhTnMbgnIHGSDxQ4rY0py5WnFnyxpXhi5+I3iKTRtFtVgjvbhxDcS5KW8WWKFiO3KD61X1v4e+LNIv57GGzj1C2tIphNJHgoGiVt5Gf72OPqK6b4E+LrTRfFs1o8zW9hdwvBK78lRkMBz3DKOfQmvT0ubTwbqJ02ac+Q0Zk8/wDhZi3y/UBcVhKVmfYYTK6WLw0qyk+ZXucG3iw6V8N/DsMtlNb3dpPqsUV1KnyzpLdXMc6uRyCGI4P/ADzFfOHhyfUFtLa1Nx5eoafIYyEO3zImxtb/AIA3X/ZzX3R9p8P+I/CuqWdqkd5HEb2WV3TAUzTSynGPRmkXPqhr4obRrXbBrLTSJexoJHhjRg8gwPmUMATkeg57Va2Pm2uWbSNHTtWbx54cnkuLYJKkodkdeVlQDr6d+PUU6wtNQ0DVpr5VaSF7PfIg/iwu4DPY5/TNa+i3VrqVvdXGlwx28N1IbiVAMETnk7h1GQR+ZrotHNxpes22syWwvtNilie7tJflAt/K8pwMjnht/wCArOUuW50bRuzxa80Z/hyNYtZd92ZYnMRwSpj3qvH+0QzV19jqsM14lxbucho2dST8vmwJJjntsdR9VNTC+0iy1DUbDV72SaG4mnfS5YlLLFArMylmIOcqoOSRUTCa2tiJLSK4zZ7jdWy4RwJZAAOOojMf51fNzI56a1O1bw/FfaNZ+MYUDLZebISo3YZgI+exHy/hSfC20mTVNQe7uYZrfUYmmtdq4bkHg+44H4V0vwt0y3sfDer+FNVvEj0qfRZEaYk4jSWJmLAkDDAEH61N4R8W+DoLnSoIo4yq2sax2m4b4yEHykjrgj171nGT6nRh4e1nOLaVvxPJ9G8JjU9U2amjTWemS3OoKvmEJLdSToU3DviMOPxro3+JH/CLWup2kMedU1Jkmlu4jjaAPlTP4+vajXnbVXutP0u6is7g3LTNFIR+8jLMZDnPG3fGM+5rK0jwhKDHawW08srYja6mQNsJb2+tXvuXTlKm/cdmXfCHwBTxUV1zVNW+xpc5kmQy5kZThufc5+vBqpqXw+udROnW/mxxaZZ3TxW8jSEATxtneR24OQR71vPaX3hfTdQs7S0vL64KhpZW/hPuO3H8qZ4U8D694ruVvPEk0sWnoARaxnanAwCT60lzX1Z2Yl4aVOKhFqfVt7sxIPg5d29vGdMu7SSZIzHkknLA5U5JPOc5qtpFl8QdF1mDQb2FIU1ZDpElxbn92yXGYgzehUuD+Few2uqaVZywaNpMC/aEYeVDCpkeQ4xtwATWfJ4x0+KC+tr9JINUS6WKJ3BXy3VhuGD0KjP41TkrWOClQvJSkvd/rQqfET4faX8OZ7e0h23kiRW7QS7jhNvBHHtjrXDeItetxcJeyrbs78kMOBgABhnPXk+ldr4t8TreeDrrTLyKBsTCeLVHflUA5XJ65JzXI6xouma5oHhi+sIjqV7pML2Tw4wtwFwYmYd8DcM/Ss7tNXNsTOm6jdONovZdjIvF8O63odxdXskTKpj89Ao+dS4G4DGDjp/wKpPDOsmBXa2W1LeZGsflgZSMMC3HrgH86wfsGu69c3gutL+zRNazIiKmF3hd0a9ecuqis7R/DGqaVqCy3llc2xhcHYByxJx2PTmqtdWZzpcrUj6P134vadoXhhpLCNYZ77y7plKjKkE7kbHGMh/wxXk3xD8WJ421S2ubK+mjVZhLDEOCI1k3Lz1zx2xWXDbxaj4fJuSy+VNuJ5JAYkAZ44wD+dYF7eQaVEv9mLuBUbmb76Y5AwfrUxpq/N1O7GYueLlGU0tFbQ6G70eKaV7GazSayaafVIHRfnUPseRD6LG6yEezn8dfSvEmt6lPaxpctZxWARYZYcfvUYlVUnHYlaoWaXGrWeoypceVbyrDNE7YHlxvboJlGf4TwfqWrs/DXhiNNMsdTsXS7t4bkHy0fjC73Ykd8sgxj0qp7anNhpVIt+zdjl/jFrV1a2d5bWSia6llRFORuCqckn8hXm/h1oLSKSx1q4RrfU2WOaCXkCXcCh9tvI/4EatfE7Vbq38Q3eoXkbf2fEU8nOfnbAOD6YP8q8yuvFjajclzGiyu2c9s1cF7pjVlebuey2Emqxy6ZavEbHZPLPd54XCHYigdwe3tUvjTxVbaJ4d/sC+tl+0Xs0jC8RQXgRZpNpU9g6lM+xNbtqk+o6VZgMbq9tbZY7pcHLMY8K2D2DfTpXJeOobS28TzXF7dxS20kSmzZlyob5oyue4JjDH0JpLWRNuWDR7t4YtrTWfCP2LypY7fT7VoIFDDEpO4hz/u726jnPeo/ivFfeJfEB8QWLG8nn062QRRDH2c/NuT8MgepzWj8K7e0svh/qOpahOkL3Ti2Qhv9YZW2qB6dR9MVzviLx9Lo+pz2uj6eFtr6UTrCx3EYAKDI7DOevNKpzdDlSW5hHVW+3ia4hSW5t7WSFbiZNxQOU38HuAhAPbea7r4AeBrb4p/EbTE1S3abTFle5uVDEfuUHzdOnJX8M1zWmajeajbXmiypYlNZE0jmUhWV2XaCjdsOgbnv9a7r9njx3qfwU1/XEbQzqGpz232cK7BY4UPVskchsgY4zis6Vk9SZLdI9r/AGgPhT8LPhp8PdRj0rwxpz+JrqPNsqqN0I3KDMT2wSAPqK5/wl8M7TSdP0y/ivl024aO3SfOCWjuJEicuD1O2V39tqepryP4i32t2PiXVW8R3MlzK1nE0l0Dujl3BCkSHoAhPI65Ge+T55LrmoXWq3DXWsXEKLaSywqCWLShAI0x6ZC89torodpvUlJwjufYVv4A8N6j8JLvx1NZLaGKyjure0EuVSNIgrBl4+Zm5zz0r5S+LPh6Pwrd+HNOlklbUZdIW7wGO1i8uQ+Om4GJlz1OB6VseFNU1GHxH4p0RL+5bSI7e7heGWQsqQhwsac9wuOeea7T9pGLRPFfjPSLpNSht2s9GtbOUAEtG0cjyNgdCCspH1+lJQjF3QRTtZCfCLWrf4mz3egeKJYLDRIrD7Vd3UUQMsixlSEXj77nA/SvQfFnhfULT4YaJod7avaN4iuLj7Nau37+001HXajk5LMVfkn+8BXnXwBOn6d401XUruExabomiXesQrOuzzJokV4wfbdwB3yKPjT8W9W8VaxbeO0uZ1s1vJNJ063kyoWJEjkyc4OWYvn08oA8ilJKx6KxVX2ilVle2nyL+vfC6LwW5fQkurvTVtxcTZQt9nb+JT7d/bNdhp1jLbRx3is5iUlHVDxjj5q8d0v9pzxDbo9rbSl7e4tXjuomXIk3DDBfqM4P0r2P4cePNI1vTY0aVI3Iw0TkZB96wcbHuU8VTre6nse4fDTUdPTw1ctalRcbjJOGblnPyqfyH86q/ErxJBoWnjMziC2tnupIYz80mxSQo574x+Nee2tvBpOo+fZ3TLDMpR4g3BJ6EfjR47uG13SbG9spFlMOVnVjnehqJys0awhe9jxbwONW+I+tIb+9lle4kLM7nIjUnJx9O1eE6xbzXXjDUkl/fPDdywhyc8K5Ufyr6v8AB+mW0N9qFrbz2+kTpGXHnnAc8EKD+Ofwr5903Qg3iHUZB84+1Sndng/OTW9OJ5ONrXkktEiCP4f3OrDT7i2umsLuzcyJJFx1GCK9O8KeF763thbXN20ySTRyysQMvsSZAM9h++J/4CKveH9JGxSOn0rsrG0EboP0rq2R4Td3c5q58GRBioTjtxWNqHgsc4H3egxXrTQLyNtVprBZB0qWCbPJrS58Q6BLv07Vb60OQR5czAce3T26V33gb4veP7K3umOuXMjLKYgZDnCbVP8AMmrs2gxspBQAnjOKr+HbO0ll1C0hcG4jlEjoOoBUAH9DSbdi00dpY/GTxvdhRNqHnAZALJ3OCe/tXqvwXvtd8a6nqN9rMxl060UIq4I8yU8jvyBXjGn2nkMFC8j2/wA+1fR3wLQL4LusJtBvGOQOp2iuecmotm0bN2Oo1C3iYuzRgseSTnrXO6gfL6cY5GK6e+OVOB2rl9T98e9cik3uzrsrHMXlzLG0hSR0LjDFWILfX1rl78ZJFdLfj52B7Gub1Hkn0FdcXdHLI8m+PGR8NtYZRkhU47ffHWvmC5mllgdVf0OO2O/419VfGuLd8NNfw5QiAHPrh14r5Ia5ZFGw4JHJNaHjY3dHvf7EKrL8eLFWJ2/YbkhfVgoI/lX3h4z8caFokLaLezxx6hfp5cEQGCzHpyPpX54fsr+KbDwX8YdL1jVLg22m28Fx583ZR5L4/M4Fek/G34ry/EHx9oWqaNpFzavBIosmnhZTOwJw2CM4+ora/uoxwzstT6aUdec1Wu9YsdNx9qvYLYnoJXCk1836j8Y/iTaawdHksoFv8DfbxRlygOCMkVBe/A/xn49lfWdbkgjuJyCITIwKDI6dhx2xXIpX2PX577I+kxe2uo/vLaeKdSOsTg0xkKgHHTk9+K+TNf8AAHir4RajZ3Ftq3lXl3ceVaW6SFmc4zyvpjv0rF8V+N/iZoWrxtq9zf6QGOwsFDRsPXPI98Zp8yvYHO26NT4jaV/YHjtrVJDDBby4GCQQrYYc9eAa7/wv4qhlheFTLcSucggYzhcHH4V4nqfi5/GE88N7qJ1PWbeFXdjhWMY4zxXpXwT1+3SRrWcD7SoBiZh/Dg7vx4FKpHZm9KWp6WviCWW8tJ5Cbe3nP2d2X/WKG4J59wPzrb1GwsNS0u806AGOKa3uYlR87kfggMe/Lrg+mB2qhqNjZ6vGq72Lf6xwU2gemDWz4eEl3JY6hcRx7xGqSWqkHMgGCQe+SMjPtWa10NprS5+Z8dtr2tXl/Y3M0sEUczxXBQ4LYYgrn8DW3ofiOy8JeJ7a0ZFSxysFxxkAHHP1HWu7/aguLT4X+KtUtLVRFd38rXMMQHKFzljzjOCT0r53sZ4pz/pdyY5ZMnzG53GumOqueQ4u7TPon4CePbZfiZerMsIs7iaWzadEAyHbMTsfbbtz716P8V/hZbeP7+DRZYyZDcIySJ8rKoYb8H6Zr5V+HE1vpfiRro6jGloYmWVnyACMFf1r6AsPipceKfhnNqi3Dwa9aRvazMhwynoj591xn3zXNVTi+aJlXh8Mo7nZ+N/g54X+FOnwavYsIVtkENx5ku4OjMBkqc+vaqmpfC60htFlsU+zrKN6tCcxnPfFeHeItRvtU0FPtl5NdHylG6Vyd/Tnmu1+Gn7Qb+G7NLDXoje6QECyMv8ArYCOAy+o9Qfes2p25k9SZxbSkjxTx98PPEHhnxVI2rRkxTyAx3MYyhB6Y9OO1bUXi6HR9O+yWFoxgAKyTqMM719Q6xqPhbxP4eiuHvbfUtE1CQW8Vwg3bHbOAw6ocjv0r5v+Ifwv1DwZr720En+gO29Sx649Bjrz+lbxqXj7xpTmp/F0MXS9CXxFAUu3Y7jvIPJNeswWtsvh5VXYEt9qzRsOcEfKeff+deb6RrFrpep2sRkSRw6q54wv1zXpPjPRdTFrFcvGiMU2LKMKJEOMcjgjI4P1rza0pOpFPZkuMpyV9jkdQlls7VdTtUWSETeUyMOVPYn2Nen+F77R7Ows9S0Oxjt7yWTMiRnGZepJx9a5rwRFpd0bzRvE1qVsrvBdwSGhYdHB9q2LD4W2Gj6xHbaPrI1aykkB8+KUJIgYDazKTyO2RnHeqlSVrrcrkTuj07xNfweLvD8eq2cca3sX7q6hB5RwPvEehNeVad4uh8TeLJ4Z9PWbUjarZ+bP86sg4BB6hq0tAgnfXp9PS8gg1XcYRJdyiFZ17qxHGTxzjqtamm/DXUPDum6zqNsjWniPT43nNndR58xQf4W7g9QRV0U7t9zNU+RtI8k+IHwr1PwTeuWMd1AwD/uDkxhuQGHbvXHRkg4I2kdiP6V3g+OGqnUprs2dq8s5zJvXIIxjGDWF4w8Xt4wvorhrS2tfLXaPIjC9fXFe/QdS1pD1LnxG8ZX/AI51mKfkWyKYYUHQqD/L/Gn6prHi+H4eWcdwxk0KylktEl2A+VJLHl4/ZWUk/wD6hS6Lo8ml6zcaddxCNred3iJ53RuoZTn3XY2fcV1XiOdNL+EnjHT52H/Eyl0+WDK55iuUDkE8DCzDPGcNXlQXLLlO66tY8xsPGFva+EtT0mS1Wa6uJ454bsYzGVBDL9CCK1/hvq2sa/4ztFllkn+2SW8c3zdVhbMZPqQAR77q5C106G48PahMkmy8tIXuIgekpUAhPqeenpX0b8MvC2k6b46vo7B91vGbG7tH6lUks0kYZ9C0gx7KPWoqe7Fs0hHmmj6Mtwkoiyoztxx3BOf8K0bVElWVPJO9DhT68A1j6NP56oGBR4/lx1zziuqtLWS4ixAo8xeST6f5zXixXNUaPpW+WCZWsdFgmhmu7kRxwIMfP/ExIAH5muU1LTVtJ90SYmjO5MDrjsa7ieV7x5LX/VQw7G8vH3lJPzZ9iFH4+1c9NJ/o1zLG2ZkUgY7A8H9DXbyJRSOZzbk7nm08oiltg481hOrAN3GeR+tfSRiBjYAEDGBz2r5ne7g0/wATaVc3sois47pTOxY4VcjNfRei67p+vwF7G8iuU/2GBI/CnT+GxzVNzz67+Il14F8eQaD4iZX0zU8Gw1AdiTjY/uDx+Ir07RONYtRjILMD7fI1cP8AGL4er8QvBc1rCSmq2ZFzYzD7yyLzgH3xj8q6n4dXX9sWmjXzRNC0tsswikbLKxTkHHU4zW8E1I53s0ejr604HkUxWGM+tOzzXWZD+ahlxkU8nio5WyOaBLcjbpTGOQaC2R0zTCfbHtUliHGfU9KY+eacTxTGPJP86aEytLjNUrltrD34ODV6TGP8azrggE+/arRLM+/OMkdxivmL9tVC3wst3Az5eoRZ4zwcj+tfTV+QV7578V85/thoZPhBdkDPl3UDcn1fH9a3gc1X4WfCaj0PFafh5zFrdiyn5hOhHsdwrMUDgYA79KsWsnkzxOAGKkMAenBzVtaHnx3R+n/x2lki/Z98RyKxWeLQZ3DAkEMIGIPHuBX5XyIJZDIUUs3O7HNfqd8YYiP2d/EplBJHhy4cgHv9mJ4r8uMEDBz1xzWs/hiS/iYsS7sBgGHoefpX1x+xxqcVt4R8arOzCPTZbXW0WNNxVrd1m6f7QgK/jXyVCpB6896+xv8Agnmkb+IPGiyqJYzbWmY35VhumyCO+RWHVG9J6nC/tmy3Vh8eEme3itbkaRayypDynmiSYEg9x8oqx+zf8Rr28+NnhrUr21ku5bBLuURQryV+yTB9o9SMfkK579re5C/Fm1sjK082maLbabNM7ZaR4ZJk8w+7oI5Mf9NK0P2VNE1n/hbnhe8gC2e9rpYZJhnzM2kw4GQcUTtzXZ0U604RdNP3X09D3H9te5s/GmleELi0vkt9k806s/3WUpGDz34JP4V4da/2Novg/WdCOs2up22oQEskJG9SG80L1zw7OR/vn0Fem/th+Fdc02w0GynnjSzjvp5bIQgc7kBeIcfdB5HOecV8p/2bBcz70lWC4z99TgE+9KpByad7ExtZoo6n4fuNGul3p5lvKA0UoHyspr9Ofhv4V03WvgR4EtJYQd/h6whaVPlLj7Mg5r8/vD9208TaVqcXmQFS0cqc7MdxX6AfCfV5D8KfD501odSgsrKC3mhVsNE6JggdOPl468Y5qqcrysxuHLFuJ+eeoX2nx6jNcRq1jO02YmT7u1S4ZT7/AHag8WeI9RvZrZ7m6kkt4oQsSA5GOuDTRZSNpOrRbUupILkXMYAyxjZikgx7Fo2+gas/W7lrS5jZFAAiRfLx8o+Ws5L3jupV6kKbinZPc95+DWsx6VoMt7qTf6Fq2j3GfLUH/S0nmVcgcj5Vzn/prmvji68V6nBfx6lcxQxTW8cSnaNrAlSACO5wpzmvtT4Z/ZNX+DRuTBDJBaRXRncMA9qxLcqPcSKfzr5dk0Ow8XaXNaX1sll4luYlnfecBzEWXp6neDTha2pDbvcn8B+LNN17UD9iLWl7cMpltd3ysQOoH0rsdc1q4O5Ek8pAEiKkfK6BQpH5AV5l4MsIPB9jrl7Np8tvf2xijWKfJO4knCkfTqDXWeMtZNloP9rWoDx+UhVHHDZZQP0bP4VEo+8dKleGpNbeGvNF7PJEskO1zEhbo7oU2/Qg11Xgzw5O2lxC+nhsrCG4e1WJDkMMkfL7ABc+5rzXwT4+a/kkN6RCTjcM+nHT0r1jRfiNZaJb3ml32iLqNjZiK8guVyCA5LSA+rbww57YpSutEdmEVGU71HpY0vFfhzWE8H66kQhlWW0mtnuYCQ8cbgBXYfT+deY/D3Qn8OS2k9xZvJqWpMsSeWhdoY+5Y/WvYYvGGh6xqEV/o0UumrqSfYmiu8iK4jdSoDA5xgkHPtVHSpNL0S3aW6uGAZ/9eMDcOMDH+f6nmVSSTVjibUaknFadDD1bwwuh+KNeu7pgti0YEU24qyBooQ6+xJjqt4S+Nb3mtahptvbiRzCZLfb3dGU8n6fyrD/al8WReF/EthpmnyNeafe2EV4TJwV3FlZfwKE/iKl/Z6+HBlt73XXkewS+haO3e4G5owcEsM+uO9ddvduyqU26ise2aNIF0S/vdWVoYYJZV8zq00QZhHkHvtOK8o+NXx/+yxy6PojbYox8xj7DpuJHbkc+9dP8ZfiLa3zeEfA3haVbrWdQkMMzzNsjLMwVSSATjKtXmH7PmjX/AIc+It/eeIIIlS5triwQ3iExyP5iHdnsv7s8nqAaFZK7OqpBzqqnzfMxvhR448QfCb4kzeJNdjuLa4tLd18m4GCHliDR8fRlP41Hc+PNZ+K/inxDrt66L5tys4hiXA3Sbufr+7r1f9pqTT/EnwS0rV5Z7WbV7bUU+e3IYsWTY8bHOcLtGPpXkfwT0+CfT7ycjdK92IXAPVVRWX9ZGp3Uo8wsVCeGqex5rx0f3o7LSWkv9NfTb+Lzonx+7YZ5B4ruj4istL0eFVgjsLcIBgDBJyf0qlpem2+kajbalfsY0hvkLr/sKykkfhn8q8s+IfjP7PbyB8vFuIiT6MeM/Q0rdjj03Z6WvjsaTbNp0rJPFNOt4rqfmCqwcD8CBV/wx8TrKbWtQuNatzNb3KqsLY+4Bxgn9a+f/DfjGS/8O6k1zEhl06CWRZWbmQEFkQDpgMGyevKitn4c+PjfQTJNBGdjBWiAzlD/ABZ+v86LNCck9D6bufhh4c8faRfrpMwha9iy6xHDhlXCtx6DFfOHxA+EviHw9qCRxscyzoftUfCjjDM3tjBr07TtRv8AQ7631jRX/wBAkwjxKTuib/A8/pXp+vyaR8TfAdw6MbW+dfKkSM4cMf4gPammS1ofPc+t2+j6PaTSzfaLSWRYMtwGh2BXbn26fStv9n2U6B4m8S6ZcvLe21ra/ZBIWO1GUsyso6ch0ye9cL8bbGS0SHQ9mySzsvtibVIVwrhcD/gO447YFbvwS10a1Feap5n/ABMHsBaXKHOGeNgFkHPUoVzx2/JyXutmlKbhVTR6X8PLbRfHcviDS9SggkN7cStA9wRlEUNBgDvj7MG/4Ga+ab/wTpV3rTLbh7OIO5W8Tm3IX1/u5x0969V8K+KdIfWfEMW5bTWYbiWKzlVjuV9phZQc/wB8b/T94a8302K58M61ZeFQPtcl7MJNQllBKsrdQvoOSfrUxTVzrxNeFaEIqNpK93310PR11240bx5B5EQkScu0xPRIVRiQfq2PpXnvxB0i00/w3pyTPJd22m3LxwkMcTpMokSTPplWGfXNb3idZry98SX+m3Ek90lsNPFt02SNtZiOefl7VY+G9k/iv4fNoWuQuhsZI5YJSPnaJW3iM57A5x3wTTWnvHFL3m4nd+Bb86Xpej2zkLa2cKRXKTsCu4klyuevyYXPua6b4h+ILCPxRqGpx6elnHcIqwoUwUAAXgHkHCgVp/CfwnYeJPhp4i18hZrzUI72xsxJ/wAs32tGMD1LflR+1DafbPEulXcTQyw3WnxTIIDlU3PJ8o+i7PrnPeiSutTG9r2PPYLzT5riOdLcSrDwiyHIU9c/ofzr3v8AZmttR+IGpeLNPzFFJPp4RtSkPzWsBbjy+PvHkV852MH2GOaGQKbmRc4PQY5A+tfS/wCxIAut+Mo5LZ7wvpUQ2BMqoMjcnjpx/wDXqYxTZnJ6I4j46+H7bwxrmraMmry6jaC5hgt7iTBIk2GST9do/D2rzbR9IT+2rUSn92tzF5rt0CBgx/DAyfb2zXoH7UdvJpvxD1C2t5lmgN2Z0ZOFw1vbggDthlkFeU2Ek11HO0khWJLS5Tcf7xhcJ+O4rir5bbGE5a2O/wDhjar428QRpOj2hntp5tWxL5YbajOxU5zyQtU9e8KSa5YaN4h3KkLLKLma6fHmMZflVR3wiL0/vGsTwFYajqEs1rbCWS4vIntFjjXc7+YApUAd+f0r0r9oC1OleKdDsNO0GTRWtNMjWG0uTjyfnbc5XOMkg+/Aoe2h0Q2XmdD4PntPGOt6T4bsY1iu/EssdjOJMAx24cMcH3WPP4V3H7XbaJ4U1LQNB0iwtp30ZQQj4EcbbCilx3OAx/EV5X+zzpkGqfFnTYbrUBYxW9rPK16yb2iXZtZwOzYY4Paum/ai03S9P8CeGBAt0uq30ovb66vATJLI6MzIzHrtyAB2CikoqUbMrEVOd3Z8/wB9cMdVkmuGWS7uCAZQMLg9Ao9O1M8Im7n8T6Z5FwyStcxhTuIGdwxn2qtp4W81WyhklDkSLGhxwATWh4Uultdc0q4+VEiu4pCPUBwatJaI4bu6aPrn9o+20nwb8MdPbRoDbywG2ga6YYkuHOVO0Hkjd/F7ivml/i/rHh6Ce1t7tbk3ULBwy/6okkAfUDFfRv7XXjWTxR8OIL6SxktIbnUlSx80BSLe38xxIo6ncxyx6Y2fU/FkgM0zO5DFjkmpcU3qbzxVWlFcsndncaL8QNd1LW0uJrhJXCbCZFHIwefrzXc+F9DEUcQwSe5PevO/hzYfbtcOUDpGjNz0HGAf1r3XRrJIkVSOAPpVpJbEwnOcbzdzZ020SKJQAAa14Y8ODj9KqWxAAq9EwOMjpVjZqyQcj0IoEVToAyKR3HUmniHNZspFOS3DjHQ+tYmneGJLXxqdRjkKQG1ZGTJ+Ylh1rqfIyKZCJE1GBETKSBlZvTAyKkouRwpvyRk17Z8FdU87QtR044zbzCZRnkq4wSfxFeLKrIeVJOa9A+D2p/YPFXkPtWO8gaM56lh8y8/gaymrxZrB2kj1m/HyHniuY1LAz7Cun1AgKw5zXManznHp3rgR3dDk78gSNn61zl995jniuh1P/WtxiucvxuVuc12QZyyPOPjHGLj4ceIkJGDatntxkGvj4cYUeg/CvsT4txA/DrxApOc2cnX6V8eqPkXvwMCtlqzxcd9k9j/ZJt7fU/jx4Us7uKOe2d7jfDIAQ5FvKR+oz+FfRf7U6R2XxJ+HLW8cSAX8Sqsahdo5/wDr182/slOYf2ivBRyAPtE+cngZtZh/PFfSf7X7PaeKfAN4kO5odRh2sW6HcR93HI59R0rotojHDPRnoltoljaX91ex20Yu7pg8sxXLsQABz9BVHxh4ttfBnhq+1e9bbFAhKr3duyj6mtcths8Z615X8XPCF78RvEHhrQF+XR45HvL+UZ5QHAX8a5bdj2TiPg7pGsfFPxxcfEHxJu+yQMyadA3CqfUD0HrVj48fF3SNXtbzwRpNo+ta1dukbmBN4gw4JOfoCPxr3W3tLbSrGCys4Vt7WBQkcaDAAH9a5/SvBHh/w5fXN9YaXbwXdyxeSUINxY9Tmhq4uXQ+VZfA3iDwr4ahutbhsLF3KqtrEn70hsk5Y81X8K332K/jMMRS/V8K4bgg9q9F/aBeSXU7dgS0W8jOeM4H+Bry211IWV3blgDtYEjb3p7kxdnY+lfCKatfWkceqL9mjdW8pkHzN3IJrbhumsGMNlGEkZl3MRuLD5gMemCc1h+FviVp2ueDRpsqob2yYTLIvDkdwK3/AAxrWlNfRX0siQQRBg0UnLSZTGfzrC1pHbe8dT5j/wCCiHw+bUdU8JeK7SIMs6SWty+MbSuWXJ/4ER+FfJOmeEHuNSt31BybQ8N5fJA9q/Rn9oS1n8c/BvxNZizzFbWct/AzjLs0f7zIHY4UivgK6R9DtvKCl55DsVQec/SuiEtLHBU0Zzj+E5Y7qS2gukkAfKgnBI7GuoOs3HhHTzZNC8f2tFSdmGVbkFTn2NVtYaPQYolk+bUplDMP7g/xr2Pw34R0rxz4DsovMS5nePEuGHmRv68dKbaauzKVnueb6Ve3OrBbGQ/uoYi2cdTu/wADXOeJ7UyXclrCSG8rLgf3c9/yr0Sx8OP4Y1TUbS4YSvHGP3hGCw6g/j/SuP0yxaXULy+lDOJFK4B+6M+mOgrJNJuwXXKdR8Oobvw74bmsxISl4FaaPJ25HII9CK9MjeLxr4Tjh1pzIbN99rODhsYwVJ7jH8q8bl8X/wBt6hHoWjDarHDzH73TnFbGteO30LwvFpGnwskyI0ckj8lW55H4VEouVl1Oezv6lrRPA9v4w8ZXVlpqIyW6mSQr1bHavVtJ8T6XaSxeHddkigCAJGLwYXHpmvOP2cJW8MX8mu6iGeK63QMf4tp6sPxq94kgtvF3jCYorTpG/wAkJIO76/pXFinGm+aT0Q5Po3oj0TxX8PNOvtNnl024RJpPmjaOUSAn0PfFebeHvtPh24u0uo1trplzHI4+dSORtPvWnqPhbUdLVbu2maIIAhjEhyv61leMPH8Dw2cbTJ9stjt8/wAvfn2NY4WbrS9x80WXSktt0a3ijSrzU7iy1NJBZQ3yB5nuOGhI9j3ro9K+IviLwoILDXpEv9JZQlpqkEgJjU9M+q+oNeX+JPEtvrvgaKyub97u+guDNFI/DGNhyvAAIBHGea5HSb+SwnRnZ54ANr28jEoy9xivahQfKyp22O6+KmjWkGorqtnAtp9pcrcWyLhEkAGWT/Zbhv8AgVcMjgDnvXT+M7ebUNOtdZtrh7vSnCxf7VuwGNjj+R71yQQYHLGu6i7wVzJG74Q8Zrrmro94DEIUjiaQ8BI1UIgP0CqPwr1jxottf/DHQLe509ZJL29M1veQuCJonjnUAf7SnaxH+wue1fPOi2TxahqNmd4DRSJxx8y+v4iuh+H3ji7slstE1W+nbQSLk26n5vs0strNAkiH+EAzBjj+7mvOUfe5jssTWmiGyYJKhdBjeCO4zzXvHwNa71TVr65mC7Y0toInC4BSOFEAPvhcfhXPafo8evWitDEN7gE5/hHvXsPwu8Pw+GrNdzebG/LFf6f57Vy15rlsPCS9pVt2PSbcR28iru8syAsCO5HUj9K35NRhuYibeVUmRQpWM89ev51j2hn8iN0VGniYFN67gTnv6g1nr4bto9cl1BJZY1dBbqgc/IQfmBHr905965XCKu0e6pSdkduBGdBkMqFL4vs80j7y8nbn2JyB/tGuYt4hawXDHO5IyhH97KsrfzzSXWk3kbbX1DyoJ7oxpnI2LsU7j/wIsPwrkNe8a3+iz21kZA63AKy/NgEDj/Cqk72XYzSsm+5gad4YHjXxTFo9zHvs3jd5iOwA6+/JrvNJ+ACeHbxL3QtZudOuEIIRXIjb/eHTvXOeA9WgsfFk2qXMqW1nZ2UgkYHG7J4yO/Gfyrzj4t/tZ3t/cTaX4dYQWijBuc8tz2FS+WO5zTklufT9n4uEMkOnXk8LaxtJ2RHcrYON3/1q0vDGmvp+s2B89mDTyOFPRd0cnyj25/SvA/2Vvt3ii01jX9TeadJCIIJJGPPdsemDjpX0F4cmMuo2aOEMsE0kUig9P3b7W+pUqcf7Vb0pc2odLnoO7HXilEm7FQBvlBGeaRS3nMeCuBx3zzn+n611XMkWy2BUErcGn7jjrioXPyjk0MSGA+vSjO7p+QoJxxj2wKjccH1qShSeT70wnJxnnHejO7PHemk5PuKaEyGXn3qhc/KOlXZG4AzVG5YlSBVolmVfNxxXz1+124/4U3qQI/5ebfOf+uq19BXvA5r58/a8j834Laq2Mlbm1/8AR6Ct4bnNV+Fnwko2nr0PX0qWJMqSew6VHxx0BqYg+VJyQdp6Vb2OCO5+n/xiO/8AZ78SZxk+G7jIHP8Ay6kV+XckeXPTFfqF8WSZfgJ4iQHP/FPTqBj/AKdTX5isn7xj6k1tL4IkS+NkKoQegGeOlfXn/BPxhH4i8aMxUYs7Ulj0HzTf4V8lKvoen6da+tv+Cf8AGkviHxiZFDA2lqMEdRum/wAaw6o1p7kX7U/gfSLr4xaPqbuTZNZiS9VVOCY8kEnHVhgf8Brmf2efG1z4r/ae8HSsi2dhHJeJb2q8BFFjcY47nit39uKafwz490iSzlMcGoaaUlgx8pKucNnPX5sYrz39lvUo1+Nvha68s/aYJLgoEHL5tZgRj1wSfwpSh7/My4qLkn1Pf/8AgoNcPDoPhKVNymO/mZXB6Hy1r4vuE/tNGvbZf3qndcQoOAem4ex6/U19hft33Iu/CHhmeG7NygvZEKnOR8g655zXxfbahcWsySxOEkU9hwR6EVvPZExdm0dv4LubcXtvlpWuWlW2iiI+VmcEDn68fjX014OtH0S00/XfCtyZbXy/K1LTJZcFbgMyggejAZGP7wr5BgaaSaK/s3aOeFxLtThkcHII+hr9Af2b/BGmXPw00LxTJG01/qqtJLvJ2kB3QrjjjiueMPfujthOKpS5tz4rtPDl7pepPfxILjTUlY3AJAbymcq2c45G6uf1K2lju0huYjNGkaK7KOrAYP60mjeL5bPU7q0u90tpcSywSLux8rMV6+2f0q3q1rcadNDfvP8AaLVSY2DAHc6nnI9D1pSXvWCLThdHtfwQ8NyjwRqN5Yfvohbzi809jzwJSOOxwVb3GPavmXTbO21NrTRrvUwdSKh7S54Eik4AOe4PcV9Tfs46W/iXwPqupvdzRXYlvI5HhcrlRAjKpA4ONxH0xXxvomo6euqWzQ3StLaSKY4LgD5PXaf8c0obM2b1Xod9GsVvo0R1q+j1e1Z/JluEX7vbOfUZyK1NR8JWmu+ErjRrO6zaPAIra7U7vmX5oyT2yQB+decXGial4XOp29naxXdhcXoKW8jApJCykk8/VR+Fd/olhPpcFutjcLHp9xEqS2j8mMBM8evAPNJ6HRCzTOD8MfC1P+EnliN3NefYAry24HLZGPy3D8q9ch06DRtMtX1EunkRsn2V/nd1JG13PrgZ/wCBVT0zxbp2n6nHo8GpRadqT7ZZXYAmTdn5Qfasbw34W8UWmsaxqWqXEeo288irGjSffTc2SQfY/mKNXqxRtHRDrjxTHrNoJZka0tkdo1YqVBUHG4e3FYXiZ9VF/atGXl0dRlZE6Ag7sN+Jq/4v0t7vSdUZSHgeEww2u3DRnaQfqOlR/BzTrx5P7P1ZjMtxbb0gxu2gjjf+P8qLIe7R3vxD+Gen/Evxf4S1F3JggsfInjHRyrl8fhvrS+JXjW28K2UGh6aAB8sZMYGF9M+nYfUitbxB4hXwj4Bg1Bl2xWDS28kmM7GZ8Z/8dA/KvDfCuvXXirxff32m3EbG3WOR3vW+Vl8wHYF75K4+hNKV2rvZBeMNtylqH2e31+HWvPePW7C1L20MZ+beHZlcfi9Ra/rmpWvgNzfXEzXWoiMBJG+dELO7OB1Gcha6rxf4Q0BvE0WurObe3llN2Y0fasCMoZYQB12uzr9FrjfHPh6PxBetfafrUF9MRtW0ICFVHQKelOMk7HPOdmcB9qmltzbNdTyW5cy+SzkruP8AFj1r2z4NaUkHhuGeDO+eaSZuehUlD+iCvFBG0MrRSIY5UJVlYcgg4INfQnwltvs/hSyRX2h0aRW7fOxYH/x6rqaIqm3OV2M8batczpeXTkiKIM7LnocE4rw2XxJJK8n2iFZ4nbPlycjPTivd/iPZeR4B1JnB3OgXf0Od68/lXzrJGAAMDj2oppNXCq9bHWeHYdO1Ow1BEthbGUw2292witI2xGPoAxVj7CqOg6zouj3yz75FjZSkmFxgH1+lVdNVX8KeKImGQ8Vt+GJxVPXbefVNVF1DEXfUkF2VH98krKfYeYshHsRVpasybtY9o8C+I7/SJ0t5j9qtZmISQcrJHwQ3t1/SvStC1Wfw7rtvqVhGs9hJnzEzkZz0r508K30tldWnh2yuWkmuGczS54XCM2xfqRXsl74msvh/dQ6EjeZeNEpmaVs/MQCQPpmspKzN4S0PS/iz4J07x7ptrq1n5aSxLuG3GY2IIdCPQ+leIeFfDlr8JdN1Yz3AkkuHJDnjy48Dg/gDXReA/Fol8bto16s+y9R2gXeVWf5TjBHcHNP+KPwY1GbQWuUunv0njflSQFfY23OPRiMinvoVe3vLc8qeKHwxc65qksiNLqF9LLaZHDK43IV/77HTuuK0PCkN3oepJDr1s8M0Fza2loX5kM0oDsvPUY59s11XhjwBZapZ291r9o7aT4ajhWK4DcTS7AzKc9t2K29Vn0TWb03cVjG14s3neaxyUfao3fUhQPpRJqxEE3I5XWvCM13IJ7Bktlku/tNxdMc7CECggd+BUMHxJ0zSdfs9Eibc4ZYnlYYycYyxp+vXL3e20gmuAZs/6kDaoUElskHnjFcBNb+GPCu+5nhk1DUgSyrNJk7+uTjAHPtSir7lydnofW3gGG08OeDbOxWSSe8nvJ5bOzT/AJYhn5dvXqT+VVfjLoDeDrDw/byW4tjHYIF3vvdtrsu5s9DwKPg34gs7NdO11lN3JdabKfJjG4mQuu1R/wB8jn61ofHyG8tprPUNYZLq+uLbz5Lb/lnbKJCFiH6knuT26US2Mm+W9jwm1neW5YsxkfcCCPWvrb9ijwzqGo+KPFkdvfyaYDp0MzNHyxXzSMZ7ZweK+ZrIafrlwZIoBYXSkMVT7jjIzx6gGvqP9ifWY/DHjvWbGVjK+rWRjibOQzK24L7E5P5GnF3OKMrni/7QU06/EvVbNGeZ7e8vYSxHpeTqB9dqLx6EVyGkQNaWOowyNEWeAlN5+6+QV/Wuh+NWsS6/47uL2ziaNtV83UEX+LE1xM+M/XI/CuD0Owj1R3M0jokZV2k74GcjPvVPa5SXNUse+fspwRSfFzQrZLm3spSJrsTXIBVQiElhnjg/yrnf2mvHMuo+OFvhNNfi+R/sl9Mu3zYI5XXKj03Mce1Wvglpel3HxZ0WzvxLdHymWS0jfblcFihPox4PtWp+2boKReNPBOnR2zaaljpMtqkUy7dwDx/dA4//AF0krpFzbV+UT9jnTE1b416WtwN0JikaQHGHwu4Kc9sgH8K9Y/4KDoG8OaC4CqRqYVQBjAMEucf9815J+yrPdaX8YNAWzhiurotMmyQkKw2EHp9M16t+3LPezeHdBGo20OH1MFY4WJO7yZepJ9C1X9kwl710fGegv9n1WOflhAwchRnkcitnSimm2sdxMgMoBAz1zU8D/ZkYJEiRnsoALNjvVbVj586nIHyL932XBP4kUo6sl+5C59c/tY6Nd6v/AGdbX6q2q6f4Gvtbwn+rjjMLW6RoOxLOWJ/2R6V8XRwCRskhFz1HNfc/7QGo3uoP8QtbSxM1hpPha00NL0Nx5Yga6uFz/ezKo/4DXw8rDcB68CmyKmtrndfC8RLrFwgJDNbkgY6jev8An8K9htQFVR04rwbwBqHk+LbTJxHJuiA9cjj9a92g5Axwao2g7xNmFyQCODV6JzwRxWdbEHGKvQnK+o96Cjp7P57aM9fpVyNSTjHPas3Rj/oxB6g1qwc8dgKhlj1QDBA61Uvylo0M7sUSKVGOB1GcY/Wrw5/rVW+SOSLE2fLBDEj0BB/pUAajAByMVPaXcun3EV1bnE8DCRD7jmoHIZz6E5yactZs2Pf01GHV9Ltr6A5juI92M8qehU+4IIrB1McEVh/C/V5JLS90uV2ZYsXEQ7DPytj/AMdrd1LkE9a4XHllY7oPmjc5HUh8xxXN3wxu/wAK6XUep4rm7443Dr6ZrogYSOA+KClvAuuoBn/Q5fw+XrXyBGu6GPcNu5Q2K+w/iOpfwdrGwkE2kvTr9w18iWylrWFv9gV1R3PGxy0R6X+y6vlfH7wa5A4uZBk9iYJAP519N/tlN5N14Ek2tI39sQKAvb5/5c180fs1xH/hengtgSGW+G3GMElHAB/OvqH9sq3Y2ng+ZX2iPVoN+4DB+cVu9kc2H0TO6lxuJxTUwqE8ZPHTmlkYNITx+AxUe4AH0zXMezErs3r9apzNnuDirUgwSKpu2SwHY81BoeO/E3TIdQ0q7TzBLLbyF89NrZzg59iK8Evp48zCJiZ4AshQDJ2k4zX094o0e3vlu7aeNZIJ8+YpHXPrXzn4l+GzeDPF1trUN48mkTJ9gntpct8rcLg+zbetNaMycXzXRa0OXUp5rWW0cRh2G5gcZwa9r07THeW1ExWYum5SvGDz+orxrwY6RRXNsz/vIZsrjqBnj8+K9yWWNtN0943DhA2HzywOP5ZrKbdzshqjaOu281vLZY3TWNvvuIzyGhcNnI6cYP618Eah4Tl0b4i63b6jA6poQKkOPvM33CD3BGDX3TbCGzf+04PmuMeRLnqQzLsI+jE/ma+cf2trefQvEvh2aP8Ad22oB4LqcJjzDFkKG9/nzTV7nLVV0fMvi6CWUpLKwG6ZpGb+LkDA+lL4Ymk0l1vLDUZrO7BxhHIBHqR3rovGOmEaHcSSJ91Qw+uQeK5LR9Au7u0+1yERQNnaD1PvXRdNWOXdHfad4v1TVtUha8u0uJ2Ty2Z0A3KCSM/mauP4ifRreZPIglg3b1aROR/sj2NcnHNHZadHcRHN7BIeCONuAQf5/pXY3E1trujaZfWqoLczItzGSMoDgEY+tczjaW2hm00za8HQeHtUlk1jTLBbK9Ug7G5VgME49+1cF8VrxNe8WTGwtjEBL5jov3dxGAD+lel+ItGh0nTbmfS4/LkSLIVDwTjqK47w5r+i6wv2TVyLS9bAaWQZSTPr6Uk2pc1riei51qdlp1o7afp+n6cvnHaiSGPHyEjmszxt8P7rwFENVTUMX0t38rFtu5CAP6D8q7Twvrfhb4dyC3eTF3IoZQnKgnpz3Brn/G8iePLu7ivJJTZwS4ijPVNpwcfjmvOqTl7aKfwvcmNt2aHw+v8AVrrTbm6v7yK6EjvEVxu2sB19xXnPiTwTrU1xPJDp6zGJi0i2xBKj129cV7V8KdB0O78D6xpVjc7NUsgb5FkbJdB198ivLfiT4jn0/wAUWOoaPPJbXSQKsrxHByCcZ9ePWvToR9lUcYKyZmk1NpHn3mGKMROMMpPB4Kn0NSxHPoea9DsdX0v4qGHTtaih0zXpgVt9UiG1ZX7CTtzmuI1nQdR8L37WWpwNBMhxk8q3uD3FenCfNo1ZmqubngvxHB4furmK+Rp9LvIXiuIR3OPlYe4NYTopkYoT5e47c+nbNQH5lHGfYdqkVsAcVoo21Q3dpI6C/v18RXhntLZ1mkuJpXnYggI7hlTA9Mvz7gV6r4O8OWOv6B4csdT0iK2Ojw3EEt63O6KW4tSrMAONqLMn1K/3q8J0bVJNM1C1urfGGKMIyeNrdV+gOR/wGvX/AAx4l1aGy1XWnQNHJZNaGI/dUB1kJ+pMSivFk5c6OmTaRY1Brz4daAjahIi3UqFAsfIcjgkdPrXsnwmmlvfAOl3Fzu86YPI24g4y7FRx/s7a+b9Y1PUfHttdatdIbgxXUMCSBjsjV8jAHc8Z/CvqHwho01roFpYWbqgSMFC3uBx+hrkrK7sdeBpqm3N7noOhzMqxqcKzJz7cdPrVyewuLyGW+tgZxEWkmRzyzjk4+o6fTFZdl9vtbP8Ae2Tb7fEZKnPPbNWLTxlb6dZS5iYxy5wrL6jBH4VFmnaWx6l9LxMXxX4tNxawPbp5kLyGYbRz5eOfwAU1594rCXGqrIhLeRAd3tuxz/n1rqtO1CyvJ5PMKW/2dPsyRMMLt5AP6j8zXNavpMsdxcRhlkJwFZT/AAAfKP6fhTe5m3ZWPGPjbrdzpelW62s7wpeN5MgBI3qq5I4+o/P3rzv4X/DjVvip4pttI02CUQk5uLvYdkS/XuT6fiff2XxP8PZfHOtaZpMqFcSSFXxwM7QefwFeo/CzxLpvwl+JUPw/NugE0yWiXCffMjqNufXLHH50pxuzzuXmldnsHw48Gr8PvBWn6BGVdLNNocAZb3OOpra0qcweOraJ2Krc2vmRKvRmjLrKT74mtx/wH2q9IDtJHAzWTbeYfiToO3hEsL0Ow6AM1vj8zGfyNdEFbY3fY9KBG2jOCTjmmAgAetIWx34roZBLv6emfSmO2D/U0wuMZ7UxznBHI7UdAHF89wPWonOG9KUEDpUbHGaQDtwpC+O+KjZs9Kbu689eaaExjtk9PwqjcPhlQg9M59KtO2TmqVy3GcVaJZl6iWCkYOc9K8C/ayR5fgzrCoC5862YhRnAEyEmveLtuPevC/2pJhD8IdZyfvtGv4mRa3huc9TZnwZs+YZH5VLwYpM8DB5NMK5HTHfjpRnbG/J4HatHsefHc/UP4jMV+DOtcc/2DMR9fs5r8xxh1Djo3Ir9Q/GC/afhddRuM+Zo7Idw9YCOa/L6Iboxx71s/gRL+Njdozz1r62/4J+jHiHxad2C1tbAD6NL/jXyYykN/wDXr6p/YIuFj8Z+IYmzuks4WHoQHfP/AKFWHVG1Pcrf8FBpM+LfBK9jZXZz9JIq8w/ZRnS2+PfhItkk3MgXp1NvKO/17V6d/wAFAWDeLfBAweLG7OfXMkXT8q8q/ZjdE+O/grzMkNf7QV52ko4z/OrnuRD4j6b/AG8dOhPgiwv0RY5BfBZAvyhwVPXjrxXwzH9nJG4MgA5xX3j+3NlvhRG+cAajEOeeob/CvgYk55qp7om+rNfTru0sbkTxzOCvAB7/AFr9B/2dvE91Z/BzwtLd2f8AxJZ/Oa3uIsloSLiRWVx6FlYg9s4r84k5YccZ6V+jX7NNuZf2ePCTTOXgMV0pgP3Ti9uc/nx+VRFe8jaMrxaZ+dF8jJqtzlGQ/aZDgg/3zXoD2n9qaW1tAd7NmMrn7twoJj5/usMr9cVn3l/BFr2q6XqyRSS2tzJCs474cgZ96jsbqGw1FpbqWSK2uGAlZTwMHIYe4PNZzXvG9K3JbufQ37KOrW8Hw611HtJvs/n3kTXA6RSiG23AjrgB+uO59K+B/F/hS80W9Fy8DeVvKvKgJQEE4YN0IYc8H8BX6HfAjVLDRNM8SxyD7Pb6i19N5gX9088kFoNoPbOzdn/bFfn5pfjPX/D2sHS5Y3u4vNML2Nwm5nGSMc8+tOlotDokrOxp397qfib4c6f9jd/tGmTGKURt87xhBtP/AI9j8K6/wlcNZabZ3FzI32mexZgHPIHlHn6np+NXrNvDugS3cF4Y9Pfia5MGAvP3VOO/Jz9K19Z0HS9X+x6lpurIVLxFlGDuQMpOPquKiWp0QOJ1iVYtUQNbINqJJ9pZcsRz8o+mKrWnijVdd1LUordriGFINsCZI7nn8yOa6/XvDEQtI7xbv93EuyVVHOc8GsSO+FpaSw2qpGXU4lK/N/8Aq4/WkmrD5Hc6yyupNR8LwSzW7DWzEYriMsCDKqALjr94bcn1JrT8HQt8PY1GoMsmqXMQluZWPRuyr7AVgfDWzutOso7i7c3KTX29ZNvQLtBz+Rqj8SdbEutyRRzbmjc7yOfwpF2djtvFvi2x1TwprPhz7TH5mpxOqzzLlVY9OOxHXPqBXjejeF7fwvNFe3d4bgSOFgigGNz5wCeemTUEKtqOqrGbrZHcSgc8BMnn/Gka1bWtSh8qci2ikjSNW6AbhgfU1fSxk1rcPHmoTz26K7FY5ThUHAAXBP64/WuQhRozuRip7FTXUeOP3lvprYwzTToT7KIcfzaudQY78CtILQxqL3jp5NG0nVdBi1M66/8Awkc0nltprRLtYAhQxbOdzdST3Jr0v4TzT3+n/ZnBeKL5Ywgz/qx835bT+VeILlZAynaw5BHUHsa+m/2fdWsbqw1ydUSL/iU3yHPa4by5Gx/wFpD9OKwrNwi3uOjpI5j4wT3I8PyQhSbRsZbvnI/wrx/w74Xn8V6j/Z9pLDDdFC6CY7VfBGVB9cHP4V7v8TtPk1LwVqIQbmRN2W6DawYn8ga+fbe6ls5Y54JGiljO5XU4INVT+Edb4iPRdXfRvMDQLJFPtEscg6gZ4/WvW/DXwgvviL8ONR1fwpPbxLpsxSS2cnzijLufHsNo/WvOfJ0/xHLueYWN+yyscgeXIwQsv0LMMfjXb/ALx/qXwl+IWnyXEUj6PqMyWd3HHyrbjhWB9ifyzVVLpc0dzLyZF8O/Blp4b1P7TaM3ibxNGrG1tLFCyQEoTvc/w8Z5OBmuD8eC7g1Zjq4ls9RSZmmw6uyHGeqkg8Y6GvWPFfxhi8JTxeD/AAZbRWEFuZEv9URB5t1OdzO2T1GQAM+nFeP6/q0kMtpqEy/bJxcNIxnO4Ofeog5TbbRo/hPZrXwrY6zo8MNxrQgvI4Lb+xTCNs0si2UEks4PXbvkb8QQa6/4R/EfVNIgbR/EMf2mBT5RZ+j/AO0Ofxr5r0v4i3Vx4g029vd3nWrFIZYjgojuzMn+785GPSvRp5ovEEx0qLVP7P1XTrlmjaR8ZGeh9eAKFGUVaQ4s9i+NFjeSaPp2nWlubPQbi4F1OYRjdgAqW9iABXkEWumPRtd1aKDyIY5GitmfAMz4HPp1I/KvSYfiFC1jcaFJc/2lcW8YgMbDhiR8xA+oNeYfGfTdV0/wToNha2BSynuFUSQDhWAYCNj6ksp/Cna+hXNbU841a/1ZYtIhhvjGsdku4s3Vi77ufwqjHaX1yXVpbW4YrvOM7uOe45NJ4vsymoadZwK00qadASqjJyVMh/RqzZdK1HQ5h9pt5rWXCsCykdQDjP41vFGDb3PsT9lmA6rYWUZLTmC0nX9yCCEEoBAz6Y/nXoH7RBt7zVNAtRKNraQ0ExY42yeZuyfzryf4D61LonhXwhrRASKW5ubecqcb08795x9GB+tej/tYXVtJf+EjZlh/oT+YOR83mN1+nFZW3QTdlzHjFpALH7WXBaa2jbcDxjJ2/wA2FfRf7EMKeJPHmt2dw5WT+zHmt5V+9DKjKUYc9j/hXgU8Q1XRLrULcMbshY7pB3AIbeP++Vr3v/gn/cwr8YbuOWRIvN0q4VXc4BPynBP0BNUrWOLaaseX+OtAnuvEsFlKrWt1p1sNOlCsTtmSeZWX8OT9MZrL1m1h8M6L9khgaKUSDc7EEuQQe3Y4rvfiBrUOr/EbWNW01Vt0fUZ5/JmBJcSMzb/YnJOO2a4bxFBdeJ7qa5b5kyWKg4BJPQVjKSukz0GlCDmtzov2TLRdT/aA8MLeyEWz3JadmPLADIz36gV61/wUFvhH8RPCty0W4XNtdfZ3cc4DQ7zjqDyuPbNeefsvXi6V8WfDV01qyRQ6giyxLHuaQbW4A7nOOK779vnUpr7xd4Hvb3THsw8V+LdJT84H+j7iw7dV47VuziirROK/ZU1NNH+N/h6eYDyjJJGSc4XMTdsE/pXrX7aGrN4k0nS5LYeXYQ3xaNZF2yTqI3DTAHkICwUeuSa8V/Z31P8AsP4saDqbWragbWSSUWqKGMzeU4VQPckCvXv2kJrW2sbLUbnUotV1+/kMlzCo/d28flSKsYX+EBsfUg0m7RKtq2fLMkwdwOTHwePSprCzGraokKhik0m3b0IXP+FVTZm3tYm3ow+7tXqMVt6bE1hpc12VKyzAxREcHHcj+VC01Rl8Tsz7R+JNjLbfsNXF3Nta+1XTLzVLiRRy7TQysAfoCi/hXwD0UdOR2r9CPjnLdWP7IX9k20UjQaT4dWC51CZNqSkQYKoOpPbPavz6IDLuUAKeRjpQzOsXfDKSN4k0oQjfMbuIIu7G5sjAz9a+h7YyRFopV2SxsUdc52sDgj8xXz/4VWUeJtGa3P78X9vs47+YOtfVXxf8Or4R+J2racknmEsly5C7VDSKHIHtk0r62NqC9y5l2j5UD06VpQPz7jjFZVnkEf5zWpbruINWaG7ojksygcHnNbUXBIJ5NYWkKBOOnSt9OHz6VLKRYVfoPciq2pxE2s8ePmKsOecHFW426UyeESxsM44xU9RlyK3E8UZDYIQdT7UvltDw3FVLawnvrG1uo3MZkjVipNWFSaIYlYk+9ZmiOi8D3Jt/E1kQpcSExEK2OoI5/PNeg6kOeeK8p0a7NnqtnMvBjmVs+nNet6qoBbA4B6GuWqtUddJ6NHHakMEnPHtXNX/OemenNdLqfDmuZvxyTkVcCJHEfEFC/g/WVB62so6/7Jr5FsFH2CD2UDNfYHjWMS+GdVjJ4NrLkHp9w18g2GDYwkc8da6Y7nkY3ZHpH7PVz9k+OHgdt2wHVYV3cdzgdeuTgcetfWv7YEaHwrpDsRGI76CQswJ4EqnjGa+QPgoCPjD4JbDMV1i1bA/66rk19bfttM//AAhOnzo+G+2ITjj+LrW72RzYfqdQrA4IYEEcHPWo5W9OaismJsbY4IzEvH4CkkPauY9iASvuJ+lVmxtJxUzcLzVG+uxpyLIwZ1lmjiwP4dx2g/mag0MLVbaN5Zipzzzx3rz/AMbeHE1zTGtnyqCRJMjrlWDf0r1O/tlZG2ryeT2rldUst6NjINWSmfO8UMeneLfs5kxFcqdrD1XPH6V634Tsk/svMpJAdSjZ4APOPy/lXi/iLTbnStY1SGXeJre8M0DEcCN+eD9a9V8F+MbfyhDLGZY2iVevKnGP/rVEkVB2PUdI0uSTT5XuAsNncZsY7oj5UlJ/dt/32FH415N+1v4FuPEfw/u9QjiDeRcJqgDuMx70AlC/8CzxXf23iS6bw9eaSin7MXSeMk/dKndj65Arqdd8NWuv+GDaXh+0LqkDCOaI/uwSOcD0yQab2ugkfnHda1Bqvg62jaVTK032Z0PUsOv6KTTLqaNLWOJANirzjtTPElpovhqZ9NhUiWS7yy7SCHUkFj6cE1S1XR59NuJUeRmEg4PtVJHA9GVrOzebT9UvHJKkbo0PHy4xx+R/OoPDeptpy5CtLbTxL5sJ4HPUfWui1azNn4aR1Up+5CsD04FZ/hKxhkEUkkZl863UBMZCsOc/lVPZm8Vck0PxtreizSaW8ouLfDBXuRvIjxxzWBdwNd3cuxGd8bjgcda2dcvXiuLooyPbKEWLH8RPWuh+GI0qPxRYtrTGPTpJ1S4fpsXOM/TO3PtmlbS4+Wy0MvwtA8EudRh+1wybERJMgoqtntXpN6zW+u6zLC6SwTSNPCobICkD8ucn8a990H4TeD7u+8SrcwxPFAsbI3mZVAQfmBB6/SvH/HHwq1O1urqDQI/t1nLH5kH7wCWWMHnYf4sZ6CvLrU3OcWjiu2zgbSW70PGuXMUmmalIWihuojm2uoWBBRuwYZ6j05qn4WtIz4h+weLZzY2l1zHdFN6DJ+U5B+77ikt73V/Dml3tjeRnU/DMrAXdrMpD27g4yR1Vh61L4bksry5Hhq/c6pos7rLp1zn97avuzt+nYjpXqp2Oh23L/jD4SpaW89zod7JO1tkyW9wANwzw0Trww+oBqDwDq0mvaLqGieIYZS8YZ7eSYYPT+En+le9/E7xf4b8D3Njpxs1uQ8SLJgEKgwN3PY4JrxK2+IFl4S8Qzf8ACM6p/aujTNmSw1aMOq5PKq3UfWs481WLT6bMxV2rs86fAkZQeASAacH44/xr1HV/DWlfE5rq88LwCw1eMebLphb5ZhgZ8s/WvLXjlgneGaNoZY2KsjcEH0NejTqKWi3QjLO7T/Ms1c3M0SlkLYAAIzj8z+pr0TUviFFN4Ut9GtF2XF0u6VgMgZwDWbLoTz2OlX7WQ338O6MEYLrvKOp/2ldWH4VJ8N/Bh8TfFOHRIlDTRwnZGB9/k549eCcV5U72udMkpK/Y7r4Q+F73StIkFxEsttdSozLgHG1jtxx719W6fax2/nbFHlx4RSOMDPFeBw69c6d4qsNEsbWM2tvNsck42lev1+7j8a9s0vxbY3100UgNi0+UKyD5T16fnmvNinKd5ndhJSlBtnZW9m9taveJcNO28o43ZGTjP4j1rNkt1+1RJKoki3tuKrknI7fmK0ILu3FvAqupV4zDMgPRwcqR+n5GqVzBNpqxOVO7BLKeea1qWcj0KWiMrV9EsrpkjeJdz7y0ijG3aEC59yWb/vmuN1Cwi0qWY72YKC3BPau+vdISB9R2yF8qtxCxzyG+YgfTP5V534iuClg8o4JBXmspP30T9llvwbaKPDWteJ76VmtLcGaFhwUZWyR06ZA4rk/2c76x8d/Erxf4w8RRxF7JYZoJHOSuXcbR3Jwq9MZrgdc8a+IFs9V8KWbk6VdANLGc/K21cgY7ZX+dWfgFr2j+FZry71u7WPT0Jmlt92DKV2hQfXk5/OnKV5JI8+MuaVj62k+I0MF2IJ7KYLJH5yOg4AzgA8cn/Guj8JXFtq1/BqCkPKyNHgE5UcnB/KuF8C/E7QfHl2sSWxs7mSPfBHcxlTJHkgEZ+h/Ksv4kTap4G8b+D/EWhybba+v49Mv7V3xE7OcocdiVEmT/ALIHU1vF63NZM+iM9aYWxjinHHJB49cUx+B+tdNiEw37cnj8cVHkIAo4GOKC3JzUbH5+ORSGSbxTGOM9xTN3rzSFwQf5UAIWPPNN34PtTWbk9qjb2POKABmHPPFULxyFParbtjjjNULs9ByRmqJMu6f5DmvF/wBo6CG7+FGvrKrERQ+cApxypBH8q9kvWGw+1eQ/HpfM+FvifBG77DJjd06VvDc55/Cz4CcgAcY+hqtcuY7eVh97acHPTipyeRzzUMyhoGBzhgQccmtmeat0fqvqafavAaRkg79NVcn3i/8Ar1+XlqMQRjk4UA+/FfqA7j/hBbRlO4f2eh57/u6/Luwl8yxgcgKWRTgfStn8CB/GyyVBHUjvX0j+wtM8fxV1CMMQj6YzYB4O2RP/AIqvmrdjGevqa+j/ANht8fFu5BGP+JTMc59JYf8AGsTWnuaH/BQDcfFngjAAC2l4M/8AbSKvJf2bBj48eCGDFVTUQ7YGeiOa9d/b6AbX/BvTckN2Dxzy0f8AhXjX7PNx5Hxw8C8Z83V4If8Avttn/s1OREPjPrT9uo7PhIFyoB1S3ycZzxJivgQrn1xX6Bft1IR8IWBXpqlqOfpJXwBjBxj861nrYztqwiUbxx361+jX7Mzgfs1eEELEEpeLnOSMX1xzzX5zJw341+i37MCB/wBnbwiPQXuc/wDX7cVEN0ax+Fn5/wDxEaIfEDxIYVKJ/aM4UHqPnNZVr4huLVQjqs8Q/getv4p20dp8S/FsMXCR6tcqAf8Aro1cg45xj3qZbsmM3HY+l/g/4k11/Ad3q2m2n2zRbOeazvtPz8xi8qDfIDnoBLGfX5BXktjFHL4nsLa8tGvtT+1rBHqtrbH9zHI22Jn4POeevOD0r6X/AGF5LKb4deKbCbZLK17PLKhwNkUkVsi5z6+Q4qp4I8V+FvEGrpaaDF/o2m3DwXfyEtHKm4Qg5HTkn8K53LkR9nlOXrM5OLmotJad+9j4n+LHhi9giTVbBl1DQr6VrprqAs2JXYnbJnkEdB24p0V0mmaVas0x2xR2kjbRgAbFYcfkK9b8X+A7zwX8W/ESaJqNq3hPULje2n3LgqyuAzfKTwQ27H4V5/8AF/wxFoUc0+nmOTTriBEjMbcIyIgK/gAauTvZHmzpSw9SdN7ptfca3gvxtpus3D6U8gKzqQQ3f/69Mn8HagmvWumRW0s32kgR3CjKFfUkdDivDIJns5Y54XZJkO5WU8g19OfBzxvqt/4M1LXdQVIrDTl2rM//AC1bvt+nT61Mo8uxnGrdanT/ABIvdL+FfgjTrXKvKqbFx1Zzya8L0DVbDWdahllge9BffNbM2GlX+LBAyKh1/wCKqeM7+dNbtBeWPmFoWU4eIcdK6r4Y+KdC8Eabq0+gm3vNevNkMH9ogAwRjO7b9SV9aU4tRulqZTqt7CX/AMLZZfFiWOjs1xp9wyNDM+Qyq+PlI/vDp+I965i+sJPD/jS10eVCrrdQFHB4dS6kN+PpXoPwR8UajpX7QWk2viuaK2W8lkWR5mAjVntn8jBPHLlAPc15546gv/C/xau7K/jcT6Pex2iCQ5Z44mGxj7suG/4FU0+fm5ZdjNTbaTI/EmkXmoNZW1rBLdODM/lxJuIJMYzx9P0rFm8H67a+UZNJvEEpwu6FhzXcat8RdT8O2Vvp2l+XZmRHeW4VMu7AqP616npfiax8BfDbQNf1u7fV9a1qB7yO1bB2RqGZjj0UIT+Hc4FJzqR2jcKzsz56n8G69ZQzSzaVcpHbuEkYxk4JGfy5616n8Dt39m6iGOyFZ93J4LMoB/RRWLf/ABoGp63qc7rcW9pfHDKjZ2KyAOPfndj8K2fgdpM+pazqWi20ivCghuGmBJGxwdpPodv8z6VUpPkbqKxMZcruz2Cy1CKxlihvrBNQ0i8hdbtCRu2kEArxXzT8UfCNt4S15G02R5tGvozcWbSDDKu4ho291I/IivqmHw9pV151pDdmdrQgSzqcqOCTj6V4/ban8PvGmt6v4d1t5rG0SRk0m+bIMDn/AFmc9mfcfpiuSFW07xvbqOVVVHp0Pn5sMPXnpVm31m909AYZmwmGVWOQCOn0/CtXxt4NvfBGtPZ3I8+E/Pb3cQzHPGT8rg9OfT61zruMdjXqXUldEnX3Ws2MnieaWfSoXW4HnwyD/WbJI9yEnGc4Yd6q69p+iazpcZhv20yRXYpBKu9WI68ls/qa6r4c/DwfFXUdM+zTi2NnpUqXTnlvOh+WPj3jKn/gBrN1TwYvhzxbCmoEyWWhyG7vXZflO07lj57sQAPXNZpq9jp5Jez57aHEX/w61PT7ue28y2lngd45EWXBDKxUjkD0rrNR+EPjHX9H0HWtO0ua6uJomtpDbMGbfFuw3H+wuSfavM7jUbm6vri6eZ/OnkaV3yQSzEkn8ya7r4afGLXvBOp20P8AbF3FpZLI4Dk+UHGCy5+p/DNatS3RlDkbtLYr+Hz4n0y+iuPspuWV94aSUB89Sck9/wCtfUXg3xppnjfwq+g6hZQtO53tAXDMrjG08Z6HBBr5Y+Kd5Z6V481O38OTXMehr5X2TzJCSVMSbiD3Bbdg1g+F/E9/4W1uDU7WdxNGfmG44cdwalx5ldAnyto9d8Q6Db+BNVOuSJd3eoXLsI2RMiPb8hjGBxjbt6DjvXD/ABF+Id743ks4XsWsra1DOsW3ks2AST+H619TfDfWfDXxT8EtpuqxJD9uaSeKRhtZGZuq/Rs815n4v/Zy8SeDLyW7k1RbjQl+cTRReZLt+gz/ACpRavd7lNyUXGOzOx+EOmWs/wCzPpN3cqRc2+rTCJMcusjsHHfsAf8AgNbPx01s6pZ+HbaWRJdQ0xZbK4uB1nCtujl+joynr1z1q38L/EFg/wAN5o0eH7DDI8MQCAkSLjJPpnd/OsXxDYiSO0uLtlnglBhDydFxkrj8zUv4iZR5qdjkdO1GXS9Ms54MDzbiZXBGQwVY+D/30a9P+GOsP4Rm1PxLosSpDLp09vdIQS0CSAKxGOmQCAe2a4KfSp0urDT7e2SQNmTKncMk4PtjCrXqvgmW2s7K7Fvb/wCnLHJCbZP9XcgjaN4/u5INROXKrmNOHWXQydc8KXthqNvcxyrcX2qWy33loRsg8wEbTgcbVUE5/vVwt5q0Hht1tEmXUriJyWkU/IrcZA9eleuftI2rfDDTvDemaPexXEmox3DXtxCQ3KeUAg7gYc14Itst7yI2WX/ZGQaXJzP3tiKtRvSJ7V+zdrLaj8a/Aczkqp1hF2qOuUc8/lXrf/BQ3SW1LWvA80bxq1t9vaXeeQrC3x+OU/n6V4H8GbuXwr4q0LUhFLNeWd+t1DbwLvkkYKy4AHXrWp8c7zxP40vLXVb6ScXM9zKTpNwpWa1hOcMQ2CckADA/rW3kiEnZtl79my/stO+Mng67ZHnaG7Z5IUXeZB5UmAF7n2r0b9o/Sb/UtD0+9TQ2sIr7V2upZLrAuJpZCQOB9yMAnCnoDzXln7MO/wAP/HnwZe6kpsbKG7JlmmUhUHluMk/U17z+158TdE8V6bHZeGdagvJluATcwOCqhW55HtmiS0FGTd9D5O1C3jvtfv0tlWCBJWHHKxgcH+tLf6ss0m6NMQRR7I4yeBgcn6k5NRagh0/TkWzmWaCVysswb5mYDOD7c1jGTaTk/LjkilFaozlLkTP0O/aYh8Sy/sy+JZNRvLUaQukiRLaCLEmxYgWG7OOeOcdq+CtGstPvbCe6vZVhEaY2KcMxK/KfwNfo5+0on2v9lHxOEbAfw1IM/wDbEV+Y6D91HnnCLwfpTYpStZtXNTwhJ5XibSJAxBF5Cdx/3xX2P+0vbonxivpVk3u9tb+Yu3GwhAB9cjBr438PJu1zTcDB+1Q/QfOtfX/7QF5FqPxa1aaGUTLsgjJXoCIwMVL+JGlB2gzj7EkqM9fati0GB698VlWQx7itWE8AitGaGxpz4nXI5rbVtx/rXP2DAzrx2J5raV8Hj9allI0Y24HPIHemuC4xnk8cmmwtkD3FLI2BxWYyK0XUEsLSS3kYw+Uq4J9vT8KuxXFww/fbSe/FQ2t5cw6dalFGDEvA6dKkNy82C4APtUM0RZsk829t0wTulUbR35r2PVSCz+gJ4rzDwTYnU/E1gmAyxv5zZHGF55r0/UjlWzXNU3SOqls2clqinJrl78/MRjFdPqZ6854rl77GTziriTI5Pxcofw5qi882svIGT9w18dac2NOtyOBt+lfYvikBtE1AN0NvIMevymvjayISyt/XZjnqeTXTHc8jGfCjvvg7Ky/FvwVjGDq9qrbvQyqD+hr64/bWl8nwHbSBQfLuUYLjphv/AK1fHXwknCfFrwODzu1yxQgHrm4Qf1r7P/bZtS/wzuXZR+6k6n/erbojmodTW0+YSadZt2aBDwfUCnMcnHWq2jjOj2HT/UR9P90VYUc9awZ7MfhFxxmo5bRLpdkqhl3BgPdSCP1FTgZPYU4Dac8UgKj24dWPByOf5VgXFkq7kIyByO9dVcQhLZXUYJzn35rFu4gWpsSPmvxvaSa54k1K8vXENmZDp1nAAN0uzl3z14NVvDUUelTG3L7pJYTsGerKcYPpnFd/qujnXvGOtTuoNvYWwt4QMECRxuZvY9BXkF1qs2k+LokZVEiMrKR0JHH8x0pBex9KkRQEutumx1Vwp79CQa6nQXjtPD9vG8wuILVnkjQDDqnTAHtjH5V534aj1TWbWO7vJAvOERRgYrf0KOw0LUA2o3y2rTqUWORsEk+n41n5GstVc+Jv2ufA83hr4otIlp5FpqEMd5GgGNgkBzn/AIErVzEeq22vafZ2U0+L6IiNmA6jGAa+lv24/CTX3h3w94kgeW4Fjv0uYj5vkdd0ZP0KuP8AgQ9a+NrPUn0uMzyQieNBwucNn2IrVao5JxudDqupXOpX8GnSlo7WKOSJkHVmU4BPPpineHrpNOisJYzhY1yWB5KgkEY+lZEN6+q6jZzIjfab2UhFHfccAf4/jXd6z4ag8AJpVhdzRz6hCM3QPKxkknHHfmqe1i4qyPOLeYmxtAQxMk77RJycbjiuj0aWwuJbiG7QSbR90HByemP0rFdxJf26eUgzlmCfdU9ePaq16rRzNsYrNvUZ6EAnrRKN1Y0hLld2eo6f4v8AEOl3BNrczXWliNVlhmYliAOAWzyB71v6V8UpL61i+33b28trdrJbQofljXByyntg/wCea5vwP4id1uLK8MSWyWsh3sB8zAZH4muMv4Li9uvIUCOdYzIyg43fQfnXGqXM+WRFZQlsj6ztrvwl+0Vo93pYEOg+NlX9xfBcQ3xXs+OMkcc14JeTDw3rUVlq2iRwX+lTbJTB+7YlT144rZ8AatHoPiPw9CuClwUEhTquR1/z61a+JXiC28VX39oShBdRq9vNKBjzCjEKfyFTOcoNI5LtK3Q1rsWvxQs9etbBJLrUkQSx28q7ZfXK568dq8BhsvsU8sUkTQyqxDo4wyn3Hau7+HPia60TxhFqNvK7nPUZzxgivUv2nNJ0bXdF0HxlpX2RLu8QR3sdu4Db8dSvXsa66C5JOHfUUnrY8F0zU7rRbuK7sp3t7iJgyyIcY711PxE16x8VPp2swBY764i23kajA8wd/wAea4ktwPTvikD7SBnPYCu32UXNT6oR9QaN4fT4v+ArB9IeKG9t59SlsbNcb8MUvCDjrtMkqD6V538KX/sPx7ZeIBGzXcF0DvUgFGXkrz0VtrA/UVwHwd1DX9M8S2etafqr6SmmTlhNnAYY5XHQgjg16bqXxR0S+8WPb6akNkNQvlM8qjCRiR8uRj0G4iuB+9odV9bI3fhr4YuU8fpqt/MGubuWados9d2S3H/Aq+hbTwdHq6QeWpF15yyRsF6bST+IyK+Z/g9e6hrfj6xl1Btt1ZtdrcxLnZFNuIKKehCngc9BX2v4a2WmiQ3qhBLDK1uzk4AQxPKPx34H41xyivaWO+heEPmeez+H5GeS6j3Jufc2Peonm1GJv3N0+9RkZPpXXajI1qJ0QbVY7CM54zn/AArOubSNNPjZ4yt05LBieGX/APX3rz3zKTimeyrON2jmjqV5YQqzxrNHgqAx5Hy4P6GuK8S6jBdW72o3RzEEhSOOK7e8haaVIgcKfXoOcf1H5V5z4+vV0ya4jJDGNpBnHDbc9P0reKu1c4amiZ5/psi69PeafaqjTXEjKZmGCmFJ/HlcV3f7OPwn0e9a9v8AUvLvb9ZCsEDEgNCQNxIz1zmvJ9cmltNB8LatZYSSezmZhEpBMq3cqMWPQZPHJ5Nd58ALHXtXstd1fT5mLaU8cqxIfmYNvLgfTCn86JKzujzIq0ro7X4r+IX8MT+HrmC2a01bSZDaywqoVHT7yvkdckY/4FXs/irRm+Ifw4v7SMj7VcWv2m1ZeAJ0HmREHsN6r+BIrm9W0y0+MPgpriOBE1m1wAvTL8HGT/Ccn8jXd/De6a+0PSmkia2dUaJlIxhkBQ4HpkVrB3aNV1Ov8F66fE/hHR9VfPmXlrHM5Ixlyo3HH1zWs54H9KrabYw6Xp9tZ26COCCMRogPQAYFTsc8Z6dK7BIQg+naon4pzN3zzUTNgcfnSY0MJ560hJ/+tSEgGo3bn3pDuNLHdjNJvwAfSmEkc5pjE7Se9AxzOcHGTWfdd8/NUrSMFIPUE9sVTmbeDz+OapElG+HykDr1rxz9oe9+w/C7X8IGL25QevPH9a9gumGDmvD/ANppiPhfrHJztXAGf74reG5hP4WfCfB988UjqCcEkLjkjtSB8knrngCnuN8bggkEEVszz0tT9SLOXzvh5p0i5AbT0K+3yV+Xun7hp9sG+UiJQRjHYV+nmj5/4VTonBH/ABKkwT/uf/rr8wbRgtnCNx4jXqPatn8CIl8bLRIx82OPUdK+i/2GpM/GG5XP3tGuDk9v30FfNxk555+npX0R+w7KP+F0TLuC7tFuQM/9dbesTWnudR+31Cp1PwhOAS2LlCSOmdp/pXh/wALf8Lv8AlT012yODz/y2WvbP29r8rrXg+zJ4kiupsAdwUA/9CNeG/AgFfjb4AIJAOvWYOP+uq4/pVSIh8Z9mft1Mf8AhT8nJydWtc+/Elfn7jkkc47Gvvz9unLfCTjvqtscA+0lfAhPPb6Grl0Je7GgHcOMEmv0W/ZaAX9nfwp8wJ/0zJJzjN5Of61+dSkA9fSv0Q/ZhJX9nbw8FyCGugAOx+0yn+oqI/EjSK91nwX8VC5+Jvi7zBtb+1rnIH/XVq5Mjdj6c11XxXlL/FPxpkBSNZugQfXzWrllbBGDgjv6US3MUfTn7Jd7dW2geK9Oijkt3u4xvnjxvZQVIQDt0/J68p8b/tAJ8OdQXUfCS2s93fSvHfJKD80kTBAxHY9fSvdP2P8AVk1q4165eBYp1iCM2RguygsVHv5Q+nSvz88cf8jnr4PCrqFxxn/pq1YqCne59DhsXVwtpUnZ23Jde8ba34m1y91W6vpTdXkplfBIUE9gPQDivXvDkw8UeGP+Ea1CXIurCJ4pR18zYOc+vJPuCa8FjIyPSvSrm8l0/SrW4t5CLiHTomVwejCIc1U1tYiM5VHKU3dsm8GfA++8T61dadLeJaSWkrLOCPuoACGB9813Xjzxj4Wh8PJ4EtJ57PSrTCPJbHAlI6luDnnmubuf2hmj8NT29nZ+Rqt3EIp51GMcYyDXkH2lpHZ2bczHJJ71Si5aswbS0R31loXgyW9t421S7EEjqrybR8oJAz06Vm+PfCx8LeKrmyiXfYFUktZeqzRFQQ2e+ea5lbkjAzx3rtvDXiS11/SD4b1yYQJj/QNQfk2rZztP+waeqEiv4uie7t9B1YySTSXlhEjtIclZYP3J5/7Zq3/AhWv4s8ez/EPX9H1fU4EGrxRxw3l0vW6KMArt/tbeDVSfQ722t9T8J3yBtVtZft2nSqeJ/lCyxo3cMmxwPWM9zXH21yVkU7sfMDk9uaVluCSudd4nSOW5jugTuZRGM9Npyapw6reXOh3EksrPHY2osbZyx3L5swYqD6bFkGOmD71u6loz6pDb7mWBAAWkkBGBg9PXoPzrldb1GzFra6bpyN9ngYySSk8zSEAbvoAOPxpRVy6u6KKBV4x+de2fA/xfa6TpNzoltEVvrtJby7uQeRh1jjQeny/N9TXh1tFc3SM0EEtwqfe8mMvj8s17l+zL4dtk17UtW1mB0EMGyGKZSmTkFsgj0x+VKrBTjaRla57PYajDpenvJGoPm27JhOCzEYH6E/lXyj8RdMt9I8Z6va21yLuEzvIHK4xvYttPPUZ/WvpTUtY062vVPnx/ZrxpJYVj+6AzE4z+NfO/xWs3fxxdzWweeO6iinBVT8p2+Xt4HrGT+Nc1FWkypRSd0YsHiy8tdLh09iLi3iZtiS/NhWx8g9FyCcf7Rq8ukadqNqkksE9pP96RYEJSJOvPYHHbit34RfDGfx940tdLjcLMqma5cglbaIHknA+8egH88V1/xj+JGgeHtJl8GeCYYpbZf+P3UwuWkY9gff8AlW7mubkjuZOdmopHA+FbnVfCV5OdE1JLqyuhiYRPsdlCso49cOfXrVD4j67f3WlCzWGaFbmUS3jsvzSyAnGT6CuU0qd4rxGRinJ5X6Gt248VX8aRK0wmTJBSQZ7VdrSudLk/Z8vQ4QwS8AKTj2pxtZWH3Dz0Nd7H4pUIVl0y1kBXDZUA1Gt9o8oPn6bIu5eDC/3T6gZFbXOYzdGUeJtO/su/2x3kERFldu2NuOkR9j2rnrjS7uynaG4iKSKcFG6115k0WbaPsE6EDlhIfm/X/OK1x4i0W4sfsVzps0g8yJjOX+cBA4AznJHzmovbYDHj1HUdH8PaDqNhctb3NvNNbqFYgbeGwR+Jr3P4d/tV/Y7L7B4jjDB1Mf7z5kwe49K89i1PwxPp8GntD/oaMzBZB8wJ759cVk6/4K8LyajDBZ649sxVXCzrlWVjwQfzFZ2T3NruOx9M+HW0/wAZTx3sZjPh+N/nht+N7Hsf0p/jywsXmvrG3g26Y0/m26Mc+UucjqTjByMdhWd8CDpXgvwvqOkLexX/AJ9x9pMiru2/uwCOnGNuarfE+6EOnQvC0gkuLuRJGZSv3FCshHswzU9bIqTtByaLBu4tK0MX1gUMu4xMwbO3g9Pyx+NdJ+zkp8TeLdRtpWErvbxuQBysSSAztz0AQk/gK8JS6lRPKWVxETygPFfQn7EFjb6l8bEsLhylvfaPfWjsrYIEiKpI9wCT+FDpqaszglX57LYv/tT+ELL4c69pkOh/aGtL1rp/s18+4RbPJ+4T2Jkb8hjA4rwZLy5ZiFUIWyTjtX0d+3lrw1m/8FySKsF/F9vhvIACPKmAtd4GRyuRkHoQQa+Y9JcS6jbRySsiPKqsw7AsBV2E5e9Y9b+BbTWf7Q3hIXA3JDqiKxfG3gEHP417n/wUEnktNE8LXFm4ty+riKRocAupgmODjryAa+avgtrF3qfx48N+cSWn1cNIh+XbliT9K+iP2/xFpPhXw5LaJsMmuRx5JLDaba4bv/uiq6IhS3PEP2dLn+1PjT4QstUzeWM98iSQzAMjZzjcD2zX01+3XoenaR8PpksLGK0P2iFQtugB2+auc4+lfJvwC1Ke/wDjD4PtnG6KTUYVkwo+7uGa+tf22tMg074c3cturCZZY8MxJ/j5/SnLYmEtHqfCsbzEKiISKd5coyDGSOeKyjqc7fL5hB9RVq1vi7bDIQCO5pR3Mm7n6fftBaxZ3f7LHiC2guomnl8Msqxqcn/UAfzxX5nW3lQxQpI/mBY1yU/3RX6afFaxtrr9lfVQkUUSzeHJAXVeV/0cnNflxZzB7K3PPMa4NJ7mk9kdP4d1aTTNc0ye1wtxHcxlW6/xivsT4+2iWvxU1FY0VEaOFwqjGAUBr4k0RidVsimSwmQgfRhX238eiZPileSMTh7OzYZ6f6lc1P2ka0HeLOPsx0rUh+b8KyrLqDWtBzirZsX7AkT9T0rXVuRzxWTYriU89ulaIOTUspGlA4GefwqSQ5H+eKowSgsM/j71NPchEJJwqjk1mMv2brDp1sh7RqvX2qGSQBvlyRTsoLaIDnCgVBFbXF/e29pbRtLPcSCNEXuTUM1R6X8HrJmbVNRZMqqLBGx9Sct+gH511mok4NaWkaDF4X0KDTIsExAtI4/ic/eP51m6geD1NcknzSudkFaJyep9WzXL6gcKa6nVMEnPQiuVvxjNbwRhJnM+IlEmlXaE8NCw/Sviq2KxwJHnoWGPxNfbOr82s68coc59K+HWcLvCDGGIH0ya3WjPKxnwo7T4Xzm2+JvhC4BOYtZsXAHfFzGa+7v22Ignwv1MNhlORyOc54r89fCF/wDZPF+gyFhGseo2zktkjCyqe30r9GP2x40ufhZq7NII1Bbk8+47Vu/hRy4bVsyPC863PhzS5V4D20bDH+6K0FGXOaxfBBH/AAiGjYz/AMecfX/dFbijLGuZ7nsrZD6dt6c0A4PcH1pyjPWmgZL5W6EZGSD+FYt5F+8YetdHAoa3YdwTzWVew/PyKYjz++8Prp8erNAoEl5J5xYDknaAP5V4H478Cvo76feb8ynJkLdWbO4n9T+VfU1/b70xXlXxX0eG68OXE0rqj27CSNicc9MUrWYHR+Cbw3HhmFhKC0iIUwAD07/QitKO907xJpiNcWySzZ2vEgyysrdfb614po1vNN4bhl07UZra7jIZGJLRjn5kZc9/XtXtfgTTf7LRbubY08kcYmVFKrvA+YjPqaztZ3Nk7oTx5pNn438O6npEsaeRqVlKsMEoB2SAHa3PcNj8q/M3VbKSC+mhZAxDFXA5AI4P6g1+qer+H7RtShvrNJIwxdxu+6pOMpn68j6mvz7+P/w81DwR8YNegsrZpNMvcXzPHgqsch3EnoQA5I4rSnozGQ3wlrHhbwH8OnvrqCPU/FV+slvawHkW0Zx859/8K4bSpJdX0kTXJMsz3EnmSMeWbOeawbwZstPfv5sin8NtbGmFIdJuvKZsqzSEFuASK1aFcqWI36w04J2CE4545IFO1sL/AGyGChQ+HbPrgf4UtnGCHBBDPtUfhzT9Wt3mvmfBxHAnHv0zQxdDvfhZb2mpSapFdbQ8loVgDDlnzwBXI+KdNudF8TR/ao3hL4UlwRwO1d18GpTB/b11b28dxd6NYNdEOfujsw981L4O8VaZ8Yft2geKLpLe9nBezumG1llxwM9KwleM+a2hlKTXocpdW91cXun3WjzKZWiACM2NrYxWV4iGtaZHFp2oxmBB8wbHEmepzWFfx3Gjapc6dNMVntJDGcHHQ9R/Opp9avNRhiiuruS4jjzsEjZxW0KWqb1E9jY8KeKLjwbqsWp2cENxcRqyKky5X5hzx/npWdNql3fzyPOWIdjIVB4yT6VCmCoz2qYDAH+c11qKvzdTFsQMM9CB9KXdzzgc9OlPwSOuaXZxg4/GqEju73wDc6v8LftWjFhe2t1JHPaqcb4FhEnmeucq496434f2H23WNWuFMXnadp63gjlXIYRyIX/AIGY+yN611K6lcacSsMzxEqV3I2OqkHj6Ej8a7H9k7wraav8AGbVrS9ija3Hh6+lWOVNyy/uthX8nJryIST0OmE02dz+z3YWun23iMhRf7L+SaDUZFw8qsTuIH+0fm/GvojQtamk0e7tzIv2d3jZlY4YDlfl9+f514V+zVbtJ8PkmfeZJiqsX67uOPw6V7RY2avduduY8KSMYwR/n9a46krTbZ7VGN4I2LwmWFUwN1vtEgB746/jRq9yk0FkQgKlHj255Azx/j+NUIbaW0Dt5pdZDtcvycH/D+lVL+4uotLtbv7Iw2xqZUQ8IT7+uSB+A965klJuUTsfu2Uh3iOwit9LsPLZRK6N5u3+EnB5/FSf+BV87/F5XtBJG0m8eXnIbON2P6V69qGoyIzLLu3yMUOa8c+MnlmG4YyrCdgCsx6EDitItSd0cFe6hZnL+Db+GHwh4msdRuVNlLaMttAwGVfJY7PfdlvqSa1v2X/jOPA3j2HQr1Y00jXZo4vPbA8qbG2Nyf7pOAfTr2rgNM1ZdNjkhv4jtXcPnXqMkf4j8K6/xIvgjxt8M9Ok0kRWXi7R4vKS36i/jUMdhxzuI4BAzk/nCbu0ziiz651VLT4aeJJdVdmh0e9ibzYUHCOMnPsM0eCfi7pfiTVpINFtnuVhcSvycZcv0/EZ/GvB/jl4q8T6fpGlx+IJ/JbVIGkEBPzFCFDK+OpB7jj06ZPpf7K3hGOw8PR67JuSe/cKqE/KYwxwfxPP/AOqtKbtJJGqerR7FJ8Tl02dk1PTLqyQEfvdhZSD34rp9K1vT/ENoLrTrqO6gPG6NgcEGqvnJbTR2s8ayWlw37sOu4B/7hz69qzYvBtjp+o/b9KLabdFsusRPlyj0Zf616PUzR0jn5h2qJmGfbFLu3Lk8H09KrvKI3HUg/pUtFkhfLHHH0qB/mY5NEjHqKYxANKwDTzTWPHFK5GetRyPgf4UWHcrt8y8mqdwdo4xmrJORwAPeq0wyM96aQmzLupiqnjpXh37TDCT4Xa11BVVOf+BivcL4AKx9R+VeG/tG5b4W6/tGR5WSOucEGt4bmFT4WfDQIAJA/wDrU9SduQOQKqI/y4OPwqVXyOMKa2Z563P068GXPn/BPwlM7k7tFhJJ7Zi5r8yrdyLdB22KOPpX6XeA5F/4Uf4O2Kdj6NCOT28oV+Z6hUVQpBGAAQfatfsImfxslLAdecV9B/sQv/xeiRsn5dGuTj/trb187yuFAJFe/wD7EcpHxoZQoG7SLkZ743w/4CsjSnudR+3tIw8X+CVyQps7zj33x15F+z/ub42eBsAtjWLZj7AOD/SvW/2/DjxV4GI4Bsrzn38yKvHPgDftY/GXwVMqGTGqwAqD2LY/rVTIj8R9j/txtn4Rr1P/ABM7Y5/4DJXwE0mG+lffn7cjkfCAnP8Ay/22cdOjjBr892d3b5AW9x61ctkT9plxTknBx3zX6E/stWKw/ALQ7lGlU3ElyXif7oInddwHvtr860MjMBtOc8jGa/SX9l63mh/Z48NpcxtHMftOVZcED7RJjj6EVEfiRvH4WfAvxp2x/F7xoFxhtUnfcO5ZtzfqTXFB+uT7V1Xxjn8z4ueMm3b1GsXSj2xIwrj2PzcHFEt2cyPrP9jvUrTRNB1i8nkVFM0iHJ6jZFj8st+dfB/jaUT+M9ekX7jahcMD3IMjGvp34CmZk1NUZvKALOBnvtHr9BXy14kU/wDCR6tk5/0ubkn/AGzWdF3ckexOPLThLuigjEMOeK9MtLOfVtPsbS2iL3NxZLDGnQlimBXmIU5619C/s7aNF4g+IHg7T7kssU6yh3zglUhkdhk9MhOvqRVT0sVT+FnC6Z+zx4y1JlAsRFu/vNnFdEv7Knim24vJbe2wob73OMV99ad4F07S7ySaGbdEwx5TvkD9a5T4oeF7q9XTpdLQ3CR+ZHII3HH3SP5mhzfQyS7nx5pf7MdzcSyLNqqoqKSDtGCa6mz/AGZfDogAutauBcKoL+V0P04r1iHwlrLZ3W0sBU9GOQfyNSXXh/UrXiS1kGVyGCk1nzs0UV3OJg+HPh21s7WxN3e6jcW8yPb3EhxJDg9FYDOKzvFXw38L6/qtxrNpYs6qpAtAMKgXJzjpjqa9Hi0e78kOLWUtkoMIcjI70yw8M6ha3cU4gmVlO7G04b1B9qSl1Hy9DyS+8JDWbCWU2dwywoXZMbRjkjA79KTwf4Uk0688yLSYti8ATrnPFe4Hw5IxlnS3kWM/ehZT8v8A9alh0pk2tHbOVz94L0o5/IHDuzn10572w+zrYW0LuVOYogTmnn4ewx2txcGRre4LRRFV4zkSEnH/AAEV1VlPeadE7RWpL5znZnip7zWG1PT1Mtvi5DBVO3BI6k/mcVzOUubRDvrY4fVfA9tqOgpYT4Bi5hlj4KHsaxdG0e+0qxa0lSOSZG/1rLkOOoIruTb3DTMDFIUHcL0pG0W6uFQGJ2XPUCrV07mjSDwC0sHiCwhSK2imu51jcmPhz/Cpx2LYB9j7VzM3hvT7QeRc6LbCaP8AdSwzRgsjjggnvyDXYado2o2OrWt9DbTn7PIHI8snI9veszU/Cep+IdVvbyaxvUN1O87+UjYUsxbjIPQmsYqSqt9NDJKKdzjrjwl4ZupQ82g2glHy7kQAgZ9cVVl8BeGGcrHodnMByBKgOM13qfDXXgz4tZWJwQ0hwKlm+Fur2xtZwIluJA3nJc3CqsZz8mMZ6jNdiuN8p5//AMIboZyDoGn4PylfJByPyrPv/Avhy1i3J4ctmIYZSIbTjNeq33g6fTWAuNX0i3JOMtcbgPy/CrNtonhLS45X1bxbZeayBkSHkE5wQfwz+VWmzFpFbwt+zl8M/Geix3MOnnbn95Ck7Bo267Tg5715/wDGn9jZtPs01HwKskgjXE2nSOWL/wC0jHv7V3lp4h+H/hLUHvYvGtzbXKqDi2UbWx2IOcZ/ya6+b9qfwFZQBUup7lipZdqdcH8aLtCsj88b3SL3RdQnsr+CW1u4WKyQyjayn6f1qXVo5dS8P20gjZ5tMkCMepaGVmK/grhv+/or6k+NPxV+HHxQ02RR4fuU1PBEN8oEbKccEnA3DOM14l4ctrdb02c6r5F7G1rKMA/e+634NtP1Fap31I8jpPgOkq6HqLSAoTdDazH+HYP/AK9dn44vPN8P2wJdi2oztlvU5Y/qaxvhdbmDS7qFk2SrP8ynrnABH4EVseNpGXwukKQlmhvzLI4H3F2Ff1OK5ftno1FfCtnCPIMnsT0zX0J+xFceX8dtKH3s283/AKDXzg0wdxwDwa9g/Zh8Zp4H+KWnaxPcJBbQZE3mDO5CCp/LIP4V0o+aW6PZf29tHS48VeH503fa5reeMA/cHlshz/vMHI+kY9K+W7LS2sbpJryTylQ7iFGWNfpfrnxM+FfiWOyn1W/spnmTzEMoDbAfr0rBfVvgdMzk3OmyBeG3RLnHv2p6dzeV+a6PhL4UR3N98cfD9zCsipca0sy8YIQyFsfgDX03/wAFEUV/AXhSeM7kOvJyD/06XFet2Xij4H6NcLdWlzp63MPzK6ooKkjPBBr56/bh+IegeOfDHhvTvDl2l8trqRupPLP3E8qRR7dZP0odraEpNJtnhvwDu5LX4w+DZEJBOrWidezTID+hNfZv7eIeX4TXZjDM4urcDaDnHnLn9M18V/AfWrPw78WfC2oalGkllbX8Usu84AAYHd9QRn8K/T3UPiT8M/EFoi32r2E6SAExzMDz15BqW9B0ldNH5CmCbzAPLdfU7T0qzDBcZceVIBnAYxnr0FfrJEfg9KoxJorBh3C8Vctf+FSxSCRH0Zz1OQo9+mKEx+x8zK8WQy3H7Jk6FR5p8Ny8Zx0tiMfzr8odPmZtMtTxzEp6+1fqb8fvjB4Vt/g94g07SdRtppJLGSCKGJ+zArgD8a/K+0zFAkbcbRg5qW7sVdWSRtaKS2pWg6/vV/8AQhX3x+0ZEg8T+HZ0BU3Oiwuw7ZBK/wAgK+ANJkK30JXJO8d++a/RX9oS3aXwx4Buwm7/AEQwyS/9s4io/Muahu0kaYde7I8kseh5rVtwKyrPjjn61pwkk9Mc1qbo07HBc47CroGCOaoWHMjE+lXxgCoZaJUbB4/KmXRMlvIvXcCPzpyHPvT2QsEA5+ZeM4PWkgNDcQqoewAFem/BTwuJbu412dMpAfKtyR/GRyR9BXnLWVwXYmI46CvePh1DFp/gbT0iPzvveXnJ3ljwfwxXNN2idNNXka9/Jwc85rnL45B4rZv3LE4xXP3rYVuc57VyROt7HNamxBbkYrldRbLGun1JtxPIHHSuW1DCt1GSK7oHJI5/UyDFID3X1r4gkGZrlcbiJnHH+8RX25qLgiQAAHHUnGK+K7mQ2mpagvDH7RMBn/fOK1e55mLXuDNOWNdasRI7LGJo2cg42gMCefpmv0//AGovDd34i+Ft7aWEDXM0xEcQHUgrwa/L+EvJeW5UoHzkO3QEdCa+/dF/bM0F9BtFvzHJNFbouDzuKjFaXurHJh7K7Zp+D7GfTfDGk2tynl3MFtHHIh/hYKARWxsAcn8Kr2PiCHxPYw6zajbBeoJ0X0Dc1cwOoFZPc9pbIapOT6VMqj601VwenNSogI7/AJ0kJl6zjLQPxwT1x7VWvrbb71p6WmbdyehNRXUeV6ZpiOYurfAIrwL4ktaeOfiBoOhLq8UOkwCS4u40kw0kqlQiE/iT+FfRl7FtBI7cV8qfF34K6rp2qXWq6ZIRYCQzLInzPFuOcN6gE8H0wO2S9Oonc0/DE9poXifU9Dnm8pC5aMsfTn8+K70ePtKSOW1t5vPvGUmNIDkhgMjivALqLVEjsrrUTDcXAfD3EZILj1PvW3Y/CLWJ7m28T6ZfI/7xZCmcOq5AIB6cCs3ZmkW0e7+CdX1bWbB7i4lJtWkIKj7wIXnj15OPxryb9s3RUsPD2l6/CTFbSQvpkkjDBYsyyICfqD+Vew+HtGu9Kuv+JZPG4mHmSQ3HIHODj86pfFrSJfiP8Mdc8G6pDBJNPtu7WW32kwSx8q/POO3BzzRB6ikfmVNMrWNoGLb/ADCMdh3/AM/StDSZT5N+SMoY8g4zzkV6Bp/wE1Sa3uLZNSs5XbDLHIjIVbtySfQ/nWcPg/4w0UyxXWk5jMLKJ4ZFeMnt3z+ldbi07MwUkzitL1AtqaRg92Ymt+dLd0thJceXK+3HHBAPOfp1rc0D4Ea/f3AuD9nthsCqpYk5xznitDXPgb4ugFuIbNL9kVlAtpA2Mn3xTlCS3QKcXomb3w4s5fCmi+N9Wt57DULY6eY5pEfcPLYHg+hrzKL4c6zb2S61Z2sslshEomtzv2c5zx6V6v8ADv4R61ZeEvEGi31u1hfauEj8xhuVVB79PetzwN+zh4n0bUBBHrr/ANnhsm2gY7ZPYgjj6ZpqHVk8y2PA/E8h1nWHvHB82YAsSMFjjk1lnTRtYE5BzjHavrT4ufC/T7bwNeyG3jttQtAJULYVvf618zNpsqDBAAH94c0vh0COqucdPp2q2+828/y5yoY5NM/tHXrT/WQLKFHcV2j2KNGNvMn6U37GzHJGWFUpCcbnIJ4vvIhi4sG/4D6VYh8d2m0GSGSI9CCOldDLp3mHlQR6EcVVm8PRzA5gRu5AWqciOU6iKW5uLeznu40hmuoftCRpnHlh3iz+LRMfxr0j9n+8i0z4v+H7meSSG3kW4tJineOWF1OfUBtjYHJ28ZzXnPxBa20C90u6kj+WwS706G0U7WVIpy6nCkDGLkrjp8ldp8PrW70f4o+FllREZNWtzsK71cLOFIGevKkZ9RXkzjyTTWxahadz6R+HGmjw54SmsikcTxXcpVk5DANtUk+pwDXoWh6jG+lxyFVKtI6M38XIwR+BBxXB+Fba2svCljZ+Wlr5mHkhQfLGcliMexOa7W3jFvp1vGwXy9qOhx1zvP8ANG/IVhUtLmZ7VLRJEskm8BVbODzjpReXP2dXtI3WdJJgpOOy8hh9eKhS3CSyyjgSEEqeRuAOCPzNPWBZbJ53fbtU5VTyMVw01ytJHdN8y1OH1+9EU0kjqWQOX2gZIz1rwD48Wl5KkskMojgV9xZh0JUbT9ORXu3idGj3A46nJ7H0Ir5u8c67I/xAfQbibztG1EJZXUTdEZx8jj0IJBragmrnnYl6WRxPiLxXqXie9W/v7TZaIUgLQJxgk/8A2Rx6V0vhPwBPZ6/azKih0RLmHuozyDntxV7U/BF9oeoz+GXVIriK7FujyDALIflbPoVZT9GFfS/h/wCFK+OfhZeSJILPX59xiTaFS3nT5XTPozBj/wACFOS5rpHFFNptHK+Fvh/B8atfltvFWrSz3NlAhtIlOEePcQ20jrtIAP1Feo/BXxpAk1t4alCxywSGC2ZRgSbc8Ae+Ca4n4D+E7zwT4ls9N1FJbmw1S2Op2FxNuMtrdp8t1bMxyQpO4hc8YwO9W9b01/BvxJee3hLk3K3dqo9ScgD6HI/D3qG3StI0d1Zo+k761TULSW2kLhHA+dDhkIOQwPYggGmaNcXUunw/bQFv4wY5wnQsCQHHoHAVwOuHFXpUVWdRzg4zUCKEZiAAzHLED7xxjn8APyr1RExkBJUnH1qF/en7iMGmOQD05oHcY2fpTd4xmkkbnB4701m+XHWoKI5JMD1qBpcqRSytk9aidsDGc0FCFvkNV2IA5PPpUdxfCNT3NZ016xUnvjrVxaIaF1BgTnIGATivEf2iH/4tf4m2Pt22rHOK9Yu9QPlkM3X1rxn9oCXzPhp4hZXKkWr5x3A5xW0NzCovdZ8KLJtPPSrEJLOQDyeOaoE8H34zVqy/1g3cZ6/StTzD9PfhLAmu/A7wRb27ZzpEKN3I/dAfpmvDYf2D/LbZ/armMH5fpXE/Df8Aa2uvhtoVppMdlDdQW0ZSMt6dq3dS/b212UkQafDGezBv/rU0/dSNnyt3Opt/2D7E8TalKfXBx1r034L/ALMWmfC7XG1i2eWe9ED2u5iT8pKk/wDoIr5ru/26PGEsZWJYos9zk1zNz+2L48eZ3TUEQsCCVj7H8TS0BSitT0v/AIKCiOPXfBgDr5q29yCuRkAtH2/Cvnr4S6ibH4ieHLgSbHi1G3YMf+uq1nePvidrPxGvkutZuWuZ48iMtjCj0Ht3rm7LVJ9NmWa3bZIpyDjkU5amKfvXP108ZeFfDnxG0f8As/VzDd2b7ZthcbdwGQ361w0XwJ+GelqQlnYq/fla/PJPjj4uiRFTWbiNVUKoWQgAVnXHxS8TXjFpdYunz1PnNz+tFzXnR+kUXw4+FdowZl03eMgAAE/yrS1P4peCfBugy2lrqltFHBkpEuAFP58V+XM3ivUbhtz3kxf+9uJJ+taHh7xncaNrNtfzD7csZy0ErcN9alytqLn0skO+IOpprPj7xDqMRBhvb+a5QjuHfcD+tZyaLftpp1I2kwsN+37Qy4Un2J6/hXrepT+Cvi/4auYrOwHh/wAV25E8flkBblf44z68HI7gjgjJB5X4u/EgeJNZ/sjR4V0/wzpv+jWltGNu5V4y3r071gqrnKyXqZWe56B8BLGCHw5e3DFhcTMwRf720rn8OlfJXiTTt3iPVjnk3k54/wB9q+tfgfGlzoljKGDpE0qyAZ4bzDx/I/jXzD4itZX8RaqQpw13MQPbzDV03Zysew1ejC5zA00bgN2DXoei6pd6FpFle2UzwXUUDhJI+GUEMpwfoTXJpp0wz3rpbc58NxfJjbFKpwepy1XLUqnsy6nxF8SzRRquvX+duCTOdxpB8Q/FMO+I65f4JznzjmuVjsbiMn5WAHoKmlkdcK+QVHGf8+9WkjBnWp8UfEy+W39sXbbeWDSZH+cV0Hhjx94s1W4klm1u4j0y1AkuJnfIVeu1fc81xfhfR21iWaSVVTT4APPuZDhYwSOnqa9A8XaImow2ul6C0VholvuOScvOxx8zt36frWNScIfFod2FwdfF39jFytvYz7v46eLLm+uZbXU3gic4RfQAYH6CnL8ffHNuQy63IFUjClBj3rBHw81LYqia34OcgnPOKY3w91UjAaI4/wBus1Wov7SO55Pjo705fcdOP2kPHPlsP7WIbof3YOR6Ve8MftI+LdIuXTzY7uNwwEci5Oe2K4Z/h/rCYJRCCM8N1qE+DNZjY7bUkgZyGFP2tJ9UZvLMbHenL7mexw/tZeI7WV0e1t5Q6FVDrkKccGrup/tU+IrRbWTTYbTy2t8vFLDkpIGIK8dsKD+NeGT+Gdci4lsnwOSQR0rGmupi3l7mVR1X0NaRUJ/CzirUK2Ht7WDjfurH1JZftaeIYEtWuNNsp0ckttjUEj0+owaxL79rzxbeFY7S0sYSQdwEWe5wfyxXz7Dql3tVTOxCn5cnpTPPeJi6OVf2NacpyXue/ar+1V4yXTIYkubeG4YksY4/y/rWbP8AtD+OZNMiJ1h13sc4UA46V4/pWmajrt0Gt4/tDKRkvgj6HPB+ldZqngjXLiby2FpbxxYBRcLhsYYDHYHNYynCO7PQo4HE10nTg2n5GhdfHPxfIrLLrN3iQg7t+PTpWZqHxL1a9jZpdSuJXJOd0p6DpUD/AAzvpVWW41KFUB28AkCtN/hPFZwwSXt/KizjfE6xYV1zjIz1qJVqcdbnfDJcbUdlD8UcgdVnvZlMs8knOfmcnJ7daczKpzwWB612sPgTw/bpue4u5GGT8pxn0HSlm8G6MIXlhiuDgbj5smegJP8AKsvrdJ7HY+HMbGLlJJfM4rersCHwe/0qzAyzSbR8xAxtHasaN2aIE5UsMmuy8J6bENOa4njZmnJKE/3eg/XNd9j5Rq2hmSW7PJkZ46KB0pYd8bho/ldCCG64IrpF0yQttjj3D6VLJpcgTb5ZGfQUyLHYeCYSbnU2QEQSyJLG7DBJdFY/qTVX4pO8FtbLHIdrzkSAdH+XP863vCgay8P6fZzR+TcF3f5hguucA/gMCsn4pRCawtwsYZhIWzjldqHJ+lc1vfO+pL/Z2jzWOT5vbH51IXcY2sUOeGBql5g5OfypTKQMknnpitbnzhoCe5Zcec2cf3qrtqE+TiaQZ4OCapmUkE7iCeKPMB46mkJtmhDfT4x50h4/vGpIrp5tu+RmA6BmrLZ8jljSiYg8Hn1FO5JtK+BkcEdMVZTUbk/8tZMHn71Ya3LqMhuTTvtD5zuOSOxouB0Kavdx4Amcg+9KNcvSxxcSjnnDGsFbl/WpvtBJyWJPrSL1NqTVbyWN1MjkEc5astcsecHI65oth58yozkBjjJ7UkyCCeRAxIU4GTQJl3TJPJvI3xwrBiK/TH4iO/iX9mzw7qLlQ1qLG6Ygc4ZDFj83WvzJtXAkB7KMn8q/UzRtJi139mm2sXR3c6BHcJGMb2kiVZkUDvlkUVnN2szvwiupI+d7TgZ9q07c4xWXan5F+natC3JAz6VsWjV0/wC+59hV9Tn3xWfp55arynnqcVDNEWYk3YP8qnKMWj8sfPuHPpUEbYq/C6mSJgMkMCPY0dAJE1TVriUJlYUPUnrX0Xo2lQaJotrbQAkNEkjueSzFQSa8BRS0mTxzxivdoNQjXTrQNIoK28YIz3CCuSrsdVHVkV4WO4579q52+lJJw2RVy91iKPBMgKvnBU8dK5a/8VWS3Hk+YokPQHpXOjsexU1S4Kk8jmuZ1SbgkAk9sVJ4g8UwW7oikOGHUGuT1bxdBAyokZmJ9CABXXBnJNEt5KvzB84PXHpXxrqSvHfahOT5iG8uFBboCJW4/DOPwr6uuddimjXlQ7DlSw4r5N1S5e31bVrRxgx30rc88M24fnnP41s2eZiV7hUgliZJBM5j/u4HU5qW3WHaVjlbywR25qnIhIdtq474HFUomBIGcc4wTSTPOij9G/hOkUfw60KKF1eKO1jVNvOF212Cn5a8/wDgQ7t8LfDxclybOIdfavQmUqRSPej8KBSQf5VPGxYkVXzyOBxUivyCaaBmxpsoMTxjqDn9KWX5u/6VFppG1yetPmcKDgY+lMkz7wYB6fWsLUoUuYJIJl3RSKVZT3BrXvJtwIxWBdTOHYHOO1DA+TvFHnadrWp6I0Lm3Vz5U393B4/lXbeB/G15pPhlLX7G9xCU5kB+6P8A61cv8WrzU/D/AI7v54EFxZzr9wjJ5Bzx61e+GWqNd+dYXJKQDDhmXlQalx0uVfU7Z/F99PJ5kLm3cgqCh6KeorqPBMFxJPHdyMXYkruY8n1/nXCz6ZLp0y7iCrsyK3GcA/8A6jXeeCbhrYbmgec4+WJDwXrFaMt9yvq/gVtLvppLFRHKjEjIBBHYYrjZfiJ9j8WweHrvR7JpZELmXAUcevua9q8ROZtNZjepps08ZUSyDBjYjivF734RaC1695dayt3qE335/OIO72545rpgm92Ztqx2yaHcXsQAhgtEXoIohxVDztZ0rFuLK11BA3yNLCA/0yO1a/hO9uNFtWtbrV7XUEX/AFbSkZVfTNdDbahbXtx/x9W0J243Bs49xWUue9rmsXG2xxl94hH9oWlhcWVtbahc8LFFjip7qw1fwRp19q8MpWcqVihxwze+a6S/8I+EhOL291hZr7ht8fBB9s9qo/ETxTFd2VnBp7G4WPJPmDIPb+lErpJ3FGzbSR8u+JPD/jXxhfyX2plppJCTtBIQD0xWFJ8L9Unl2TQKGB6E47dK94mvJtQm+f8AcleMKMAipFtnhCuQHUjgntSVZIbpNnz9H8F9S8xjGiDHYuKtH4K6kQN/lj/dcV7kqo0gZ8Bh0NPNupJ24G7ofSn7YXsTwRvgtqMkoVNqrzUM3wN1SPJZ1HsDg19A/wBmoxy1zIh/ug8VoLYM8G5bkNg/dPWk64exZ8FeNEufEV7NdCPFzMGZxnqcZJHpkj+VeueA/FbalJ8PL+8jAvtP1S4hDt1lEclrdIZM/wC1czD8favN9T2pY2dyp2SeYw68gqf/AK+a3PhYi33xJ0a2jYNHJdRmQBc4yp3HHr+7Gf8AdHtQ3dF8q0sfcFtYW17cgv8AN8hJY8Zbn/61OS11CNtnnAWikeXER93DE5z77jVjS0eQSiKFpJypcKo6Act+lb01pHGuPNDOsETgHqcjkn8Q35fSvP5moNnoRSckjm5Li/YTfIpSKTCrzyD36Vm3GrXKm6iFnIGPCnplcZ9e+c11n9mSXY+XKqu1iw7fMB/Un8DWHrMitqHlTyJHKmEkaLoNo25Hsdtc1nbmsbu1+W5wmq6glyY45AyIgOCenTIH6V8z/FDTW0TxZBrShHuJLhbo28vTEbDyy3pu2nr6V9HeJpUgNx5ZzGPmDHowH/6/1rnvjv8ADe2vPD13f3cTpM+nRwWrLkGN0KruY9+Jv0rrpLSx51bdM5/xvouo6n8UdJs3ma81C6isjdSqhdGnW2g3uOmQVCMfrX2PomnpplvOqYH2i5luTjoC7Zrxf9m37F4s8D2+vzKLi+tjb24mJydw02xD/qCPwNe7w/KijoPSos1JhGNitcWUMqwl0w8MnmoRxhuT+pJrlPE3hw654i8MzphVtb3M7d/KwTjH+8q/mfXNdfMd6Ng8BsH8qohttzExI+8KbipWTCS0OlS/2k7hx7VOJFIznHGeKxlkEp+TkA7elWEl78hhxXo2OY0XYFBzx61mvfNHIy8kdqVpmAZdvPrVKQ73J79aQFv7XuPPXFQyXuHJOcAcY9ajaIsOMgVWkixkEkZOaViyY3LFC7jA9BVeS4aTvjApJJVj2qSMkdGP61VaRTLsRwW64zzUlEE0jEkk896pSy5D4OMc59BV2W12Nww2+9Z067QVYgUkgM7UijR7uq47eteN/HBmf4ca+EfBFo/J54716hrly1tIYVYfOoP0PpXkfxjPmfD7xH5kg3CzfC56nFbw3Oep8LPiJjiPCjn0q5G4VtxYYAwM1RDdRR5hJbJ+lbXPKL28Hhmxng0ksqKfl+aqe47RnqelIJc55qgJi2eDzim7iuTn8qZvJHI/E801plU8lVz70CZIWAPBPFBf5fcj061G8yJgF1z9RTBdxMxHmA47ZzQFicAZ5/OnYG3tmoEnDrlUdu/yoas2sb3EhU21wwAP3YzkHHHaoL5WRjA9KduDEjOAOKsDQNXJH/EqulPoUIqyng3xBMAyaTNg98UFKEuxSguJbWRJoZDHIhyGU4IrXXZ4gl/eyLDfN0ZuFkPofepLf4c+JJnH/Esbae5Na9t8J/Ely4AsxGO5Ynip0KVOXY7/AOAV1Lpl3f2txuRIpPOaNsYAK4J+n7sVz2sfCfUr3VL29hii8qad5QD0ALEj+Yr1D4deALvRLZjf3iPIyBWX69ea76LQ4VQxiXdgZC461ip8rZ7ChzU4x7HzbD8HL6ciMRxoD1BNT2vwA1zYYw8JhWRpAuRnDMTjrz1r6GHhx3QPxGSM59PrVrT9HeG5OZ87FD9fUn/A03ViONJpHgx+EOoxMkBhRd3GSlc38R/hPa+D4NO1TV7gm3O6HyYsfvGHzBdwPX73A7d+K+s7yzNzbokkgG3k46mvLvj74NGsfC/V50ZDJphW/Rm6oF+/z1+6WH40Rq3kkZzpJRuj5Q1zxGNYgFtBALOwUbUt04DD/a969K0aSK/0nT5ACySQr+YXB/UGvHGYK3J6cV6n4ElMnhuzHZHdAOw+bd/7NXJmCtTT8z7vgya+typPqr/c0bX2WNR0OPanizXbnLAj3qVhznpziprdFLKGKop6ljx618+mz9qnCCjdlU22eAzDv1pq2r5yJWHbrVbW7qbTdOmvIXC+Uu5Vx94+9LoWunX7IXTQeQ/RgOAT6iuhwkoc99DxYYijLFfVXFqTV12aLHlOrgmVmHTDHpXkfia0Fjr97F/003fnz/WvZCMnJHfmvK/iHCIfFUhUYEkSP0+oP8q9DLp/vGn1R8pxnhV9TjUX2WvxRjWwXd84IGDwOvTiopiN5xjFOhbGT1xTG5Z+cAGvoGfi8Nz0rwNaGLQI2UlWlkZ/6CvUfhfqXhnQPGdlqPi/TZNc0OLcZ7RcEuccEg9QDya4Xw7D9m0TTUOMiANx7812fhbwVqPjCWVLBF2wgbnkztBPQZ/Cvj8RXUKspN6XP6KwmGoUsshGb5fdSb2tddz6O0f4Dzrop+Hdw2kWlv4me68QpqWQZrOGCKB1iGfVmi/Dfkcc+F/GDxs3inV9O09rOG2j8OW39kI0JG2YxNtaUY7MVz+NW/A+meJfHvjWCyn1a8gNhC6XF1JM2YIMCN1B7bgQMf4V0Wt/AS2g8X2cOn3jSaLMjzzyt1gC/eyffNcuJzSipeybs7X+SPIw8aOArXxFVN2uv8/mrHmfhPwZqPja7mttNt1fy0EksjsFWNfUn8Pxrm/FudI0rUoJQMxo8TbfUjZ/M12XjzxdB4K8NNoXhKdmvLjUZBNfoeWiCpsQfQlvzrzn4hSMuglWYtJJLGrt64yxz+IFb4NVKk4zlpFvRddOrOfE5k8RQxE4L3IrR920edrA8ioIlLtI21AP4m9PryPzr6t0H4JXVlo9hDcIEeOFByP9mvAfhRoA8RfEnwxpcm7yXu45HKn7oGHz+gzX3/q1vNM4eJ2cN8zAjoa+nrTcbWPx2jFSu2eHTfBy9fDQGMlcZwMcd6uW3whu7VWmMKSOMFVbp9f5V7XpaARKHysnUZHatkxxtGMLj0yKxVZ21NJU02fO9z8NdaldCdjyK25Rnp7fSuX8V/CrX9T067dLcl1OY9jeoww/EV9P3trGWxtLc9VpltYRRMDGjbepOetNVtbtBKlzR5b6HwTN8KPFkZYDSZG9gQaG+EfjMKMaJIwZcqA4J/Edq+7dQ0ISTfaAr7mB3AUkGhrOyqIySep7D3qvbrsc31SB8HJ8JPGLAf8AEmk6cnPSrCfBnxu2T/Yu4bcgb+T+Wa++/wDhGoicpESFGPanWelTWodFiKLIpTJ9D2o9uuxP1WB8BwfBfxzO+2PQ2ZupIcHH1rXtP2dPiBewrLDpcEgYfdMxUj1zxX3b/wAI0oGUQq2OcVzer6Nqei3aajawmaFWxdQqeXTjke4q1VTIeEgfHD/s3/EWGQK+jQDI3fLcbuPy9qpyfBDxzG/Gjq+R/BJn+lfoBotjb3lqJbeUSpJ91u/0PvV2Xwr3UhT3OKj23kUsHDqz89h8EPHIAJ0Vj6hXBNPi+CPjZ1JGjvkfw7hzX6E2vh+KJsysGYdOKv8A/CMxNGGRvmJ64pe2fVB9Up9z88bX4I+NXQMujSN9COtOf4I+My2To02T1Br9BpdIEDeWAQ2c5xwat22nQyuFaIlugOKXt32G8HTfU+A/DvwH8W3upwJJpzwpuG4yYxjvX3Z4ZvNQ0nQdPs3BaOGBYSFPYLit5NAgX5ypJPXPNadrp0XyxhCMetROo5HRSowpJ8p80vALO/u7UZzBNJEN3XCsQCfyq5GcYHepfGVn/Z3jvXrbBAW6ZwD6Nhh+jCq8LH1rvWqRwNWbNbTG+Zx6c1ohc1l6UcySHdnitdVyOAc0ihVIUgnj3q1aHM0WW2neCPeq4GR1/AVb08lLqMAkZPb6UnsBsRZDe+e9dmiSzWyAsSNoxz2xXFxhlk+YFeeleqwWMQt4l4JCL/KuGq9juodTjZ9Fu3QKWJjbkYPSsO68ITSys24kDncetenyJ5QGQjZ54qRYYJGGQgLduMVz3aOo8XvPhxNdRFkn+buMVzOp/B7Um3GO6PPPFfRBgiwXwqn+dMQQDAlC5HRqtTkiWkz5N1D4MeJo5GeF/NxznJFeca7+zt4vk1aW5itRIs+GbJPynpzx3Ar77uIISwKsu0jOcVWUW4Lh8EHrgVoqkjmqUYTVmfCcX7Nni6WLyXS2tt38chJx/KrNt+yDq0xJn1mOMdSqRnivt+SxtbkDYpB68CoGtkt3UCInA9KOedzJYajHWxxPw30eTwp4b0nR2m882sCwFyMbsDANdkZh5uzI34zj2rOuQP7UO1doPOPSr0p2qrY+b1reLurlNJaIkEm5gMYPrRnOT1waiRuKlQAjp3rVEM09Mk+VlA567qluGP1qHTc/vDn0HFTTKN1HUloy7pMNj9awb0ZdhnmuluVGMdaxruBQw45NMDw34paTHca0sjR5Ii3I2epGRXnmj3rW2vQ+VKbb7QDGXHT2FexfE6y23dpIMDcrL9D714zeaPLcaRPcHdDNby+YAOOhxWadnYtq6uju4557pA91M0sqts3HpwBXY+D/ABAun4EhARzjIHKn1rzrQZ4H1RQbkNBLbK25zxuP9RXW6deo7i3j2Mx44I+c1i9GPod78S9FufEfw+v47UA3sMImhk5+fjI6d+CK8N+FehR+PfNXVYr2wdX2F8ZAb+6w6j+VfRXg4vcafGl2W2xgoq9MD3HfqaraZolppOrXD26bXk+RyBjeM5GRXZCty02jmdPmkmc1H8C9PDg/bZnz78VuaZ8FdLVirySOvoWrsYCu0YNaunH5c+vWud1ZvqbKnFdDnIvhZoVqEAgLEddxzXH/ABI0e1h1i3htlWKKKIAqvU969cnlCFT3JAryrx7LHJ4juwdy+Wdqn1rKc21qdFOCTujgdRtPIiVlGSv8XrVWy1J7lXQ2/k7OCJCOfpXTBI26Nk+9VZ9Ha6fKopQdsVyO97nSrWMshZE5iTb13D/P0qRbKKVeH+brU/8AYTRH5Ec98VbNncLtCwcY4KiqTbJsZwt2KbdjHB4GKfBZkckPHxxxVk3pt5Bvt2IzjI6VfhT7QAQSoPUMOlPcTPz+8ZWS6RG4cMAkiwzEn+IjKsD6MhQ+xyK7n9lrS/O+JdzfzoxtdPtBMXUcKXV0Vj7Zz+dcV4rurnxVbX9uIZkAtI0iLocF42+Vfc7T+leyfsi6LeNpWr3UkJiW5ggsiHU7v3ckznI+jgf8BrstaOpzxetj6gtY/OXT7qylLqQxfy255Uqc+xBrpCEErGYYkEaZ4xn5RtP/AHztrjYNL+xTb7WRgp+YgdBnkj6Dn8quXtzeW04HnGT5EIJPONowPw6V51Sdk0j0acdUzfsbucxajblSyzBT90kjb0Ht94fpXKeNdPM+rSyQu0bxoIHU/wB9T8x/PI/Ctu28W6rIcR2iTi3VS7jAyCwOPriM/lXD674pZvNleNlZiXy3Puc0ptKKQo35m2cf44lbSLGT5vOVELjPc5xj8gK8o+IH7UGqeIdE+x3ekKIrd/P25BBIRgOPqwOB6CvWNXsZPFdqLOOVIWulKRu/IBxnH484rm9H/ZxsGz/at757YG8RDqfauuk4rVnDUbehx/wZ/aHn+FXh668PQaW2oWcl/JNFKgx2VMH6+X19CPTn6s+HPxltfiLLBY/YZ7K5dPNG4fKQvzEZ/D1rz3QfhF4e8Pgta6YJyBw0y5/HnvXo3w30y3gur11gSKeILjavKq2Rx9cGio4bocHJs72dvLDN/exxWNq+qNplnJdrwYBv/KtGbIXOawfEIM2lzKoDZQjBrnT1NrXRQh8e3EgwhCc9fWornx3dwOPmL5Oc46cY49uK5tLSS3DBlA3DgmoVWRsgDca6vaMz9mjqF8dahcsEVwufao7rxZqAnZTKTk8tisuztZjGT5YDL60ShyoPBb6VLqMpU0TN4m1EE4mbnPA/nUd34l1GUECR+MDIplvFLkOqjNLLGyLyAAetLnZXIinPrl7KdzSuSflBJ9ulRJqV6N0rNJu5Gc1ags9wYyL8h6VYFtsGNxIxik5sfKjOl1TUXPzTPj61l32p6gfk81yPrW1NaqgwWOarLpiTPlnOeuDUqbDlRzN415chlMjsx5zmuI8a+Fb3xBoV5ZNLIBPGULA9DXr91Z21vAZGONorDiiTU5GaPKwocHPetY1GjKVNSVj5Xh/Zz1aXMjXCRjOQuB0981fi/ZmvAqvJf4DdlA/wr6jTTLdG3AZHcUk1rFHk4BQ8ADtTdeRksNT7HzL/AMM2qHxNqT4Y4XHb9KuW/wCzXp/mAy3krHqOTg/rX0RBplu5Z3Uc9MnpU1xZ21tCcqCw5BFL20i1QproeBw/s36Gm3Lu/X73XFaS/s++HIgsdvZ/dGeSDk9+1en2Ur3982yMJGrYx6e1bsMKhskBT0BFSq0u4/ZQj0PHofgv4eRgHsAeOc1bT4VeHIHAjsIh3Py5wK9SuPLcbgAOcHI7VHbwRFd/ljL46jtR7ST6lKEOxwcXw20OEqfsEak8/dH+FTDwnptmcwWixnqSEHSvQHit1jHC5PUVSdo5G8tcMByePyqXOXcpKPY5htF+3zj92AoXuo5NXH0Dy0CrFhsZYY6V0NjEI16g85HHSpZD8xJYc96FKXcTtfQ5WHRwZzH5TfKoJOPXpWlaaOIwd8agHoWHQ1r2zAktzknP1FTzN+7QDBOecUXfcrQ5640yMEqMh+oPvViOBYsMITvPG4HPU1PKg2u5J65UVPDEjogjclRywPU/54prUbM68vUhYq8RGRwD3qvYautxLcA22NmE4PUYz/WtKfSTeSb2AKA8U+ysIrWNiYwrNIWz39v0qbMvmVgLPcW5AjCsTwT1qhqOjnWNJv8ASpkSSO9heJlYZBBHcVsuyQoGzkZqnDqEdzqDJENxjB+YVS0kjN6po/OS+s3sLue0lYPLBI0DsOAWUlT+or0D4ayl9HmiI4jmJz9QP/iai+NXh7+wviN4kiFuIE+2GaNVHBjcbgfxJNN+GEpL3sGAVyrHJ74Iroxi5qDZ7nC1R08ygu91+B3DZDEY+nNRX1h/atnJa7zDvGQ69cjn+lSspSRh3X05qK5uBaW087NhYkLk/QZr5eF1JWP3zEKMqMubazuZ+rwyanfR6cWAtXRZWxncwUnI/wDQa04II7WNY4ECRoMKtZtxfoLGPUbSJ3l05IS56mUFAXX6YJNb0cST7WU7oZUDow7gjINdddOMVHoeDl06VWs6i+J2t6bWIGBwcc8V578T7crqdlMcZkiKdfQ//ZV6PGMjkge/WuH+KUCraaTO2S294h75Gf8A2WrwErVonPxTR9pllR9rP8UcLGoWM88VGqmRiP7xxViNAYGYEdOmaXTYfN1GzQjIaVRj8a+pm7Js/AsNDnqxh3aPXrKJrS3tYOojhRSfXgZpNG17xLZRTWq332W1kX94sIGWbnBzjtmrhUedIRyo4H0pyW4uDtVSxY4CqMk18impNppO5/QdfARr0YxqN8q6dHbudd8LL26aDXLm78RC0tFggt7/AAu2a6csWJDbhj5cnA/PpUuseLrqGyutL8O6lPfrqDNHE7x/vI8khY85O7qO9ejfDf4IS2Xguz8WajaNd2+pLJDDpUibDuMeUlbPp83GM4Delcz4h07WNF8K31lbrp9np+kajII2XBnaQOW3KR2HGCKrE04QspUl0959z84qLD1cY2p8z2S6LSy9bHm1t4LvhqOpx6lC9rJpjO0kbKTtkChtn5YrjPiSzG000A5VpZNwB64C4P6mvoPxLrEPhrwdqugz3sWsate3o1A6pGQWlEkMKMpP+y0bj8a+cviFdCW+sLcf8skZjg9yf8AK9DD8sqkGtXa7OvFVJU8oqK1o3SXd2tdnoH7JmkSXvxUmv1CYsLJ3O5cj5yEGPTrX21aSy+akbFGDck7QcV8zfskaDDpug67qqyJLLdyww+Yo+6FTeU/N1z9K+gLe/Nu46tk9a7qr98/PKcfcN68BXDou0jgDHWmCVArGZ2BPTjBFLBqiXAAxhveqF7ciNtw+YE4x61g7GyLA2MCUk3HGScU1JpFGzlowOD6e1JZ3cZygCDnkjn8Kus4fqigDsDSSG30HRMxjJK5yOKRNPaNR5RkHTK/4UyO5WDoAfb0rTt9R8wbcqoHeqsmZ3aK0d4kTDfvRf4gatp/pMbSRhnTsM1UvGW7BLjZkccVXs9Ql0uRtrhlB+7jige+xtRB48CRdpPcmrKWsd2NrYIAOQKx21m4uVxFEHkz0Iq4WkjGXOD1O2mrENMqLYTaLM89lGixPy0TDgnsR6Vp2Osm9RmcbX4BAFJbagkhCsSVHcjpT5Iw2HU7cnjAoY79yyNsi/ex7elWVuCjZYkgH0rMWVonIkyN3erWd4CoWLH8qQmWZrxZYyNrZPQ+9V3hkcLlmABzgU8WUpKEEgL2JqfIAJPJ7c0cocwlrOsku13dCPU8VqICBu3sR9awmsZThgRJk9M9K0bZpIlCsuD6Hmly2KueIfEi3e38dai8nWcRy9McbAv8A7LWTA+VrtvjPaK2padqKgASRGByD1KnI4+hNcLASAOfzr0IfCjzp6SZtaMR57c9q6G3j3MAenr61zGlSAXA5xXVWjA49+1XYVyeSybGQMj0p0CNHPEUyCCfbtWnbKJI8deOar3EH2e+t1GMFm2knB6VLGiWwma8uY0fKkuBjv1r1cTQwqDkBOg9vavL9DiMms28b8bpQM/jXpElpw6tlueoNcNVHZRe5bMtm8eXbfjnAqrcxQvsaENjNRrYB1DI3PX8KWSCWHBJ+U88GsbHTcaJGVsMhJHeobz/S0zhkweMHFTZc8rlz6A1EFBkILEE87c0WFcrbLjGQ7BParEKziDfJbhipILDjI9f1pWL25K9VqA6zCT5b/I6E1S0JZILhlf5MKTwKPtcyjawBx3NJLNHNGrBRj1FRhmQA7Sy4zyKokx9QuHF4JQoLZGcVpud6qd2OKzrpVuJZQnybgCPY1ZtnPlBXwWAroitDJsUOc4zirkJG3P8ASqTKQcjkHip43zHz3rVIyZsacSHdQPlKg59KuSjJB6AVnaFJIxljYZCrnI7c8Cr8kcjJIVYKxGAT2pdQ6FOcY5xWdcIJFIIx9K0H3rCokIdwOSBjNVXQOcKMe1MR5l8WWW00i0uJMBIrgAsOvIwP1ryfUrW5unVLcbrd8xykcjB6V6z8erKSf4dap5WVlUAqVPPXmvjnSfib4ns9QEEcysXcL5TDgnpjmqjRc7tA6iha56NpmlXFvcX1g6s93bk7VB5Irs/BUL3E0AjGyaI4YyHGTXJXerakup2uqXVk2nXkkYV1P8RUAE1Fqvi+90DUrK5tbZriK4fDqpJJY+9c8ots0T90+mfD2tC38xjtLIwJw38veto3P9outyI9gcccda8n0bz2gsNTt4meJ3G+EnB565+ma9atQ09hFIiAKqjdg9Klr3bEpWZajbaoB5xWtaS4iypHHasNgZFAHBpHurmxtiI4tzKCSSeKyjduxo9EdRG4njJxll5K1wmoaUb7Ubm4ZdrM+eRmsfRPiTd3WovpywBbhnx5gbOBXaw6pbsSsvyv3OO9bVabhZSCFRS+E4m90hoDnZn3AqoLKYELErDPr2r0XzLOVSA6E5wVYc0yXQorpSYzGD2MbVzOHY2U+5xlppl7nGVKDqcirS6NeFTuiIz0YHiulPhGRUDrMpbPNENndWMuyTcydiORRytbi5jkj4EdpRcbgSfvKeh/wqldWrWztDJp8oPRWVhj2PSvSwY5MogVc+tQTWc0gIjhjkdeRuPX8arlDmZxsng2xiuF8rwfabcFd2xeffpWFf2tvoGrolvpcGmSxouYYV2oQORwOO5Fe+oolAJAHNeHfEK8W/8AGkkiNuV8op+inP6A111tIs46PvTRctNPjaO3dWGIrcKylj6ngfgazdUgH2mIk7Fc4GR0X19+9TW1qVu47VZVWa4jCgucgMcAY6eq/nU2oBZrTTmBVy0QG4k4L5wcnp1OfpivMnFSjsevCTi9yrZEWtrdzBGQ3kUiwgH5Q0cMpYn8H/SvNfFqyW+jzKqh2AI9+eDXd3E6WlvJZv8ANDaTZDqc5yMNj67f1rkdYQ3CuE+cEZHsK5qr96KRvCOjkyp8PtLl17xlYwTbZYrRDLKOcMAhAP5sn5V7QdEsbVWC26cDA4rzP4LWRk8TareEkCK2EIHbLMD/ACWvWpwPm6V2QXu6nl1HaWhzmqMscIVMKO2KzfBc7R+JbyD+Ca2LFs91YYH/AI835Va1cqjyZbJ64Hasjw3dIvi23OescigY6nbn+QanLYcNzvrk7VZi2MD1rn9Wn8uzkAHboTV/UrnJKK2eecVg63Ofsze4/rWK3Oq1kYc08l0VBjGKlhcQgMRyBg1A86REZOM1A93uJC8L3rWxnc02vP8AnnjHrUaFpDvYAt61QikCsQSBxnmlmvlt1xu+96VIXNUT+TkYABqlNfM7FFAKnqcVjyTSSuN5bB6CpVuUhHOce9Njua6TOOZGRUAwuKrz6hGhKMdxHTFY898JxtGSo560yJCz9TnHNIovNeF3wThR0NO/tIuQoAJ5yT6VQkkAGOMiq00olXy1AV+7D+VCdhbljVJUuE2ByCewPSm2wijiIiBVc9KrJGq4BXLdc0+SRUG37p7VVyWPuJ9i5Xqe1VNzytuIIyemaZ87sCxzUozg84I7UWFcdIXiAKn5fr3qoZGmlG9yVPQU+SXnBbgGoQ4LjC5zRYaL8CxQJtjAx37ZNSSTiJdqYPfNU8sV4Qqc/SofnZwMck1VhbkrSyzON2MHqcVajDKMNJ70yG3Y54xjiluZEhBXIJPVRRYZHM+0FupqG1MgkBKZz1NWoofOOQOPQ1MlkFzIXwT/AA9qEibgZipA24J4FQyPvOMHDcA1LIoLcHGexPSkhtQ7ZyCMYAp2uA9FKrgcAcdaa/DFmG4D+E1cFuFHBz2wailgEanccgjHSqsJMgjAdeny9gfSp0jjhyQmMjn0qrZsZnIxwoGO3arZQ8L1LULa432IJ7+OJckAYGantZre4wByQB1qB7NXYKIywZsEH0rTg05EH3MAnBFNJsG0kU9WiiitflXdgZwO1ZWlwQpGZkXDngn3zWzerh2TaGJ45PrWdcAWx/dqF+YDaKlrUaelj5Y/av0lLDx/DeKC7app0btv6I0bbAB+CfrXC/CuVRd3sXRmRGXI9G/+vXsn7YUQGn+E5gimQyXCSMOoGEKj6ctXh/w6bydcfdnPlE4HOcEV04hc2HfoelkU/Z5pTfnb71Y9EkBDHP1rO1+Jp9Fvo1BZpIim0Drng/pmte5jKncFOD0OKgX3zXy0XyyTP6Jq0/bUXTva6a+8i0DSreGG5NywhhurSJySOPNSJVYH6hfzJqn4D1ET6fNYl962VwVRyOkbHIH4c1u2sgSSMFQy55Qrniqthptvpsk6wIIxI5dgO5rrlWjKm01qfM4fLa9DGQlCS5Ip+uvT7yVgUYgjPPSuW+JsDS6DYPjKxXO7g9PlYf8As1dZMcOOMAjv3rB+IK48KAj/AJ7AfTkVGE0rR9Tvz+PNltVf3X+Gp5cgwjCtPwnZC58R2CkEgSb/AMuf6VmDJOO3rXSfDyLd4hR+TsjdunTj/wCvX1OIdqUn5H8/5RD2mNpR/vL8z0NerYPzFuM1BrA13Qb63EMAtJ0KXCNKOWXIIIHcf4Guv8Fx+H4lku9YVrqSMOI7XHyuSjKM/QkHgdu3WvXrzx5Yah4dutUmsrOWEP5cDTY84DqQBuBAySeQK87CYOnODqTmk1ql/mfr+cZjVpyjhqdOTjJ2bWmr6JnnGo/tK+PW8U2N9b3sIsbFVZNPkh/dNIsDxZOMZyJHOCO49K80vtZ17Vdcur+6vXlkvJZJ5V/gBdskAVrX226uZZIoPKVmPy46e1Nis7go2YXGR8uBjP51wzxE5e7LVE0uHsJTaqRTT9TG0Kzmtrq6kmkkcMoxuORyxJrkfFssqeJ7zow8vyuPQpt/rXqD6Vcw2kkzIfLX72P4frXkOuXQk1q+mY7gzkdfQj/CurA3lVlJ9jw+KYQw2ChQhs5X/A+w/wBmmzi0j4TaXudBLeyzXTg+pcoP/HY1/OvQ9RmuUDrbyIp/vMK86+Hscem6BpOlH93PZ2cUbJ6sEG78c5rslkEigNIenGaqc+aTPz2EOVIzJNK169IEmvtEOpMK4/nU7+EtSuY8z+IbospwNuMt+laHmABSDz/Kr9ndK4wytv8ApwKiyNXJmN4e8MXWhalLcnWLi48zhkkwR/Ku0tdR8sfvWJzxVAlGTaAN3fNUppXhfdtaSM9cdqafKQ/e1Z2CskqBkOQepAoA2jHO31zXOaZrB8xbdkIB5DZrfV1YHDZGPWtE7mTVjShdHUEtjHTNZ95HKJgwAkQnt2quzFTkYI9M1eg1AbCSUH+yDk0PUS0YWt89u2UGAOx71o22pLdoQw2yE/nVH7SsalsqfYiq7t5ZE8LAgDO31oWg7XNdmCv8oGatJqu1tjKo29hWPFqdrIoO4bm4YGpWe3kA8t8nGTxV3Fa5bnne5d2EhK9lJ6VctLh4lVThsDisSK5EUgG12X+8BWjDrMbyYWB+n3gvApEs1o9Y8nIccHuRUw1C2lUDeM1iTXgkRiYyR2rGmuy0hAUoR0JNPmsLkuduur2lq+Gce4ArRg1yylPy9fXFeeWZZyzPyexzWtbQEKpU556g1POyuREHxajtr7w2ksabpoZw4Yfwggg/zryKMlcEjtXq3iyGV/Dl8ij5tm4Z56GvLIV3gDoR7120XeJwV1aRa09sXCkniursJ9xyeST1rlba3cugQAksMVu2Za0nIY8elbnOdppgYHPTPYVS8QyeTdW5IIxucH3xTtJvN8yj+XWtq7gjlQeaiv8AwjI9azkXEztCuheXtrMQfM3rn65r02CVpN29hg9Oa8ztoBY3AZBgA1vrr4PDZjx3xXJUO2l1Oo+yxNlQw3f1qcWN0q4JBXpnsBXItr+VIEm4juBzUh8bXEChRlvUVlY316HVrAWXIIDDj60yXTbhX3oVZT1BFcmPiDIDtMfOeD0qX/hP5FyphdT1yelPQmzOlH2uL7yYOMZYZpHWKXG+3BOOSBXN/wDCfzSLgwknHQVTuPHdyyZit2BPXPSnZMWp2UGjxzORG3lqex7VZi0uWNTGW3Ac8V5/F4u1UJvjCYz3NMl8e6zHllQY6ZBq0kS7m9qsbR6jKpVVcKACoxxiqykrICTwBXHXfi291DUftFzJ5PyhMHjOK3bLWFlUiQ5A7iuhLQyZrGUk5FILgggA1XUKyl42ypOQaZLOIACwyDxxWhBYh1XVLTUAtokcts4/ebj8yt/hiuuilaeIcgP/ABBTxXF6XvknnkycMAAPeuw02x+yoG3FmI5BrLqV0ElBOeOB61TK7cgj3q9MRvPY+9VZTg9ee1UScj8RrczeDtVxHvYQEqOma+SLT4fxah4uW5gTakZyQRkZ5r7G8VyeZ4d1KM4wYG6/TNeH6THHGyOIgjgDOO9L2jpvQfKprUtfELShd/D9JAubux2yx55OBww/KuL0KaOYW7m1EkPd2GcHFewwxLqVv9nkwUkRkcnuGGP614x4f1K90DVb3QLiBS1tOVUuOo7devBrNO6NNtD17wnPH9mWwkT5WjLwuTghs8Z/lXdWV4trAttsP2gjaQDxg+teL22peRapdOzIBN5ZEYz5fOM12fhW+eK7YyuXkxgyA8MPWhbEtdT0W2/eMBjNbtpp8d7HsfO0jnFZeh39veTuEXaWG8L6eo/Cuv0+NVgIXgk81y/CzZWkjgdN8F21j4omuiuIvLZyCO9az6NBdBTHIp57dcV1wt4nk+dQVIweO1KfDlixzbOI29O1bym6m5nGKhscofDkZUfMPTkZqO209rGcERYK91HUV18WkzorK0cTbeh343U0Naxv5VzbyxOO/wB4H8RSsO5lLfug4iBBHYUrakuxkJCt6EVsvZ2gj3RSZXGR7VSQWnmAsgYjrnvTAyd+W/1aknp2oaK6LAfY2x/eDCt4XVggP7pfTbjNQh7GNmMTSQ98KcCko3DmIG1i1tonYyBWVSwJHevnRmaTUppg5zI+QOoU5PP617Rr9zHbaXdzSqoGwjKqBjPFeMWTBpgR8wJyDSxU3GKsGEgnJnTQQ3UqW8wiWSaI74mHOHAwOPrtb8KfMbZgbZ2a2gLuw8wcr/dz+IGaozTzWKeZCzCaNsgE89eR+VaxnbULO6NrElxPI6qVx6xq5b8Wd6xh751yTjbzMjUrayttLum+0RtO8HmbepyGyQPyI/GuLa92W0lwgG0DDKD7YrpdWsvsKxLJC0Us0JlGBxgkqRnHoGrz3VdKa4RmtJmj+zt+9U8KRwR/P9azlTTa8h+0aVu53vwUgD6fr16GIdrpYWHbAQMP/QjXesu9fmY1zXwb0JY/BzXqblN3cSO245ztO0Y/KusurMoOvStLWRxN3ZyuqxqWkBGD1Ga5vSp/s3iW1kxlS5jPHTcCo/Uiur1e0WGRmyTu5zXMzNs1C3wAMTx/j84qZK5rB6nXzICSc44rD1hibKXBBKjIrVumYsfQVj6s3lWVw7kKioxJPpisLana9jl0LzfeOD7mkkkSJCS1c9feONNsn8veWkJxgUx7qfVGDY8uE449a0bsYqNzWnu/tTKiEkDv6VHDAI8lmJY9yeKZaWwgjOzknknNPlDtjHalcdiw0wEZGfmWq7XjyfKQMGoPsU9w2QcAdjVhdPZl3Zx7d6lsqwiEjpxxRJd/LhQQR3pJI2iGGwtRja3Bbr2pXHYhN0biTknK8ZzViJRn09aILLIJZdh6g4p7Hy1x/KmSEsoC46Y71Sbcx68etWRGZuACPaowvlkpIrcdPemmDQ+MgDDHmo5plKkhiW6cVFcXkqRkJExYjhgKu6NYumHmjZmJyFI6VafQi1lcrw6fcS9UIHXmrsWliJAZPvelbO6RQP3R2n261HMkkhzs+Xp61pYl6mRLbkn9M0+PTS45yDnrWpFpc7NuMRwOnerCW1zAm8w7l9KtIm5niFsEEY759Kyb20L4uUdWDfdArZuNaSG8+wuim52CQx9TtPSq14puGURxhR2VRwKTGiCyiZY/mYE9cVZkngWNgXXjjPp9adaaSCN7bgx9PWmz+H45cszlSxyQD1o1S0DTqUmvLUOqGdSXHHsKems2vl5jPmEcfKOfSpR4NsyS7Mwb2FX10C1hh3RRYk7UJSBuJzGpeMY7clIomLYOM9c/5xVrQrqfULYzXBOPujjH41cfSLbzCZoxuHQcc1eisgUVbeFgnXAGKcbt6jdktCFFAG1V25qtcyMmdp+mfWtT7JOEYtEwrNutOuJPmCkYyfqa0a7GaZQF5cGcncCFHAyO9W4ry5yodwSB096gtPDNyAXZwpc7iuasjQZkVyZFYY657dKSiym0ZGpXt1HuYShmJwOasaddBrQmfBlJzk9akufDeIy0k6qkYyTVOO3j2JIJvMVeNwPDDOf64qlB31E5q2h4D+0teyak92gZZIbOS3RCP4cqxb8csPyryH4cRCfxMitKI/3EpG84BIGcV6f8QPD8o1HW9P1R2iimvPtFvJnJkQ9Py6fhXET+AYNPjiZpJQsg+UnvwO+feu50ueny9zPC4l4WvCsldxaf3Hs1xdWkNnZwmzAiSP5WZwzSEn5jn/e3USxaRLLtFkyMAMng4JFeb3/gTUR4c01TdSKYmmIjjY7olB8xiw9/Nzn/AAFVLDRdXis7t4tVkkV4im9nOQSVA615n9ndUz9Ep8ZpJKcHfyZ63eaNokdrAU8zz2Vi2V4BBxj+X51Xl8P6W0cZjmIc4zkGvMLm28WGGFF1SQSISVU7SGB47DJwR69z1q74hl8XWBtxFKOFUNuQctt+b9ah5bI7KfGdFW5oP8D0e68I6c1tHILxA/J2FucV5/8AE7T44PCd+sMiusMkTdeeWGaz5PEfjFYRG4jkJBJIU8k44HPFY+v6n4p8Sad9hurRGj4yyLyQDkfrRDAVIVIytsTjOK8NisLOi73kmlp3WhwsYB25I5OK6/4ZRLL4glQtj/R3GSPdRVTTvh/rl8CkVhI0hICDHUmuu8M/Dbxh4f1A39lDHBMVKfvyACCQTxmvWrUpVIOK6n5xl2LhhMVGtPaLueoWXhCzggEhnZvlG5QufrVn+y9NSMJ5btGjbgkjgAHua5BPC/jKaOQ3mtW9uHQqVjP3fft/kVXn+GsxcPd+IZbnPOIs4Pt1rz44CS6n3tTi+na0abfqzsNQ1vRtPPlvJZQIvPzSDrkD15NZc3xJ0S3ik3XUTNERsEUeTkH6Vzo8E+GNL2/ao5Lu5c4UySYUe+Qfapm03wz/AGva2wuLS2glUF5x8xjJGcH1rX6hCOsmeTV4txM9KcUvxLT/ABLsNVbU0Fpd3YaIE7BgHFeYWPgrVtW1BLg6fMbOWYGXK4whbnr7V63oPi3QtOuzBGk2oQXFqYHSG3G1GPG/O046Z/Os2/8AGmrPBOkOl3LWaxqjymQL5apglyAfb079K6adCFO/KfN47M8RmDj7V6I9dMDR3DXEZkeYsTn1rWtZHnRd29GOPlbqKo+G0uZbCyMkvms0SHKjIPArvNN8PNePtZRgr8pxkg15bpSb0LVSKWpiQWMpHyhz71aGn3rMCscg9Diuv07w1cW8IRz5jHJDAcitq28OyTQ4fdGx/iqo0WZuskcVaaXeFVV42B6ZNXP7EuJVIKsB6V1Efga6WYPDfTLghiOoPtzWiuiXSqEZsYOckcn8av2Hcj2y6HBjwpqSv8vKnpV2y0G9s5lMpbyx1VuK7+HS5RHsLAf1pzeG4Jox5jSlhyNr4p+w7E+2XU5mLSnuGwANx4CipD4ZmQ7g2Ca1G8Lhpi/mSjjG3eRip4fD7xA/PI49S1P2b7C9ou5jLpbo2CRjoSanTTFk+XIz6itddAEyMkofB6sDirNvpsVkrQxADaQpz16Z/rT9kxe0RzcnhknJj549KojTJ7N2LxOFzwwFd5Hbuy8NjHtUhtiw2ls98U/ZX2J9qclYPDkJtYP3zWkLVmIESE57AVrNpMMr7mUBx3FKLB1zh8e9Cptbg6iexjyW5C4ZSq5xzUD6bHKw3Y2jtitttOlI5fcPemf2e3JyAKfsw9oZkNpYr96Vdw7A1IkSkAI2PTFWTokGd7AFvepltRCOORSdMFUKcyrPA0Lqrq6lT9DXiuq/8U5dvFfOtuQTt3nAYeoz17fnXuZhOSFA5HHFeE/tV6BJNoOgas4ZltLtrRgCflWVd2fpuiUf8CrWmuXQxqWmZtz8RtG075nvohs5yGqW5+M/he0RZX1BGJGQqck187y6HE7Z2gEmo38ORFiQuMdBWzuRGmme+f8ADUmi2L4s9PnumB+VugP1rD1P9pvxLq2prJY2EUNko/1THLN715Tp+gIXAIwPUV1Vvp0cMWFUdB+FZ6tnRyRS0Pafg98Yr/xx4ivdNv7NR9nt2nDR9QQ6Dn/vqvYVukJJdCAR1xXyr8B9Z/sL4wmzIBTU7WS2BI5D/K6gc9ymPxr6hKS7WzG1ZzjqKErFgSITkZAJ44oLDP3Gcd8Cs8rcH5ShVP5VEJbqM7N7AewrPkL5yzcLbyuTsYEegrOlkkU4DNt9DVxpLkAbVLkdSVqGaC8mGFiY8dlpqIucqC6mRz5IOT/CatW+oMcCZAp9qgTTL4ZAidSenFRSaTqAPMT59SKvlRPMzTW8iDBTzn3qYX0duDhd5P8ACfSuek0a+d8nI/GoTpF9u2tIfTk0lFBzs3L69t7kFXVeeAM1lrcR26mSG9WIrwULVVl0C6TgNn3zVWbwyx+Ztu7r1rREPU14vHLQbY0G4fxEfrWpbeKo7obfMV0JBKv1FccdGA5DKi5wfm5pYvDkrzARXUasTxlsUyT2Xwk6XUcsm7cEYNHg5B9RXXRvkEHAxztrxHQ9Q1XwkD86sp+UhjwTXRWPjnVrq5YrHHvIyEIHNBZ6PKuPrVK4/dgE84HeuJTxjrSy4ltcqc5z/D6Vl6n4z8QW8rxuIEQMPvjBUe9HQlLU6PxVKk3h3VGGVf7PIOB/smvkfTfG+v6WEFzbtdWpG5JRz8vbn1xXv+r67rdxpN6jS2kCPBIuWPLEjgAe/SvAdC8SGFbDTzHv3bkcMegUdaNOqJldbM9H8OfF2zjSM3VvLHnHIGa5T4ga3puoeNLfV9NlLJLEBOnQhh3z9K9K8JaDpup6SouLONjkjdtAwO1cV8RfANnokFxc2+BIn7xVBH3c81C5eg1zfaNPQvENvLbvE8QkSQ7mOOc9f6CultpyiDYCyEjHriuG+GzWcySGYgOnOxj1Feir4h0wQfZViBJOFdeq1Oxo9T0Twwbe3jtrh12yEECQjkA9RXfWOt2AhBa6j47Zrybw9fQ6rElvHPI1unLgrghvY1ZstJEGr3dsQ6xrgrIT8rZ7VCgpO7ZHO46I9KbxXYSXHkwsZWzyRUz61HEAyw8+1cgqWOi2k95IQiQrlmJqha/Fnw4mfOnDc8AnFaWghpzkd1/b80h+QbQKlTWLpwSWBz2YZrhf+FteGkJ2zqRnpmom+NXhmLClgR0zu70c0Q5ZHei8nlDKXAHoO9RNE555Oa4iT4x+HRFmOTHcHNVU+POgKpBcEZ4NHNEOSTPQfJYjPakaEkCvP2+Ouh4JTLkHGBnNUj+0Vo0EjRtaSeYvQFTzVKcRckjR+KfiGCDw81pC5M0zpkDsOvP1rzXStvmRQxdVUcscdBzj8axvBmu6h4ls5Z9SthFeC7beWGN6FVwffqR+FdnJbwRzmSGLyiq7PlJG7GMmscXFKXI+htg23HmR0Hg/QIfE+qvDc3AjXymcjpuYHoPfBqz4egh0fxxNayyEC7QwRg/cxGCM/X94v+RXKSFWmWCzlktpVfJdDjd6YPfpTdUkvt29rhZ/stwY4pc8ngcj2JyP+AD2rODjCNzealOVjpPG+kyajriWU0ojf7HIbc9AWAA+nDMv514xrmv21t4eeJhtkkaRJD3JDkfyAre8Q+K9e1G3gVjuNsGXzV4JBPIP6flXm2uO9xZvbSBRPJKAN3Yknn9ayc1J6E8jgtT6o8G2DaN4L0Sydx+5tIwT+GasXZRyfmBz0x3ryf4l/G6y0TTrfR9JlEl35SqSp6YFcr8OPj1AdAkXWji6im2IX6tuPFd31ebp89jz/ax5uW57DrgwVHY1x7p52sWkfQGePPPbcK3J9fttWSOWEkqRnNcvd6glnerNI2xEO7Oa4ZaXO2nujsbmZIZCu4EHpk1xPxA8SW1ppN1aK/mXEy7AF7Vh+JPHiunk2W5iSTvJ9TXFkSXdwZpnLOepJrOK6nWxdO06F5jM6bmb1FdDbTeW4VFPHqKzLb5VAPAHTFbmlzQRTbpI9/4YpS1Y1sXLcO7cjHtVk2jqyt/D3q9HrFu6hBCEBGAQOc1NLcwPbeS3HTkfypKJLdjPUkbdq+xOOlSoFBGWJf06VP8AareGN0IJJx0FRx3sSEBUJbrmnyMXMW7bTFu+HiJQDkkVZHh+1jP3c9wfSmQahdzIQgGB07Vd825bbuKlQOatU2TzopT6MjsNqsqD261Y/s21Cg+UO2atxzMBl2z7U2WUtgKoA61agQ5lBbGOGQFIsA8HioLuzM7ERRhiOM4xWiIy2SeamhARQNvvR7O7D2lipZeH3VQrx7A33citNNL8pNp2k+uKRppOcv8ASrUBdVwfm4rVU0ZubZkXtvcRyhIoxJnP4Vc061eKItLFgKM8DrWh57LnCDP0oa4mdR8uF6VfJYnnYkiRxBdi8Huaz7+68mPCqW3naAO3vVt2dwMnP9KILJrk5xlR0zRy3DmscHHoZg1afU5beW9vJjgyD+FR0A9hWtb3k0bSMNIl65UsOOldnDZPBnBKg+lEo3HY0nTuK09mT7Q4KTVtWmmEcOkgAngs3FWYYNRbDSwornkKvRa7AW0S5YDdkjmpfsm5TtTLZ7Cp9mHtPI560gmj2u6r05GKnRyHJEKnPr2rXOnPMpAVlI7Ypp0qZP8Alk5ySelVyC5zmptKF1qf2p4hsRcBR61pPOdhARQcY6dK2jpM+0IkD5+lInhi+nH+oIx2I60KCQOdzm7lDMAzNjYeme9Z0luXbKbs5zk13f8Awhd+Y9wgMgAqUeC75I1cwbVHJJrRRRLmecvpLTSo5LBkPGKgu9IaT/lqyYPRT1r08+CNQm/5YcEcUv8Awra+bbvhKhumR1p8qJ5meO3ehrMJFaWQhvvYNQ2+j2+n2kVrEpEUS4XNe0N8MrlVYMirjuaH+FkvluWCdcZyKNEDbZ8UfGa0s/Eniqz0uW4NvJbwk5DY5JBAP4Z/KvMNR8I5sVjl1lxcwMQIQ5Kqg9/yr738Y/svaR448v7U4t7pH3rPDKY34HHIIrzrWv2EtOtrRbiLXJTGCzYLBmXIzg10xnFRMLO58e6dHd3H2yU6tOYwCrbj944wf8+1UYdSMNne251yJAjCRo5BgMByMHtzX11Y/sV6U0SNd607RMdrguFHTrj06Vqp+xR4JtyGbUow4ByfMGcdeppOa6FWZ8i/8J/cz32nzxX1rcR2J2BlGFmUMScc+pNXdQ+JurnU/PDWUrLIzbWXghhnB+gP6V9Ian+yd4H3KE1aFT7kYrltR/Zh8IWCvjUV2g9UI5NL2qXUrkbPGNC8Vahr14kAtrMXSiSZP3mFfAyF59s/lVS58Ra3JNIw0zyiyj/VP8vbp+tern4IeHNNkLW96+RnAB9Rg/1rmJfBOsaFcKbOS1vrRXXKy8MY1DhRn/gZ4rSFVPqRKDXQpeH/AB1daLdW013YXIKKZuOdwAKn8twrptV1zxJr0dhHDYW+mM8WA885O89VJHToecHtWVHDqsD7tQtIWVU2qYyWPX36jHao47bUria2VrloRbyB0nxlnQA/K2R6k9PWqdRJ7jUG+hl3t54isb3VbC41G3gjtmT7RPGMoGGSQM+3865W/wDGU77Y4dQvdQCt8wRNmT7cV7KNB0O/hkW5jldG+cRjo0n95ic5q5oegaJZEv8A2epz6rkD9K5XXTeht7Jrc8EWfU7+ZTFoc90AMgzsSRXZeFNP8Wl2STwfDdWkuVwkOGA+vevpTw74i0jRowqaPHLkcgwjn0NehaX8Y9OsI0RdAVnxuDLH0pe1F7NnzNZeCvE8en3cFhoF3YTptki8y3JDNuG5T3HG6rkHwE+JXiO9mlk0VbS0uE24abBII5yB2OK+mo/2gHAxHoTJI2R8qgZpYv2hdZlgCW+lHAGBvHSj21g9kznvhX8Ddb8PaPDDqxV5UbKpEOFHYV6vYeEGtl+a1bI7471x6/HTXfIY/wBnCNs8Emqp+PniadGZ9PTuVAOOfp2rNzW5Xs5HpUXh+6/gtmOewFWl8PXjjHkEkDoe1eUS/HPxY7x+RZRxlevPWkk+MHje5kZ1it7cfdB5yO1J1EP2bPX4/DGphQVgOCOo6cUiaBeSBCqAhj1z1rxKf4jeOpLpke+QOwOcLmoY9W8euTEuohVUAYEecD8aXtPIPZPue8R+GLx3VSEQk4wWp58NzxvseSPI9HBrwfU9U8boyO2tspGBhUxUFxa+MdQQTjW5n3nn1o9p5Fey8z6FGgBlX97CCechulK3h+QcxyxOAMkhsCvBo9A8WpHCTr1wPMzlEABH1rfsfBniWe3DnxBcqpyVIPJGOQaOdk+z8z1p/DZK4kuo4zjJAOaytP8ADFvaXF4XvQ0kriUgtkLxjH6frXm48F6ykqx/23fFSuS/m8qR71z/AIn8HavpkkF0uu3fkvxJlv8A61Dm7DVO/U94bSbQDi9Rc+tRTaRAvAv4kJHykn868W0vwxJqyebHqFzkEhyZD81TTfD7ZEkr6ldI27A2zNjP0zS9ow9mr7nsUljYRxsDqkAcDrnjNVvL08xqr6zbRv3JIrw2+8BAwtONTvNwGCGnbjn0zXP3PgsS3BPmzMU5DNI3+NL2jH7Jdz6KaLTxcgL4jthEGAJyMVbN94Yt2XztZiYYO4hwK+bE8LRDILSFR1G481Db+E7a3c7kJDcgk5/Cn7Rh7Jdz6Wl1/wAFQLubWYmUD/noKzJ/iB4FiTI1SIgc53ivBpvBen3hUCMRgjBHbp6Uh8GaauIwm7IzU88ivZpHst58V/BttGTDdxzEHs1cj8SPHPgfx94C1rRJLpFubiDMDqeY5lO6NvwZVrh4PDllYNxAJM8/OM4qebSbCdUVbWKJwCC6jG4HsaOaVx+zjY+cNMuvtNspk4kHyt7EdRVoJyCB0p/iXSR4f8YanZJtWEy+bGqrjCtz/PNPj+cCupmCdtCxbcEYwK0mbYmT6VQhG2RcjAqy7fIeag2voczBrFxo/jC11m2JSfT7mK4TtnYQcfiMj8a+z7f9pDwzqNnFPb6c7PLGHMYXIUnqAfrXxZcQf6fMp/jGea9R+D2owppF1YSQiS6t3+Vm/unmlU2ujKCTep9Ar8etKlVnOkyRrnAQpmop/j9pJVvK0OV5EBxhO9cfK8cYJSFW+UEcdDjmmRlZ/nESB25wB0rnvI3UIs2Lr9oa4EZMOish7kp2rLk/aB1YsDHpRJPYAVYk0iK4yUjAyOeOlUINKW0dtwVienHSp5miuSPYsXHx314whhpW2TdweMYrC1L41eKbp2/0XylxjcKtzacA+GfII3Djoaq3Fsrtt2YGP1o5mHJFGY/j3xdPGyrESrYOQTkCqsni3xQu3LFWOPlZutdZaWRjtiyg7nGCDVq605C8bLCGaMYzT1FojkofEXjCYKPLzkgg1Wm8QeLJAZcKuwkNk12trJJLI6GLCkjaf7p9Ku3unQqnluqjI6+ppk6HmkmqeKrhmbCbW6Nniqjaj4rWdI1y0nVSpyDivRpbVkULEvyk8e1Vjp72kZEON5PORwfatUybo8r13xN4rVo1luDHuPC5qOz8X+NbW5LW0si+VzyTiui1qzbWEEaxAzA4XB712OiaPHYaej3IDXJA8zPrVWIvY4RvjR8QJlUyKh2jZkrzVKT4geOdXWaOUxGJ+CJF9+Oa79tPjyziNTG55BFVvENis9rG1uioRkkLxup2YJo8u1bxP4svLqCO5ulVYiAQMn5e9WmsGk1SSSOcRzsv7jJwARyea6Y6Et5Ym5DbZIv4AeSfeuY166hXUooo2cXEXPy9Bx3qob2M5noHg74wt4ctbKDWYQwlkdSYTlkAwQxHvXTfEHQ5vGB0/W9FmFxCFKTRhsboyOePWvnaLRLnVteEc109vdOu63bICqR2P1r1DRvFWrWNpYWaSRxXKIM+XjbKrdCff1rpqUIwSlHc541HJuLMXTb4WGrTWUoMUsR28969K0ZoLhrc+cFXjdjk/SuW+JXh4QRadqlsgW5HyXAU/ePUMPWneHJHIimjbaB1B6g150l1R3wd1Y9t0i+Gn221QMSEAkdx613emQKjA7xKeGVvWvLNPne4EJHKqBnPau48M3bfareWVt0IbBGeMVLdjJ7mr4306TUNGvt0ZijZOgHFeJweBbESZmiG0cLj0r6Y8aFG8M3SoMqUyPpXj9vZLKOT+HrWd+Y6Y+6jkl8G2W4tDBgf3e9asHhTTZLcF7dQ49RXQJp4j+eM8jsKd9nKLhhwemO1NJIq9zmrbTbSObYsSBB2Aq8dGsbhsSRqcdwO1XYtMGGfq30qzZWRC/OnfmmRc4650SGG8LQx7lJxjFNvtOguZU/dBGUc5GDXeWmloLsl4w0RHeqWqeH2kuN8SAY/Smkibs5jTPEKeJXiuha/2a7opaBgAB9MceldJbRPcNbxjBJHyAc5Pf8AXNYniGCFNevEtoglul06qi8BUDEDFRzWF5pbCazumJyHCt820+/6j8M1nVl7SbfZmtJezikbZEUt2ke8QqX+R24KntnHbP6Vn3dybqA3EYISRmUAHgqD1x2OSf0rNa/vIsR3MPmPnaWXg596pXfiaC0ZITDLGqMxyR0Jx/hXJKd00dcUk0yjqF60V5cQ+YVURI23tyzZP8qxvDmjL4q8fabp5bCvukck8bFGTV7UJLaVpLkk/MAuPYZxVn4M61pGi+MdTvdWvYbbbamODzeDhmGf6fnWlKLujCvJWZ0c37M+nTa0b8Xb4wflB6c5pmi/A7SvDl/cSyH7TDI2VRsfKc5B/nXscGrWd3BHJBdRSLJwhRx81YmpTxSSMgkUuP4dwrvnWq2tc82NKF72OTu7WGwi8uGMLGo4Feb+OrtmhESZLMf4fSvS9ZlEUbk8nBr50+Kvj+48O6vDbwR+Y7qWz6dq8+7bO2C1NOKFkYBkbd71rWdhPcgbI8mvFv8Ahb2oTttkt8Y/lVuH4vazG6okbAe5rSx0HuUGh3BA+UZ7Ctmy8MXc5Bxx1rwD/ha/iF0ITcJO1bOk/FrxTLEI1O9l6kCmkkZ2k+p7yng65Rd5ZcHtu71cg8FXbjczJzzjPJrwtviX4pmUDzWRs521Pa/FLxbGHAfPP4mqujNqR77bfDq4nCnzUw33eeDV4eACsGGmQMG5avErb4g+KHsDc/bRD5bkFRwVNYknxE8WSsdl8xCnLe4q012JcZdz6Si8EGGJCLpcH0qSDwim8iS6QL7nrXzinjnxhcYK3zhGOA2MYNaNprfiiW4UXGov5f3iR3p3RPJLufQU/hi1tFTdep8w6k01NG00hv8AT4yRwQWArwG5h1y8u0EmqzLAcZ29fepJtIuIVyNUujuPyjce3Q0c3kPk8z3NZvD0TNG9+gdRkjNRtqHh6C42veqI+BkMDn9a+cb3wrc3lwXS7n7E/MSTT5/DdxJHsMkrOgHO49v61akLk8z6Ns9Z8O3beW12iqX27y2APfNXRqXhi2lKLqCnkqCWyCM/4V8y6b4ZEcTeY8rnPdzXTaX4UsruNQ0kiYPZiKalcTgl1PeD4h8LQpl7+IbcnBPXFV4viL4KR/La9Tg49a8cT4e2Jd3Z3dMH7zZzWVceH4LCcGKPIByKTk0NQTPeZviT4IieQC7jUIAcnHfpUj/EzwRHCpt7xXG0ckYycc/rXhl5pETR7lhQsyhcVTl0CRsFoF3dM4/rRzsXs0e6XPxk8E28WXkMlwGCBUPX8Mf1qofjT4LjAkEMjtkfLgdK8it9LtYLNhdQK04ztwKu2Xg9bi2LSKAy84xQptj9nE9Nn+P/AISjCiHT3YlsAKh/z+tV7f8AaP0COZkXS5mKcFUQbj+tedz+H7YWqhdqlSWBx0NP0/R4vJdp4T5qkfeHJ4GKOaQckT0M/tH6ZgmLRJ3IyR+77elRRftES3Acjw+4IGQSAScfQmuGitIo3ycBT27YrVg04x3J2gGJDgEd+O9F5MOWPY6P/hofUUUsdDYHAxjH9cetQTftA+IeJE0cYJ4JPFZM1nDIjqU3NjcOOnIGf1pZ4VZjHsCgDAGKXvdx8sexan/aC8XtcHZYQrHj5etC/Hzxqd0L2cIjbOcNjr6VnpAsgClQmTnGKkk0yIyAgnkbQfenr3Cy7Fib41+NvJHlw28KklQMk1Um+L/jhgFaeFe+O/virD6YDEEbBYgnPoc0NpcIbLRkvjAPqKNe4WXYqzfEPxrqUR83UIo0YD7ikcVlXHi3xe8hiXV+HO48d6v3NlImAAVAyeaY1mI5N4GWYYye1VZhouhnzah4ocCWTXpsj+FOP6VB9r16eLL63c7y4UAP2rZnhMcJJ5PGB61Rhh2sCeMdiOlFrBuJHpyPDcC91C7uHdVwpfAI53dD64rMm0pEkYo0rKRg5ck4rbvoj+7dRjb8r47j1qFId5yTj6d6dgMiHRrO7ddwYnOD8x6UjaJYI0omDBFQlME5Lelay26xMMDp3FOkszMCn8JOaQHH3WmwRDMcXf8AOs2bRbiWIyRRZXdgnI+WvQo9JicYKhiecGnzaWXRAke1AT070aj0PP4PDuy7iE6RlWX+LgVfXQdHljlDHayhgAOMnHFdHe6AWETt8xPO2mWHhsvIVZARtyCO3pWeporWOFtNJlhlDrGQmduSM4ru10WOJYwIFKMMbscZ7/0rqdI0mMARTRBVPqK1rjR4RZx2yMNqNuXHvQkJyucnZ6Su7cEUbRzmtFNJjaN8oARjaa110xUkICbT901pwaUjxouQCDxV2Iucv9gEJVShbtnFWYbdY3+VRgnn2rem0/yvMRhuUnO4ev8AkVAdK8rbICW4ztpiMuWBXj3lQQpwaiSBCWUrk9RitlbJZiQRtye45rQisYoyAFHXqR+lQVcwrOxjWMuwCvjJQjOKlg09dQfaW2q3oO46VtnTBLMmxc7jgtWlNpKafbAYA5J49ab2GmjIsvDRaQKoDg53t7Dn+lOMEjSMIxlQBhqvxTPCUaKVkJyrYPVfSlWxNrNvDl4s43Gp6DvqVLbRZ5kEs4LYYBC3r6/hmri6XcWlwSWG0nkDkGuitzHJFlmVVGCQeOoPNEWySTIPIHA9anYN0U9N8suxm+Rg2Fz1IxWi13Lv8qIeWiNli3J2kZ6Cse/vLWCSSQyqFjGSCcVj3/j6OARm3hecZ2sx6CtL2IszsbtYni8yJ8sR8y46GuC8ZXkyLCLlQuneYolkY4VV6Ek/jVG/8Xajc3UUcAEKysFUY6545PaqHi26v18PXFpeEP8AudjFTkFsnr+H8qlsEjqtC0iTQ7ySEuHhABGBwc8j9KuJGt1PdwyTxrI0mYQTg4x/jmuY07xomo+GLa8jljF/Cgjljz/dGM1LpVsNZuZtUnnVDwywE4Ix6e3en6B5lmTTLmSWWOSFlH3eemaqXeg3FrOIZU2HoCTxXVXGp7YLdJGUsrAs2R0rXkuLHWY3jjcSmNSN5PK8k5ppEcz6o80u9CNoFlLg+oqjeWLTKskeSg46V291YiIiKYjDdM96y7rT5Y7ny7aIvEw3euKRqc5bWZCYfKgcVNJZxbA6Z4OD710UmmKkG6QAFRuPbjpUa6ak64QZ4z19qAuc7JZoY1+b5yNuDVY6WBgsRntg11EunxxKvIORjA7VWit4d+0uPx9aSH0Pl74qWU1r8R75ZFO14YmjbsRjmsu3XES7upFdr8dlWT4iW4RulkoOO53GuQhTbxjgV3L4UcfVj8bdpzj61KfmU56/yqSOLI/x6UMm3AFQzRHNX+U1WI54OVNdx8MZPsnitVzhbmExYz8uRyP5Vx2sxeTPBIR1kC5+vArodCuDY6vpdwh2mO4jyR6FgD+hNDEtNT24Qu4K/dHQmprCyJn2qc5Gd1aE1g8MoIwUIyfrV21sVQhzhRXM0bJ2IFPknnnsRWfey+ZMzH5R1AxT9Y1G3ivXgt98xA7dz/8ArqlZSTXEIa4QIzMQFJ5FZtFomeMSrxjaOKi+yKr7mGTgAfhxViOB9xKKcDkk9KmkG6LOMsOp7Ux3KqqS3HBFLHqYhmEJXLSd/Sq3nvuIAyVqtI5JyQSw5yO1NEtI27mVbMCVQN3Xae9ZCzPcSvcOS7dl7CqzwzMcOzEnkA1bs0a3HHPOTmqs2ydEiO1lnuSwRvmHIHpVW8kunm8oqyOuAcfzrbeSO1AfYquR1XvWVc6k5uCH+VT1z0xVpGbZix6bNFq4DAc/NlT1red18/YXyxXJB4rl9W8TCwnV7Z1ldThgTnIrJ1Lxmwj80q0cpB2r1yK1Wpi3ZnZX8LZOCVQ85HABqKCRXsIzkOwkb5T1GP8A9deWy/EC4iRiEdx6k1jXHxC1Ng7xZVeeAORVpGbkj1nUYYnjZ1fa/dVrMvbDSryBQyxrcXSNHG7/AHtw9PcV5lo3iTVtSuUDbmjLZJA5xXov2KPV9FezkRmmt/30bLwQ2c4z70rWdx3urHHp4duBqqNM3ny2x2lA21sKckj2wRXoGnwWjXKq0kcMzqEiJTKpgdDXY+FvCWieIrGPUjaSQ3ssDQyGTsWXBI/z2rKHwovdBntpYbwXsERIO/hgv19q2lWjJcrZnGlJao6PWvCC634FkSN1a7hXzFKHI3KOg+teVaTenTkDv9CD2PpXoo1OT7Raf2fdGO3s3KXkDcYyP615d4ixBrd7a237uBn82MeoNcLidakejaPrZkjjLSFUk+Xj1969AsNee2tooEAG3nd614T4bupAjIzEFTkEnvXrfhtSyKZmySARmkhyXU9oh1FtS8EzNIcyJGQR6CvPoztwF711eiTIdPlgBDK8ZGBWJFopVtu1vl6HHWoURxmrai2xAXk9au+UrKc4wPWm/wBjXMZBVcpmtP8AsO5kSNljyrjJx1B9KfKx86MqMR7wFx6Zq7Ha7hhRlj6VKdBvQ4WO2ZhjJbsDWrY6FeAKSm0+gPShRYOSMn7MU+VgAaWeIeWMjDetbZ8O3TOxLLwe/Uinp4fkOVkZR3FVyMnnR45DGPtMgOWY5OfWrUtpM9rJNHIRGyBJFPIC4YZ/FmB/AVS0i5EsKSx/MHQEHuM1qR3qxrDEfmSSOfemeRs2ryPTc6/iK5YbyOz7MTLGyeBJVk8x2B3HHTHFUtSVIbeUuqyNMAd/XBB/nj19RV60t0+2nIxFNl9ueu0fMPy5rP1BSIGbkRgkg54BwP54H5Vx2tNnS2nFGXdR208KpcjbH5JIdTjkYx/WvOL/AOH174pS+uIrGS4s45vIWVDllYKCfw5Fb/iHUpYoriLBHlnYoPHGK9j+ENrJpXw5svNUCW6eS5bvuDMdp/75C120ans5cyPMrx51ynyhH4b8baBe3tjY6lfw20MgkgyC2BgeucYOR+dJb6t4+064n1RdTuJ5baQySbz198YHpX2ZJBbSEvJBGzMOSVrzH4h+DYp4r7U9LTbfR25At0PyzY5249T0rtjiYTdnE5fYSjqmc38Ofio/xJ0jUJLuMWt3asi7Awy2Qeg9Mqfzrwn4q6qL7x3PA6FRGoSNuzYxn+dPmtbjwvrD6tpkjLaSsJSFOCgPJU+3WsqbV7fXbu6uJcnz5Cwz1UE1x1YKErx2Z005t2IYbKNk+ZSfQ96v6bYJcxkHhj0xVqzsvLWIldysAR/KultNJt5JkeNfLz94f5/Gsrnb0I9M0b7RGWkxlRjOOuK2rOxt7WUbEAfq2BjNaOj6IJEki3Z3H8hWxD4SMt5awiQAynbvboPrVITaMdbON2MgHUdAa1dMs42hwUBbrTbizaxkaFlI2HHI96v6RAXcAcZpiIbnS/tAwihVwMnHb3/E1RTw9cFPuFt/y7R1KnvXb6faM4yVyh+Ukjp/nNasekgMCn3Vzj2ppomzOESB7bEbQ5QHgsOnp+la3lAqvQEj+ldBLpqRlo58N5gHI6jB7fnVYaYFXO4cdPzqmibmaYg0RbByOnFOSDzFyyHYO+K04FCyKSobAxg1ak2xwbUQE/L8hGMjPP5DJrSxNzCjh+zurYGW4AHap7m3QabHKrgu8rK6BeUwAQc++4/980+7hzOWQErjn2qJV8x2TGMDr2NIZSEaenIGacxaMZUcE549KtfY2jXlWDe/cdjUltYu0zh1OAMEHjrVANgmlQgnLqDuwD1pQoJJI3Nnoa0ILRYIwpznd1/D/wDXVz7LChVlABIzz60mwMNeZBkdOxrTWBp4ctGE3ABf8atQ2cJYNtAIycj/AD7VsPEsVswYfdwFzQiDBstFQz7rj5sjAHbNaEVt9kikLfNkf1AxU4zKrbRynLVFdCVY48tgF+ntz1/KmBh3yiI7Am5M857U+4lknfeOGJDYqZoDO/PBJzmpIrVVbls46UAV7SzWVhkHeCAv1rd/sp7eBpGOEf5sYGd2ADzn69qigWO2xKRjadxz3rSwLpgN2AfTpVICjHpsn3xIHyMLHjhuV6n86iljeW9yEw7SfcXtg10IlgtbVYlAZ+XLH9KtadDAcysqiQ/Pn1z1NDF1Myfw280iXEK7VdQHQjofb9Kij0ia2Dm4jLQocsDxx6Cuik1JNgRWAYnIBPWnPq9rGircyx7JBggsCSf8ipTNDjdgSUJ98A4BPXFOfAK5PA4zirlytuZGMb7wDwfUZxVKdlZ9inGMcd81SFYhuwLptqAAAZaqyQqzMCudoBBq99qtIQyO4WVhg5pgVcZjxJ6kUyTPmgNy3lgYwc59Kz0jdsM6kAcYroSv7wbUKkjGaR7BncBY92O/agWxnW0cZB8xcqRgj2zVeS1LuCqYU9MDitV7QQNg8Pt5H86dKI4onkmkSFUAOGPWhsaMuGwCyHI3AevvU72m/IUAgcYNWhqOnyMI4LmOV8dR3GetQf2jZQSyx+erSqMsuc8e1K47DUsBLh84Hc45q4bAvCnTBbjnisW+8bW+jRKGtjJubt1xVgeNtMk0+J0LBGJYD8v8KLhZmmNO86Ybju2rjHar9hpMcEgRV6nPPNcKnxVsobxkSN5CeC2DU5+KTee32aEFQPkY8ip5h8rO9eBBNtxyvb6GmXEYXPPANefRePb+VNxh2OTgv1A5rRtdene5QT3DSLnJ2jqKd7hY7RVURcc8c4qxA2HArmNM1D7I8+7zZEc5UEcj/PNaccjhN0DyEHkh15HtVEm7lM/OfzqtJsJwhJNZ8K3UzEsGJFTx2lzuyI3wfSgeg5tQtnaNUZnlL+WQq8Z9KsTXNrbzKjS7lJxu6YrO/su6immWG3bDYdSeof1rNk8M6y8JJhyMbAGPUDFS01sTc6O48Q2+lztF5oz13JzxVpdTmv8AQb7U2h8+3jdYowCfmYkcnHQf/XrjZPBmr3x3bFhA4wa6bw1omsaPDLbSsj206bHjPI45FVHme6E2lsYy+KLmwJaS0SQZyVL5H9Kjb4tWd/JNaRWTCa3YGSNeP6d62Nb8PXQgl+x2aySMMYJ4GTg/l1rzi50XXbbVRcTaQIEMUcMjxLksEyNxP41MlJaIzq1LK8T0vT/GNzrFusGn2LRXBXY7XRyBngeg9f0rI17xfrulyQ4toUhOdzxkk5+lVvBmg61YSPIkrtbNIHQzDB4bdge2cV3NxZic5aFC45y1Pkuiqc3a7OF0jSNd8QWMOp3bW03n4kEAb5gBng+46fhVNn1ia7+xDRybiN84UjDAc9fSvRpdNRLWOC1AtgMklR1JJJ/nTrfR5YCG887yOWHWnyF+0OQbw5d6tpkk13cDT5iw2Rw4bYB2yc1wnijw/e2NleQSz3F8l+VRWZi3lddxGeefr26V7YNCbO0ynyic4xz70kfhiMuhkfeB/CRT5GyVUSZ4ta+FrtLYXUMUrO7ogC5HPTGO9dTF4IvRdQ+fqU8W8HzIkH3h2/rXpB0CIqFXKgHIGO9WzZjy1TG8rkKx6gE9KOSwOdzzzUPBsUGnKbhpZP8AZL9a5P8AsCHTZvtFpJOhPDIkrYIr2gaHHhxI7yZOQGOcU3/hG7I9YFbNPkFzo8ystZmkiHmyPM0f3Wkb7oz3qa11i6jnlYuSWOzzI+FAr0CXwbprqyi3X5sZA71MnhSwgi2CBdnp70uRjU0cVFqsUwa2nDSv95Mnk+9SrJMyq0bGNEH3SecV1z+GrNriOVYVEkQxnHb0q0+mW+MeUvHtT5GHtEcNPex3LeZCMqV6Z6H3rNgRfOPmbmPb2NehrodnECFgUZOelDaLaxghYFG/25o5Bqoj5K+MtyLzx7GoUAR2qR5Xvyea5qKEAkYDfXmu0+OSxr8WLqBIVhWO0hHyjGSQea5fZt6dP51tskjOOrbI1AX8qDGM807GWz1p5GEJ6GoubJHP+I4wsKEEghwcfjU5lKWm9WIZRuBHqKr+I5VWHGc85qvPcldMlOefLb8ODR1RPRn1SLw3mmxOiOv7tcqRnJwOavworW65J3Y7mug07RAul2bKAQbeM5A/2BTv+EeAYNsOVO5T71PKZqRxEumeVqS3cMRyDuYHlSaz9W0WeXXrPUbWJ44tpS4iBznPRvwr0ldGcA7QME0h0iQEkAHn0pchTnc5cQyC2VcY45NZ0mnz4ZQQCfeu5OjtJ94YB45pJNBKJwuQOc0+QXPY85/4R25lc7pNo9QKv2ujC3lDPiQD7wYda7GTR3KAgZBHUCq/9jXBl2CLKEdc0KKWwObZzF1bBw3lhQ38PHAqnJp0rNhnwvtXanQnzsKAY9RUEuiMj7WUjHSq5SOY4SfSJbptv2liyjCkjnHaqk/g+G6tBFd3Esrg8sOK9B/sPJJAwPpUR0LLHjk9aqwua55e3w60uI/I0oBG35mzn8ast4X0yCNY3h8zaOCxr0KTQigw0YxVR9C2k7kPPemiGefXPhHRHTLWg46YqjJ4d0TT7eTy7BDuB+9zXpEnh7DEheG7HtWff+DxOmMYB4Hv71dybHiCXdu+uDSLLTjFPjerAYz7Z6V0GltKZ84KSD5WjPU1Dr3w01vQNe/tewLXSLwEI5ApJPF1ldMsGvWtxpV1GwZLoIQM+7Dj86gZ1Vpq97pN/azW0sqW6n54H5U11H/CQXmqyybSRA3CrXO6PeadeQP5Grwygj5PM6E+ldJploZY0LyQAk4BVsGs5q+tjam7XTLK6ZAsUkqwASSqFnjI4f0P1rzX4i6DLaJb3whYQxnax/uqT3r1q3guZpihj4HvwfetSfQbXWtKu7C8ljWCeMowdgOoqVcHbc+d9KZGn5yAxyOa9R0CVpIUUyEbB+deVWNoNPneJ5PM8mRoi3+6SM/pXpfhaVMqA+Q42kHn6Vk9GbPWJ6D4WvLiDU4+pjHHPpXrVr5TKP3QI7GvH9NvfshVCuNx4au4t/FkekxW0d0xUSfKj+vtVwlrY5mjuIrOGXrgfWrUcKR8DGaybK/ScK+7g81qwSRyr94ZroIJlIUEdPoKcw4yOhqCbcU/dkAj1NRW88v3ZQvHQg0ASugH8WOKrkjPc0ty+/JUHp2qnuKtnJ69DQB81eFoZrSxuJfMYu8rtHk8bc/L9Oldi0l9FazOLaO8U7gZE65Hf8Rj8MVz2nQmOzsJ12iBQjyg9wWIx9eKnuNWKXWrJEHSOaCBYiDxw8gbH/fQ/IV5+zbZ6D6FDxBrKWFp+8jkjnWSOeEnjjJDDPuu4VEPE1rPC43LhDkEjoSD0/OpvEgF/pmj2l4rOGuVEkoJBWPk/wBayLazt75bO2l2B4IxIwX+LquD7Zz+VYcl5CnXSg32OZ16C4v4pZbWJ53ZixHTdjpivbPB2ryXXh230+dGiu7CCGGRSc5BjDBh9efxzWZ9g02a0gS0f97kBxjGPXH5Usxj8NrPeyytLLMiR7ARztLEEYHo2PwqpJQVjz6eJVapy7HRXVyIYmywz2rjNS1Mln5zn1pZ/EI1CEuuUPQqeoNcvqmqGMnH3sEnvXHfXQ9VLQ8u+N93bWkcMcW2KSdGRlQABvmBz/n1rzvRNNjljyo3Hb09aj+KmszeK/FFxaQNtW3XyVb1J+9j9Ks+GYrjTLOCNz5ixqq8/eNd+8UmZRVmzodJ0ecluCoB5zXa6d4autqui70boR2Nc/o2uSxoVmg3SFiQR6V09r4x8hAkUbDHUGlY2b0Og0jRJrRg75X0rfS1LqAjbXBBUnsc1xg8bTTx7RbsxB7DpV/T9funB/dtgcg4p2sZHXeJ9Ki1PURdRkASxqzbRjDYw36ioINNhs4xsHI5BxWfa+IppZTut2ZRwM5xV2PUpLtdjW7KQOG7Gho0WxftZgjY+VcDvVoagsjKiHDN1rJYSuOI2OPbrVmGylJDrGQy9DSSG2jWEZmg3vj5F4IHX/PFY8kyi5MbOAz/AHAeM0s0+pwyIY03RnhlPb/IqrfWs9zPDOFUNFnA6Vd2ZJF2NgY2DYUg9c9KsLc20MauZkPBHXn/ADzXL61p99eNmGQRj0zVODS5YLcIzbn4PJp3HZM6e41qwjjdfOG9ugrPtdYtLi4RFkGZOA2OlZQ0gSMS+Aw5xVeTw2+4NHNh85BxwBTuw5Ub9z4nit52SRSWQ7SB7dKvWPiLT3hRpJtrEZweo9q5v/hHjMUeWXcR1q9D4ejgBBf5u2e1PULJI6FNWsbxsRShmXqD1FSRXUU+/a4HlttOT7VgWmh20F7NcqCDLjIB7461Yj05IcnzTuPXmjUNC5q19LDErW0qhwfnz3FW7bVxLaRoW3OOWJNY32OORSpcDBIBJpLSxht3G6cttG3r1oDodG+oBEypALckZqL7Y8ww2MjnBrMdoC5xITuOcA9KeZo14PPbOadybEz6rskKqFYAFgM4APpT7TVjfqqtsQgcnPSqw/s7duaLOeoyeamM2kpGAihC3OaEJ2JhqRbaryp5QHTHNTQ+IYSw8mbOzjGKyUMEhZY1BXNTeQiDhFU+mKe2wjTjvI7iTcJSWBxUPiXxTcabCkNlavcTsvLgcCqkE8dsc/oO9TnV9gI8sfNj8KaXcWx53qFx4vvZYZXeXawbaifwAsePXoAaspY6/I0JdJVWNgxLsetehw69gALAof1IouruS5Ch+nUYFHKjRTZxiHxE8yytOQwOdxNTzRa/O7SNOgBreKbs59acWCqMAnsamwcxzk2iandsGmnVmwMn1q/Da6rFEqR3gjXvxWwZWY4Awfak+ZhwMd6pRsK5lPp+pzL+91J1IwPl70W+kX8W8HV5QOMZGa0zGxJJJNCWkjNnn+lOwrlRdGuJ5ENxqcrlVK/nzS/8InDcNumu5ZcDBBP6VpJGQd23HvViONhxg/N04pWQXZjx+C9PWQyq8iuOOGNWV8I6YhDsZGcD7xPNasUbZ253d6nNuGX3I6U7ILsx18M6PIcTKZD0wxqzH4Z0GMAfZV2+wHXtU6aczyAsMbP1q6LAswZsbfb/AD9aZN2U4dC0IHAsl565ArTs9D0sgGO0Qke3TvT0s0TGOTWnYSwWsL74iXbuppol3GQaFpQUH7PGDnOMVrWmgabMAFijB7FgKxvM52jOfU1PFeNHkBselUTqdPH4ZsgF2xpkdac+lW0OQqiubi1GctzI3J9asm5mIxvIPvVJozafc1hHEjYAGPpSNIqDG0flVBZyRjdg9frUyksRk5JFAWJjclQGCDPYU+KVpDzwRUaAZxirESYHA60BcaIpX6DPuKke1mUcdupFTxLK6ZTOB1rQtVZiVK9O5q0iWzHS3nP3QcjB6fpVpNLu5EOVB3dmGa34IMFcgEj0qRmAwKqxJgxaJIq/OcAcYFTrosZUblwPTvWszDHXHtUbMR9KLAUf7JgRQNtMksIUX5QSeeDWg2T9MU3accDBpMDPNmiAkAk0htAynIy3ar4QnOTjFHlZpFXMz7E3UHPtSfZiAG2n3NauwEcgfhSGMBvmHy0DTM0Q9MjPXtUgt+OOlXioX6Zo2/MAAM0AUPsRJDFsEAihIfNweP8AGtERggZXg0PEFOFwBQBQ+yqMY4x1p32NBgk5Pv0q4sQI6A59Kb5JLfdCjPegm5W8iMDoCfUiomRCpOMgcZxWitkxAO0077AWG3INAj4q+O8ePjLqhJJQwW4AP+7XJO+Uznn6V2P7Qwkt/jZq6SffWC3IyP4dnH1rg3n2KfSlI6KexZDbh6+lNeTqAaqLdbexHeq11eZQleKixvcyfEM+UAB5LYxVaeQtYSAAAlCMn6VR1a7826iU9iSeameUJb5I+UDNUlqYyejP0P8AD1u8mg6U0nzD7JDyf9wVofYz34HapfDkQm8NaM6ITG1jBgj/AK5L1q60ODlUP0NUc9zJNmUYlB8pqMwSL/CevFaxQrgNhTnAzU6afLL8yruHrQFzB8k9cYHvR5DAZb6V0i6JORkxmpI9HdzteFs46AUFHOJbb16E544oNl5WQRXRSaLJbAts8tAe9LFpaXMuwzKHPZqCDlpNPkkOYxkH9Kd9m52SIM/SutPhyS2dlZwhTr3FU7zT2tl3MVLDkn0oA546crgjaNo6HHWlOlRyKEVQPU45raS13MpSVHUHkA9jV8aCkY3/AGmPOegPSgDkv7BLEH+Iciki0RJCysn3e5FdcNOjKFTcqpHJ56VP5NikCxyXKE5wSDRdAcY3hpTgld30pV8MRN8rIGUcY9K66aPTrb5hdpgcbS1VxqOkIjCe7SNsfKQe9O4WZz//AAiNvt5Rdvfis7UPhjpeoqyTWUUytwQwrfuvFWiWqbXu0LZwG3cVXHjjQo4w6XsbEcEMeaegtTzi/wD2X/CFxI8qWX2aVjktA23P1xVJf2cotPEn2HW76JScgSPvx9M16qfiLoMWWaZD+OQaoN8WvDis26VCinpu6VLsUrnnK/CvxXZR+XH4me5g4yk8YJ/TFZeo/CrxgbkvDfW0qt1Voz/jXpp+MfhaHrcRhhzgntSf8L88MpgedE+08EYzUtJjvI+WfHXg/WfAuvq+pwosd5mRXiJK57itXw3qSyPGyMBjv0Ir0n47/Erwz488IvZx7I7+3kEtvIO59Pxrw3QLp96FH4POBWM11Nqb6M9x069UnMx7cEHpXaaRcxao8ds8QYIQQ5PU15DpV0yBdzE5HSvUvBEsYMcr4wfWsFK0hSR6ZZ2RddqRk4HQVox6TLIQQGjYDGD1NeN+KfjtN4Q1V7B7GVivKyRrlWX6+tZQ/acvZWJj0y5c9fuj/Gu3mizFRZ9BppVxzkEACpl0mYjIK8+9fOz/ALSevXCFYdJuG9RjGfzrNb42eMLlybfSnCjnDPg5o50UoNn0vJosysSePYms+7s5LWT5xjPQ1863Xxc8eXjKVsGQAY5Y1Wk+Ivj+Zh/o6KQM7Xc8/TilzofIy5Z28c2jBYSWPDKQeCM5x+WKzNPvLy0nkkkhVgmAm7nqAcfmTWVqpfRLq5j0+7mheFVbaWyOVGcfjkYpYJLzUrNGinRnaIyKDySAcHj2/wAK5La6hiJP2ehvnWJ7xXE0EZiIxsHbNZN1MkVsq2ysjxPIoLc/K+3+RVj/AMCNcRp/jbUZPFJ0aa2L24kVJbsZ2xZ6V22sa7plkqxPdxK+NoBPJz3qZHiOrKK5O46/8RR+DNMklKm6vFj3rEnVv85z+FYOleNNS8RYe4gKAN8uR0FQ6LJb+JtYMqTLJb252SM/f0FegLoeiWVovm3aRlhnCVlNpxslqehhIpe91OeiLvKzHkEYODTNW0j/AEF7iRygIzlvSr2o6/pWjp5FvCXZzxJJXDa94luNdBtElZowdoVelc9OjJPU9dT0secDwukeqSvt8yTczbiOoP8A9Y102naECFVUA9BW9pGgSRtvmGXcZ5rctfDTvIDCMHPT1Ndo20kZWm+FfM2EphuxrprPwG855jT6la6rQ/C8qrukBB689jXX6fpWccYP0rVQ6mTqaaHE6b8O4kbe8a59MVuW3gy1QrmNeOTmu3i0neozwakGnJGwPJ7HJrVRSMnNs5WLw5YIFJiHHOMU1tNsrbhIxXS3en7yTEOvXmsmWwkAJxn2pNWGncxbkpuI2jA74qo0xX7oGa17i3eYYKAAdTVBrI7s44FSyzPcs2QeKpH9054z7VsyWu0EkVCNOafnbgDmoaHcwZ8ueFxntVZ7Qklj3rcmtDCzDBJxVB0Y8DJFFirlT7IqrtIz6ikS2CtxipSrEdDn1NPW03DJcj6GiwiNYkzx19qJCFwasrbqnI7d801o/lHHPpRYCozMe+M011ymCSPerDQlWBxjmoJIGC5JxmiwXKxiDrjf16Y7UzyOfkY5HFXIbME7y/StBLaEZ2p8/UfWiwXMSOzkA5PI6UTwyEY3YJrcNlPKPlhYj1xTn0ibK7kKrSswujmxaTMfmJx3qaLSd7gEkZ7+lbsNkFztBOODV23sWIAMbc89P1q7WC6Mu0shbthQTt4Jqy0WRyPpW3badJOPljbaOpAq6nhebqsLsPXFFmF0cr5K4+6Mjoe9J5eeFj5+ldkvgy7cZMW3A6Hrk1KngW8J7L68VaiyHJHERpLvXK9ParKxF1OckjtXfQfDt3BaSTA/2a0bf4dW0ahyzyEjnGarlZPOjzJbQqemR6mpYdN3NuY4X2r1aDwBZ8P5LE9OalXwJZowUwPvBPU9foKORh7Q8wi05F5wTjpmrCwxN0TrxXqcXw/t2G0wfgasxfD6BNxFvwOc9aOVh7RHki2MTNnaCo9KlNlE3IXBx0Femf8ACJ2qXQRoT16jpmp7fwlaNLt8oLjq1HIw9ojy0WartVVLA9jTTasQAE/LtXr48KWiuoAjbJxipZPCdnb5LtCgC7wvc0cge1PHk06TGRGQe/FTDTZyR+7bnpxXqa6ZZnDFlKKTkDHPvViz0iwukLCRRjpRyB7Q8rXSbphhYicipBoN4qqPLOcZ5r1NdBSOQlZUEecLkcj2zn6059OghbLXCnHGKfKL2h5Yuj3akKYzuHXirlv4dvZ+PLyK9CZrKA7jMjnpjiqtzf28U0KJPGgZsHcR9e9VyolzZzEXge6yCxCg9MVP/wAITOXwWXA9K6uHV9PMeXuQMHGN4qZPEukxR/PKgOByHBP40WRN5HKJ4GcHl8Z9KtxeCQ/DS7R3xW+3ibSEct9six6butZ138T9AtZpozcRFVOCS4yadkgvIrQ+DEXnzGbtjHWpk8O2kbbHk+YZ+U8fWq03xP8ACEsaO16jsP8AlmxAwR3HX2rB1n4n+Ewkjx3xaTI546fnVaC1Ori0WzD43hiDzlqvR6VaxRglVIPPPevFH+LOn22pCWK6JgJBYZOQCORjitWD486aI0WSVWSMbfc8UXQmmeuBraI7QVHbHrUEk8CYG/qOgrya6+PnhyYJhJROp5bHHWoIv2gdIhvBKunyyRoS2zDfNTuhcrPYjdIkW4EY9Krf21aYy06Rn0c815JfftDaVPPJNb6VMrNj7iH5sdCRVCw/aDigdjP4de6UnILR44x06fj60XQ7M93trd7yLzIcSIeCwPA+tOvNOuLSESOobsQO1eHf8NCbEIstFvIXlIZlwQABnHX6/pUM3x78QXZ/d6TIwHUu/wCXai4WZ7GlzNu2mPqcAnvVgGQFxKjR7R3714RJ8ZPFF2vy6QS6p13gAnvVSb4neO7hk8u1iTb/AAu3/wBai4WPe/7QMUm0wsykZ3dqfHePJuLIyLkDpnFeAS/ETx7HCQ0EChjyvJIqrJ46+IF2MI0cIX0yM/5FF0FmfRUk7rny03AnGTwPrUNrqLyiPK/f6cj/AD61883Or/EGYMj3sWzI+4vA9jzVFNK8Y7o5E1mYyg8xgcc9/pSuFj6fRgY2ZnWMKeuetUzqCGLzFkjIHJy3QV86zaf42bKT6vMo6EBR/wDWpr6D4olRS+qXBRRj5QOKm5VvM+mLS4gnUqbqNWGDtzV2KKzl5a9SM98nt7V8sHQ9eilJGrXBJXnBqq2ka9MQE1a8HGWUvxjuKV2Fl3PqKXVLGyLltQtyq8AgjGaypPG+ksHC6jA7oxBUMOABnNfOKeC7yUbZL64lSQDOXOB+GaE8EeS4WR5nPchjk1V2Fl3Pa9V+I9lpj5bUoyn3goYZNTWvxW0a4ktnTUkAK/OSQMN6V4Vc+BLWUg7ZGPYs2SBUtl8NIbiTy0jPI4DHilqFkcn+0XrFrrXxiur6zuFuIpbC3XevILKGB/pXnc8irHtxg5rpPjX4bh8H+M9MtoQVSexEjYPVtxHWuKnut3I5psuLLIkzxniqN1KVViD+FNNztJHQjrWde3YWNuo9Kixq2YF5eFtRxngY/nVy5mL2bgHDFSM+nFc3Nd+ZqTlmzg5raVvMteCCccZ9a1S1MG9D7e8DftLabZeDNDtrqNnuIrCCKUhT99UCk/pW1F+0lps3AgfA6EpXnHgLwTZan8PfDmoQ+VK0tjE8mcZDbQGB/wCBBq6D/hErH5o9qHHQ+tZPmBWN2T9onTiMG0lY+oQ/4VIP2l7cIyRWtwpA6COufi8GxH5gI+D0rUg8CW8o3hos46D1qbMr3ew9/wBpS5EmFs7lwP8AZ4p11+0nqLD5LC4DNjDgdKt2vw8hliy7KueDjsatL4DtEfBdWI64qrMV0c1J8d9Wn+b7FO3J+V+M03/hb2u3GHXTXRgeBurobzwBAIy8UqBxyoPU0ll4d2BUkxgHqKTTFdHOP8bfGAJK2OSPlCk5zVO6+NHjAwnzLFVU9iM4r0hfDNlHtbZvIPzDHB+lPXRrEyGP7MPn6ErnFUkybo8zj8WePNWj320MUKsDknNKNY8dXalftyLKBwuM9K9WGgtsEMUWxRxuAqxZ+EnHzeWgx3I5puNw5rHlOfGsg/eah5e4ZLAdajn0PxhJEXTWJPTIFe0r4ad32uF2+3epV8MsNuZVRl9B1o5A5zw8+DPEd3Eqvq9wWPJGcZNMuPh9rCuBPqFwzZ4w5r3b+wXXIMqD046Uybw0J2yZSHA64ppC5jwd/hXeXLAyXtxtHJDSHFSn4RblXy7uY4GMCQ17nb+GInUiVnOODjvUsfhW1gHys+R9aOUXMeID4UqluAXkOTyGc4qa0+G2nW/EtmN5OCf617umlWqLgJvHowpTpcG8OsY4HTHWnyi5rHisnw20qQrGbVSx5BA4qCb4TaXDIXjtsOevy17rHpls+W8lcnpkcip0socbTGpH0FLkuPnPnO5+F9mwwIOvUBeteOXOkt4Y8Q3dhKjRmKT5QRjIPOa+9k0mz4YxpnHpXz3+1H4IW0vNJ8R2sQSNz9knZexC5UmlKOhUZ6nnWkz7ogzP9K73wtqjRyKpb5On4V5vok0ZXaeRXXaZdxo4xznjOa8+cdTd6noWt+GofEqwtAiS3AIwT6VSsfhnqQmINrHGh61L4D1+SLxCYJYgINoZGH6ivbI4I2hWRPmjcZFdVFJxsYSbR5np3w28r5ZQOT2HStBfh0fN3iQDAxwMV3LRFQfT3qMSEsBnH1NdHKhczOR/4V5G+EZ+vPSnj4awqVfzGyvQV1wLAglsexqeM5BBapsg5mfHE7XNzf3UWwzzlgI0A7EYxn8KqaPql1Bfg22jTGdRJbygrjykJGcfiP0Bru/BNtZXvk6wjpPKCVbawPc/rmtfxNq/9jRW00EaCe4vI4mYjkgsNxz9MV58p21Zx1MWpe7FHmHh2yX7Tf6fqcMlu2pASIxXjzF6AHseMiuQ+KPw7km0M6jE7+fbShuDjI3bT+HOa+hPE2qaFDbut9cREDuvLcHrXhfivxSninSJdL0y5Rro33lRGQD51Az0PcFcflSe9zzG5OfMkZ/gXRdQ+yLF5hiLDkjjnsa6DVo9bQraRqizJ85lkP30IxkfQ1d8HaFr2nWi/wBoGJ228hV5Fei+FPh3J4sQz3E4jRTsbtTS9478NLmle55BF4GvNQkEl/qDOM/djP6V1eleEBBGPs1uZnPJYDmvcbL4T6XpxZpHWYrgAE10NnounaXEPKWNFHXjPNdHJfc9bn7HjOj+Ar+9YmSIxKD0au40rwQtmNzgNjt613W63SMSeaoU8AflT1u7NQAZ0weBg1oopEuTZhxaQqAfJx9Ksx6UUbdtI/DtWiutaWjBJLmMevPetCPxHov3hOp5wBnNXoRqYv2Zn4XIqNrOZeQpJ9hWnN458PWm4+dGSBg5IrFvfi/4dhuwgni2Dk4YcUXQakot5IiCylc9B60x7XOf3Zz9Kz7v41+GoGYm4i9eSKxdT+PWgROux0API56VLcSkn2OlbTUbJKfpUcmjxHGI8ke1cDdftDaSkJHmKDzzWVP+0vosZBVs4BHA4qOaJfLI9Lm8M7xnZ2wB71Ubwpd5yo+X6cYrza8/aZtZ1/0aJmYHqBx71Wuf2nrllEMdo7IBgkClzRDlmem/8IHdTNgsoz3JpG+Gkyn/AFoYkZwK8k/4aF1K4VT9klVB0I4H44pbv4/a55ZVLRyV4yB0FHNFlcsz1Gf4fSEjcygZ2n60R/C64eJnWT5FH6V5Ivx18QC22pZeY7HO4jvU9h8ZPF5DqlruU52Z4PtU3Q+WTPTE+HV2J/L3/JnqTTm+HpXJa6UBs4BNeWz/ABC8aYe4kQKkgJxk5BqtF4j8ZXpYtlATnDAn3quaPYOWXc9Rl8FpGdrygtjIBOKrw+D4X1KGCScDfE0m3tw2BXmVxqXidroqblSvQMp4pLRvE00uRqIDD0Ap3XYXK+59C6T4D0Nl2SsoMa5J/wA+9ajeGvDmlxs2+PHXL49DXgNo/irc0h1Pax4JJ7U7VrTWrmL/AEjWHl+UAkHBHtT5l2J5PM95Sfw7FBuSSIgn7xwcGoBqOg7G3GNu3avnmPRrkxsH1pzArcru6mrtj4Ulfc6anK6nk4fIx1o5/IOTzPev7S8NwD5oolORnpRDr/h0Nw0IUd+K8Yh8EtMoM97L5bcZ3nFSt8PIIIzm+dlJ3Mu/2o52PkXc9wt/F/hq3hbJhxjsRnNUv+FieGo4nkNzHvPIXI4rxCf4fW0rrieUBjyPNPP606H4eabFIAxG5v7pxT5mTyI9lf4qaE0i7ZoskZJLCrMvxA0wQPMk8PlqM53Divnvxf4bsNNt2jt0bIAj4OMk59PbFcEml7IJLQm4ET8MnmNjpjp9KtXZLSR9a23xW0fYSl5bF1AJXeOh6Uy5+L+hafHvGoW5c4/dhulfJUuhWVgY5ILOXcAFO2Qj+X1rQTR9HvMK2nyq44LMxIIqrMnQ+jLz9oLSon8uG4Eh3Zwv6VU/4XzEZCdkjyFgrBVJK9O30NeaeG9G0vTIVkW1Xce57V1UlzYPEDDEqyEY+7xUNMtcp0qfHaVX2+TPg8IxXrTJ/jffmMiG3nkyOy9fWsvS7y1lj2TRxqB3C1r21/o9of3kYPzZBx0pJPuP3exSuPjTrYj8uPSJndiMOaYvxW8Rraug01vOlzjJxj8a7OKfR7m0WTMYbPHAqlLJpolCMw8zqNtFn3BNdjik8deMUlR2tQ0ZP3d3OfrSy+LvFtwxk+znbkgfOeld+g06VHbzEUoRwBzg1iX/AInW1vDFDb+dEuAWC+1K3mF12OTbxD41uBsSNEQjaDk8j/Ip9vqHjW0JVZAsZPGea35vEbblMNoykc8jIqCTXdUlDAWxHoAvWjlHzeRRnn8cXbDbebVOGLAYwarPo3ja43tJqsgxnO3oOauNf6znzPJlweAO1XLWbWbiAkRFtpzsanyoOZmPF4T8QMF8zV5mcnn5v1qK4+H2r3EqyS6pdFUYk/P0Nddb3mqRt5rWp3tgZx3HStC01e/NxmS02IwBKgZDVVkJSZwa+CLq4Ta+pXSgHO7eQalPgDKlmvriQnOd0hxmu7muZL+R2Ontbr0A7GsiVdXkm2wWgUZ6SGlZFXdjmR4ATo1zK2AcMWNRwfDCyLsZNzMTxljXfR2NxLHl4cOOgz3qK80/UJNvkRpHgBST3PrRZE3Zytv8LtLR1+RWYjv61fg+Hmmx9YVbsRjt3rZTw9qkg3TXag4xhc1LHoOoxqUN6vlg56c01YTuYMvw20x0X9wicE7lXtVq2+FOmFVPl7coCxI98Vv2un39tKzSXwdMcxkcfWrx+0sq/wCkITwBkdO1URqcw/wx0lbfatujOOwAz6Zqz/wgVhbRbfIhDA4BIA+orRuLSeaQvJetgnlV6VVk0S0cAy3M8jqepkJ7n3pXQ0mRWPhLRtPk3SpbuXwxyQcVZHg7RnZyPLCnoMiqx0HTScsXY9MFiaHtrCJVwrcdfmP4UXCxI3hzSIWAJiTZn5uORVSSy0XDmCZCe4WpvI058H7OGY/yqdIrEAlbOMeoXmncLHP3P2W2A2KHU5KkCobLUo9z+ZbMVBx90811omtR0soxwOooN7DtwbVAfXFAWOeW9tprs+ZausQ7qpOafd3lnNKDBayj2KEVsvqMMKjZAobn5gOagj1x7WNlSEMD1NArGfDd7MollI6Z/u9DUt7fXZhH2PTWjduC23j6Cr663cSE7F2L6YzUw1icggcZ9OKBnL3llrepsry25RsdM4+mait9E1uFWjVygfnaz5Ga6waxcBNrHcPpVeS9llwGySOlKwXMi30XUrePMsQckH+IYqNtIv8Abua3RQT0U1tm6fG3gijz2zyxGO2aLAZzadciQKtvGiYGSD1NLPpt6gHkQwls4yev1rWjlAzmTBapN7K2QQx9RRqVZGVFYXccYWW1t2k3A7h1+lacNwVTLWsKMPQfzpFuC3JwKjnmJDcg8E5qbhY+Z/2rYp18ZaFeOYxHNayIFT+Eh+n5V479oJHvXtH7WP7uTwtICpZmmUkHntXg7XJyDjIPfNa20JTsy1JcYbmsfVL0CNhU09xhDjn1xWBqt0ArHsB3oSG2YRuy2oOR8wY469MV1GnTl4CM9BXIR5MmevNdTo/+rGAM9zVshM+4fgVYWepfCbw7MGDERPE2w8BlkdSP0r0T+wLBgAFCv6n1ryL9lnUjefDWey3k/YL+ROmAPMAk/wDZj+VexFCTwCWrB7lrYVNFtnBxEBgYOKRNGaJz5KZU9BViAfN95lyOTV+2ZFQAE4qhFa2sZl+UoQ47VKtlISHUhT3BHWrvm7cHJLDpxU8WHPIwD2pWEyrHbq55Rdy+tW47VYwWWNcn2q3FarLgbgpHSrMdi8fG7I9PWmTczkhCrgxjkelW0gBXOxc9jV1LBGySME9CO1OFmIyBn8KpCuQKgMY4H5U+NBjGeK0YY4ht45NWPIibsKqxFzLEeMdc1L5AcD9a0WgVl4UZ7Gq5V4+QmAfanYLlJrJSc5IbHXtQLZtq4+Y+tXASx5UA9eOKnMOxeRipHcxPst1FesxObdl6EdGp5Lbz8pzWs+AMdqjWN425QYz1HWgLmWZBxwc96UbjH8hIPvWldQZG5R+VVTG28BRjPpVIkiQup2jGe9TJuz8wyvrViO1AIL9am2oB70AUjnPQ1ynxW8PnxR8OtasiFaRYfPiPcMnPH1Ga7GRSxOPrUb2okX5xuU5DDsR0oY0fAuh6g6SLuGH6MvvXa6bfRiZN5AA61hfETRR4J8e6rZrF8qSmSPIwCrHNRWmoxXEYkbCsw5HvXDNHZF3Wp7L4buFkg82Ih2U8euK9n8K6otxpaRO43oOFz2r5y8B6rHbrt8whc8E+tex+Dp1adZ8B0I6jvWNKTjOxnNaHoDTK/HNRbQTUILK+4HIzkCpGlVl+Q/N3Br0jAkkTy0yTiqPnXHnfI6GPGMHqKkNzlcOKhdByUbaT2oA+JE8C+JfBNle3EV/9khcNJGHY4Zs5OF96peHfEWs+Mri0hvborcRysAijgqNpViT3B3V7N8StQ0Pwx4eS51S4S8u4wQlseue1eBaBrU7Xb6rbwCOWQmTywOACea8yceZWOCknO+h6Lq3hqz02CS8vLh5BGpY+ZyWIFeRQ6VPrrXMscgtL83bXFsF4GS54+vQ/nXUeMr+9vmgkmkLI5IK9gfSrvw10y31LxHCsuAkKmUg9CR0rOcveSRUKT5uVnU+D/HM1zNDp+sxNbakAFEm07JD064xmu9k13VbWBItOmEYJyR0qncixhSGZ4PtDo42lUyVbOf0PNXbaOe5m+S2fYRkNt4rVXZ0Qw/s5XRl3ut+L3kLQzhx2+brWf9v8bsCJJgB17ivQLXRbkIG8lsfSp59Mv55MR25+X2rRRfU71KysebXH/CWFT5t/sUDIAOQKof8AE6klCyazkd9mTzXean4Y1S8jaL7O6853D2rkW+GfiBLkzIjbA24daTizRSRXj8LXl3KztrU5b73XtViHw1qFrEscWrSCNX3DLeo5/pW7Y+C9cgbzJo2YnPA4q03grWL0PgFNvQZq1HqQ5HJSeBncuH1GWRpBliG4+lKvwzgMURlkd23YJBPNdfb/AA11YHc8xyTyPaurtvDFxbwbXYE4xyKvkRPMzy6P4QafOw3SE5POTS3Pwu0uGcxoCG4yWOelelJ4WuizEz7PSkfwmA5MtyVI4JPNLlVhqUjyfUPB+laekxaOOQKpHzDPUelcLdWOlRwuVtujele+3vgG0mQnzXZmPIPSsp/hjp3lOhj3bv1rFwfQ1UjyDR7bTWVpYVUAcFcdK6fR30ySTyHgCvJkbtv5V2sPw50iyUBLYAd8etW4/CljGQY4AhA4wKSi0VzJmPHotgCN/lrGvU4qvcLp1vKEQhlfjp1PXH6V06aBEudysQwqU6BZklhECRV2IOTlks4owyQh19AO9Q2urOjN5dnhh2Ydq7e30K0iDoIVOWzyKd/wj1sv3l5HBPrVWC5zBlub2Pb9nCSNwiHoT1qsul61OzYkWNR0z6V2x02HzIpGGDE25frgj+Rqylkky+WH29t1CQXPO08FaxeFXWYA9COw4qaHwfrmmMJVUOc84Jr01V8ldqA9eD69qaJiAMZz9KYHnMmk680jMIzsPHQ9cD/61QweEfEM8rbvutk5J7CvTULEgEcmrAkYAbicAdO2aAPJH+GmrSDJIUnqMnBHrWnpHw51W2Idbzy88Abv/r16JFfrc+YEBwh2kkewPH50GQrkZwOop2Fc5ZvC2pyxJA12iEHg54psfgTUHkDG83DPIBrp5HKnO7IPcUv2p1AG7iiwXOdTwdcQz73vGDhvXpSr4V2Pua6cyE5PPStuW4aZizMWY5pmWYAe1Ikwn8E2eoSl7iaTcvACtwR9Pw6/Wpk+HWmKfmmyMVsEsMYGOKcS5AwMfSr1DQx/+Fe6X837wsG5yB0qeH4f6YmSWBXHFa6IRipFQnAJqtSdChF4N0zON5APZRVs+FdLQBE4HrU6oV605I+TQIi/4R3TowcDI9qkTQrDcv7voOlWFiJ6cjNTCPHIBoAji0qyTH7r5e3rU6JZIdxh4HtShN59qUW5bqM0MaHJ9hBz5AOeTxgVIs9oq7Tbrtzn3xUD25B6Y7fWkKE5yO1RctItNqFug2/ZFI9gBig6jEw4hCjBH6cGqe3Pbmk28en9KltlJItnUhsZWiBGeKga+KuWjhAPTA7VGQeo4pdpwO61N2OyJ/7Tn2bcAc5zThfzYBxyD6VXKkc96kVDuxt+lUmxWRY+3SNjIGBzj3pDeSHDEc+wpgB2n+Hv9aVY/f8ASncVkH2iQtvz+dAndmyT70qw4GM5ppTacGkLQVp2J+8ajMj+uakCZPPbpQY/RcirERGVj1zxTCzYOOM8ZqXySP8AGmshyMDoc0C0Izk8lqY/Tgg9qn8rAJ7dsVHNbykAhc5p2C5XxjPemPCOQT1qdIXPBQgjnpVqGzLEDZmiwXMxYNjZ4q/BHlAx+nFaa6TK4/1XXgH0q0vh+RVy/H0qkiXIw2iUHnv3pq2okO4LuUccdq6628KpMRls8ZNbEHgm3jg3j944P+rU8kVSRHMedLYxqd5HHoecU2aGONMLHn14r1Q+Dbe4iX5WhY9m7Vz2peGjp5YPbkgHIYc5qrMm5wUvzYCRbMe9MVio559hXXx2MEhw8JA9cVuad4YtbqRUjgMmR97FNK4Hmwn3NgrtxwM96mzKq7WQYz19a9OvPhekxDRYBFVbrwTdWigeWsgHcCnyk8yPNhA7N90/lT49PnmbAjOD3xXocGjzJj/QufTFbdhZIsAD2ih/cYo5ROVjypPDl47L+6IHqQa0IPB97In+rYfhXq0cbIADAvy8cCnvK6gFEwPanyIOfseWr4FvnjJETLjjkc1UvfCN+igGBuBXrMfnncT+ApD5jyAFMj1o5EPnZ+fH7ZUEul6j4Ugk+STZNIUI5xkCvnyS9BwAcV9Ef8FBtajuvjBpOmRP/wAg/S18xQeN0jFs4+lfLzzkDjnFUloO5bnvRkgEVi6ncEqwz7AUrSFjnOfUGsu+kJkQbs5OaaQmyzaR7gM9fXGa6rS4sIoA/KsDSrYylQADnmuy0rTyUViuMelRItH0T+yRfudU13SC42yQpdRxkcsVO1v0Zf1r6hg0+WT5hEcgfhXxZ8F/FsHw8+ImmareSNHY5aG52LnKOMH+h/Cv0Js/sk1lBPbyrLFOgkRl6FSMg1DXUT0OTFoc7GTGfarEWlKVJGV79K6po48Z2DH0qqzK+VVDkc9O1KwXMq30tG+8pYr19qsR6Pu5U5PapxJIHwBtB65q9aRNISVYEe1NIVyumkMAGUBsc/Q0otpEfY6lTjIzW5bWU2wnI5pbmzE0u13wU4yDVWJuY4gZeD+tSLDu649zWo0US7VaQbxz15NQMI43wELlumKLCuMFqjfdP5ipY9PdiNuOvBJoE9usZZnEagZ+arC6jbqo/eLt7HPBqkS7jTYyjsPenCzcjb949xRJrNtEhPmIwBweabFr9mW+aQLnpzVC1IL2EWSeY6ttB6KM1VhvIL0YimVj02d/yrQm1q1ztlcZP5Vm3UOnynzMLGwO7cpwfzqGNEioXIUKfTipPJdVAwT9aLfV7SKLy/OH1PY1Vvdcht3yZMj1BzQMuR27OdvA+ppGiEXbk96xZfGNlaNumlYKeppp8bWLx+ZExeNeWyO1K47GyVZgDjIHak+zlsEVhv42tt+FjOexxwaiPj9ZvkFsVKnmndDszoPKIbpz6014SB65rCTxoZEwUK84OayNQ8T3y3EarhFb5kcDg+1FyTyr9rDwGHt9O8VWkWTF/o14uOqkfK34V86abIAxBzjsM19j+K7lfG3hHU9OmOZZEMbRHqD2YV8ZBHtLia2kH7yJzG2fUcVhJam0GdxpcqTBYQ4jYjI54r1fwBqT6Npwh8xpQGJAJyRk+teCwI8iKRIYyvcda9A8DTtayqTI0qkY+c9K56kXbQ1auj6e0y9N9ZRNgghcE1fVMxE4GPX0rzCPxRP/AGMTZSDdGQHXviqKeKdQAx9obnqM8EV0wleKOe1j1QpGRy6gehaoZLi1Tlp41A/2hXjWo6zePMFaV0YHqDxVK6vJ5o8iZ9w+8Af1qrlHh+ieAdc+I+std61K6LK5IVzwB7D+tdfq3wQvfDFq91pdwb2NAQ8O3nHqv+H8q5/R/wBpKz060jeTSm+2AkbVA2mursf2kYNR0+UfY3t5njcIw5AOMCvNlZHmpVqbvbQ4bVNMlfTkTLSkuZCCOVBA4/CvV/2cPB1vLp2sapfQCQvMltEGHQKu5j+O9fyrx/Stbu4ZmlYh1kJkZG6c9RX0t8PGi03wXa+VmM3Za4Kj+EsAM/8AjtOnFSlc9JR+0zs10TT4MbbSPI9utWoba3iTCRqo7Vzun3txBZJFI7Tv2kbqatq0si55zjmuvRFm0Ait0A70jsiDeePWqMDBvmZsH3q+FBAwM5p3AZ5qkgdc+gpWmGCMU5bYR5xzkcikkjVAMj8M0wIzKOOgx6ChXWM54GfWqs91DGz/AD9OorCvLhpGL+YSB0ANK4G/catBAvLZ9qpnUzMvCAKTnk1z0dw0jfMCwzzkVeSVdg3Er6Y70XGi8+oBU6nf2FZ8tyTgsOTnNRyMRNkcDtmq8kjAnn6e1IZK9yZCSMgdsdqiMjsTyc/Wq5+uAaVcAdTk1LKuOLkk56E9aVcKDnn0NQsQM4HFALEfMcY5xRYZO7qOB+FRnJ5x1xSxoT15JqZITkAj9KLBcany4z2q0MSAE802GDJUbSauxW8nURn8qdguVltgWBPfpirMdv5ROQCRxj3qzHakOrEEY5x61K8TbidnfiiwXKb7gy4UZzioVgYsCMflWg9k7AMT+FIYjjqfwosFyoICuCDxStgEjPfrVlYCVIAJPapBpxfORimkJszsBflUBfYCopFOODn8Ola7aSwGSQGzyM1GdOAbDcg8dKqxNzICHqPmpMMeO3pW02mIrYGfwqxBpOVwE/Giwcxgpas2M8cipfs33cD863X0sxbSU+WpBpLOCxUqvUZFFguc75ewnuKcsZyDjg+lb39ldyCeMnikGm7eAp9qAuYvlYPXinKuCMjn0rc/sskbsfhSroysN2ck+tAGQoUgcc1IuCenua1l0fc+M4FTDRQR0xj1oEzNiRAFIHXrU6pvYhFzxxWrDoQyQTWvY+Go3ZWyR2BFWTc5tLclBlPm65psmI8DHIr0CPwtbRjeSayb7w9DG2UQ7T6+tS0NNHGuGembMda6GbQ3JDKh47U0aBJIcAEMOcVnys1Ukc/sA+vSkEG/2xXRx+F7mVQRESc9cZq2PBt0Iy23jjtRysOZHIiPKjjJ6UqITlSOe1d3beApZgpZwpPYCrY+HbqwyxyATT5GLnR52Y2zgA8VIsRfJx05NegXXg6306DzLmQquM8CsafTLTyfkjO4d/WjlYc6ZzXl7gPWnheeBxnFXJYlALJgKB61UaQohc8BRk07BcURknB7VI8QUbSMmqguxIhdDnHGaabtl25XIboc0WFzE8iDIwKETPOO36VHkvg4Iz0pYZCrYPBJxzV2JuSY3fSpURCPmwBUMl2pXMpw5boo7etZ/wDaMjybVQbTnBosK5twxW5lB61oeRAygqgwf5Vz0Op28aq8jZI6ityz1ewnSQwsSwHyr70wJ47SFZWbZjI5HWrcVrA0qKMIQMcCmxapYTIIoWKztnBccA44z+NY+i+Mba5e5S5tntriG4+zFW/ibbncPagg9A03QoRh3cP3wK1YtPsY/vjcB1BHWuBn8UCFQbaMkowyWOMjvU2meKriN382MSFsYyegqkxPU7yLS7DBaL5QDineVBBKVV8nuRXCXni+WEqIBtyMsKym8T313YHDiOVtwZgfyxVXCx6r5SyNgNuxzWfriRR2LlmwwHFeaz+MdS0+ILDM3AA3MOTxWVf+Kb5i375md1AKk8ChyElY6BrkOG2phkGdxPBrq7DX9O0ixjSS4ETSHOCcnOK8MudWuZ28tZnYAkEgkYq48aPp9rLPcbcpyrk/exn+VJOw2rnult4x06U/JdBiOfSpG8XWW8IXUj+9Xz6dYRI4ow5VmO1AO561oz3MlqkPLZ28rmr5mxcqPdh4i0suqNcJGXOBnucZwKsC5stgJnQpjO7NeExzPLNEzkkD5kBPPQ/41ehvHmYw+YyEDIweKtXM3ZHtT31moBEylPXNU7rVbKNwPNRT2yRzXj0n2kYT7Q5C8gbqx9RlddgEzrKWIOWOAaepNkeyzeMtNtZtksgXGBu7VG/xD0WJWPnByDtBHQmvnu91i5SQosxeIkjcec+leafHDx2ngTwE96s0p1G9lFragNhAxDEn2IAzVKLY9Oh87/tCeNT47+NXi7V1mWaB7xordx08tAFH6g150+Djvx1NJGS67mO5ick9yfep44TIcA/Wk1YtFR0Pl57HisjUlkEqSbG8scFgPlyfeuimgZBtIIGc9K9Q8I6Ha/8ACF6vo19As0Wqxh5JAuXt3XlGU9gM8iqUbrQG7Hlfh6fDoCBnPUV6BYypDD5jnCAZIrzr7LeeFtUuLG9QSyW77S0JzuHUEfUYP41rR+IhfMsaIVQdS1ZuDbL5rI6yV5tYPlwlozkGM98ivrr9nv41Xt9pUOhamFTUrMFCGOAQOmPYjpXyLoOpxRkbcEjjNdlN4tk0mSy1exLJqVnIj7wOJFB5Vvwz+daygnGyMud3Pus/EGVSzrGoIb7o71P/AMJW87LcJty4Py46eteYeHvEUHibQtP1W2YGO7t1nA9j/wDXzXT6XkQsVOcHODXI1Y1ua1x4rvLiQp5caHGMjvWlomqXkIDmTHqvYVzBZWuo8dyAT61qWO9WMLZ4OCSeR9adibnRjVb13n8uZh5wyAp9PSq51O7ZQqzuGB+91zWZdSyWAXOQwOQRUD6g0YMhHI5wP4gO+KtIlsn1LVr7zCDLl0OA/fFLa+Kr2JkBfdjgnvTZ1j1CGO4hPDjn2rPe1eHJ3Z78dqdibl7UNWuLuIxSSMytyKpwalK6NB5rDb0GaWNTLGEIGf4WNZ91p86SrPAM4PzqD0oikDkaRkuMEecSD15qO1nmml8pnyMZHPINaun2aSxoJuCV9axJJTpl55hT5clSfSqSIbOiMDXlmVLN5oHDA8nFULe7aFdplfA4Ibt7VF/btvtR0fDN3U1cW/gvF81pI2JOOcD86Vir3Hxyh3ALYB/KrcdoJAQ7Z9BnrVd7SKeENlVj6FlbgZpq2NzpyiSUSSQKMh0+apYBfabBKux0JI6c1XjsfIYJFH8rDBzVa78Qrbygne8QPIZDkCq48Z6b5O4XaKTyD6Gsmao0JIohtJXAPykN1pY9P25lUbkJ5PpWNqHiu0+wyXP2mJ4lUsNpy26uH0T4wi/nltWDW0iZDBxgOvr9aZXQ9QngKnrzjpTFjYLjJY9dueCK5Gf4gW9vaLPLKDb5x5meB61HB8QLKGKTF9G+75onznH1qjOzOhv4VSbzUXa468V82/GPw7/wjnjZ7uNAllqa+dHgY2v/ABL74P8AKvaW8bONLa+k23flHDpCpJK9uBXlnxT8Sf8ACZaQ8cOm3SmwIuBLs4x3H19hUSVyouxw9vMVQFeRjp61t6HPdzXkQgIQKRy1cvYOHjjnVtytzXQaNcNbXcciDJyCB2PNZG97nsnhfJuHWSQFnXaQOn5UmqQnLBVKSRnBQH9RWRoV1Kt9FNKqrzkgccVv+NI/LaO7tpAokTJJ7HFTF62JZz9zc+TICrs6uMEOORU0UyyIB/F61xWifECK+vLi31iE2ro+1JY1LCQeuMcVh6t408Q6fqUn2SySa1B4bPBHrntWpJ4nqNra+ZDLE2XA5rX0q3xFyfmXAC1lSWRKSE46fr7Vvafb7VikPAYbs4ry56s6JQ5oWO40fS1nsreNJGW6uZFhH+zk4B/M19VWNgtjawW0ajbCgUEDHbGa+b/hPaNrXjPSY9oKJJ5pB9FOTX1H5ZTnj05Ga6KS0IaskitHbYkwccjipBFyece9K37jDOSQKge7RjhSCe/PStxImyEG45+tSm/KrhD9DmqEs+3Axkdee9Vnu1UY3AODnAPNAy+L+df4tzH1qtc3F3d4Qtt9hULXAVdzuAB3pgvo93yuCxpXAk+y5zk47njrSPCBtITI9PWrUMZdskqFx61ZhtRIvpirJZjSRfP8qY3HsKmS3kfKopOD0rcht4woztDeprWtrOG2VGJUYGevXmhIVzkDo1yy72U4+lRT6PIseSuPeu7NwkhYAfd/WiKzgu3CMwDelVYVzzaXTZBjAzTYbOV2ClD9a9Yj8NaeRuknAGcfjVuLwzpW5v3iDA3ZNHKPmPJU0t+SyGrcOjOFJZAT2yK9aTQtMgRtzJnAJ4OTSRQ6QjZccdlHWjlFzHmcGkMORF83t+tXItGzw0XPQYFeh2ttpxbI4UDIBxmtONNJQBthLcH9aFETked2nhvcAyx9PaugsPCilBuDZIz0rso9X0ixiZwgXHVQO31qrb+LLG7kRoWBRieB25xV2J5mc2fB7eaCIz5RO3OOlWpvAI8wNtwB3z0rqf8AhJNPVsAmTHUKenvVK58TqJI4Ibd5VfbiXtyOufzp8qFzM5yT4es8ZYOoJPC98f5NQW/gK4mEpAACOUz649K6G48SXEkIWO22MW2Et6Z61al1t5oo444zDsB3YGcn3pcqK5mcbJ4Iu4pMiMbT0PqaQ+Bb5BzGwI5x1rtrvxrHZoitbHB7nvj6/Wiz8cNfA7LcITj72OKfKhczOWTwDcPHuIwQO9PHw9k6vnIHArsG1+dd26NcMMg56fpWfN4hvklSQbRznBGf50+VC5mc/wD8IV9mKmRTx1JobRktlyqFt3pWhe6tc6iCkh2HOMDHFUpdQmhiEcb4GcBj1z/kUrFXIrjT22qDbjGM/NgcVm30bwAqUGVJU47YqK8u7qacCWd2VQRjtUbK8jHBJJ6kmpsFyhJLITkjJbt6/wCcU17wIFQ4X2x3qU6ZcXOHVThWzknoB/8Ar/WkayTKySJkdQaLFXCKZ3ODgdhWhbWZb5ZGVGIyOfeqFvBI0TMsYyzFs9ehx/Sp7S0lvJm2kAquOuOM0guXfJhFvuMuJR1Haq32yJTgsdwwMDrQIOGJYc8fjS29oizedIDlQFyoz68+/WgRYsLuKS+WJmKow4Y+taX9oi3uCpcqpzgj2qnBpUbhHiVncD5D061as7YXUEbyRMnmDeoxyPrTsBp2d3cTF1diBnC+/vVxtOlu0aQysItu4KfXvRY6TJJHvUgKCnyt1xnBreubVYreRY+Pl2g/3e2aqwrnK2tzKt7Ipi3QEtk9sY/ya1otOgkuLeVkOFUEAd6sXFvEWto1dY45kO9ccnaV4yeOQW/IVcinRZY4wjEYLAqOBj1oSE2RrfrYXCqIFYOQgPTHpU11qTj9yYV+Vjkkdecf0qK9KzqEWEGZf3ikj07/AIZBqjbrNLdSNcc5ZVjVQT1Azn8c0CHzeJ20+dQ0YJLgKQOBnoP501vF96byJGtAEcH96OxHOMfSpUghuFS42b0+8D26cGkwJ0Z0ibakjqSw6kcEigDJ1zxE1/EVZFKlguDx09q5m6lZ/MA2/KmR3z1H9K3tUtx5+4Rn7wfj6VnSWCh2UAYzn8+n8zUFnKzvIkbyMR5aYOKhl06a7cxhG3Rt91TwQfX8DXSTaeBiNlHl9CR61Y0+wkgeWTKlXAG3PP8AnpRYOY5v+w3ijl4VBjhc1ipCJLdDIGLgkHnpg13EgcIXdd2GPOOec1nRaOn70lcLuyB9adh3MG28xlEXKkZ2n1U8/wBTSurxseSQccCt2XT1KEKAmOQR/n61RktSTgEj070guZlxDmQDvjBFVlJikV0bDdRjsavm12sck7ie/pVeeAKqgZBJxn0/zzQIoX5QW7gLkFTgtUFrLJ5GANuOjd6uPah1Kscj0NT2wtggcgcYyooHcpC6uCyhpSMeh60429zpt6LjzGkjuYxJtznkEg5/I1sC3t5l3GMNj060sgUjBVlQDKj0BoERW5knVWbce+M1oW16ELF/lboAKqNrNvpkSNMyRqTgFyBVS6uFVkl3qNxyAOeKsDUl1AS3DFVBTdgbupHvQ9xI+3bHx0wB0rPs7mG7lCxfvHzjArqrC025UQsCQBnGaEK5yOqLLMfkG8YyT3Fcnr+qfZNOe5DMzsyxx47ljgV6z4p0lILJbgfIpjz8uK8aWK+urmQTxkafE58mNlOWOfvfpSasx7m/4ei82wikvYleUjBI6moLzw7Nr+p2DJKUstPczSRk8t/Co/XP4VpaWksojKxlVHQEVqWFhtumjdWdOpboT6VasS7lS10JrxxKyfZp42PQcHGf8/jVnUdEeSdXeUZ/i/xrR+zvAoUuxQAgDPaq8tsY4SInYHr8xzVaIV2VJ5IdPiBOThlGeopLi4tkdHRj5xPrwaqvHePKsMSrMu7f81Vvsk7PJJMo3jrg9PpVKRPLc0/7aj2gPGBtGDjsaxteb7SE2zoQDnaO9WlkaSJUk8qMgnkd/c1lNZQ25bzriLZ/CM9KfMhOLOd8QXcHhvRrrVLplhsbWMyAk8HHTH418LeLPHGo+OdauZb65kktHlMkUBb5V54wPpXsv7XPxF+039n4U0y78y1jQSXRjPy5PRf0r5+sLcmQYB2qMk1tHUz1W5ams3gYYXCnkE+nbmpbdwjZI496e91JGNo+de6HmqxzICdm3g/dNVKKKjJmj9pj3pJnGDwPU12vhLVtQRlbftQ8HdzkVxGj6bHLOjyMSoxwTXUnXLfThhWHy/wiiPuq7E3zOyMj40+HZNI1C21e2YjzUUSY/u9B+R/nXC216QNzt8x5NejeK/FUPiuxjtguTHGUP0xXlVjpd5PJGixtgnG5gRWcpW1RUbvRnR2muLbbQnOO5Fbtp4km1DZbj+I4xXKX2mQ6M0C3FwJXkQOyxclecY+tbOg+I7SydRa6eXmzhTKQee1TGV9SmtbH2P8As7faF8AQC5QrGkriIN12k5/nXrtjMHR1RssrYIH5g15D4L+LWm6X4bsLF7KR7iCIJL5cJ+9jvgVvwfF9ZWJttHvJMtglbZ+P0rllNNmypux6LyilmOOeD6Vp2d5sTexLOOp9a4K08ZanqUT7PD900Z4zsGfrVqy8Sa6iAL4du9vuoB/ImkphyHb6lci9ZDyMDOMY5qCSQS2yFATjgZ7iuNHirX7hSf7CuEwcEFR/jUFx4912AhG8N3fHJChf/iqrnt0J9nfqd7pqvCuzkJngelaDhXAIQk55ryNvitrMcrK3hy+TaB/CuD+RqoPjVrcL8aDec/3lAH86XtPIfs/M9amjMJIWJ8ds9cVVe0vLiRXR3XtkcV5lcfGnxFKoC6DcSccFQOP1pkfxb8WyKu3w7dDP8J2/41aqeRDpeZ6odC1cEuLtCjcAelZNx4W1e4lLPMGA5PzcYrE07XfHOrwpKuktbq3QSN/PFb2naR421KRlkEEC9m3Zp876ITguo6DwrceXh3QZNX7bweyb/MmUe4NQSfD/AMbyOQLy3UHow5/rTV+GfjJxum1URnPJVeKLyYWii0fDMyfLHebFJ+YZ4YfSrdnp+raVLEkeo/aLVMYjfHT0qGD4M+KZIpJJdZwu3K7QKk0/4Yai/wAlzq86v0JUdPwpWl2GpR6sf4ge+vrGe3treESuuFmZuQD1rxc/A3Xbd3IvRJGzM5RGwAScnFe0X/wX1m6sn+weIpEulU7fMQFWOOAemOfT1r568VeOPHHgDX5tL1OLY8ZwJM5Vh6g1i7p6mseVrRnqGnfDuO10+CG5sJHdSdxVs81na34RtAsjDTpcqMgolcRpPxw8QXV9b2gALSkAfN+vNb+q/FzWvDaxNdLFc+YcYTgqfcU7sLI5W9137Lm0OkXcdqo2szwnmsaTV9CRSBZ3fnYO1vJI/Cu7X4/AndcaWucc/KDU8fxv0Y4aXSYzk5x5QqeYaj2OK0P42poSm2/s9wqA7WeA/MPQ8VB4n/aCtmkU6VozwSTQlJmWI4bOQR0rvJvjX4XkJM+ips9fJAqrc/FjwX5Yf+yocEd48Gq5rk8tjw3w1fC985fL2HeWCkYIB9q63T/+PhF2g4/I1D8SPF2h6rqFjqOh2qWk2PLnCIAHGeCf1qot29tIsqdeuO1JjWmh6jo2oCSIq3zYGK6F7ZvE+j3WnBvLuPLPkOezY4rzbw3qh88yPwGHzD3rsZPEh0K4tmaCSaKTnzI1JC/WstgZ8+32oeK4Lqexa2AljYowCHggkccfWo4H8aIoEcUrlzgqYzjFfS3jH4i6Z4YS1updNFxFdRkmURDIcdQffn8vrXJy/tBafDhbbSlZu37sDH41qmKx88CDJLE4U5IzWlps6SW8cQDebG23nkMp6fyP51z+uXk2m3EIRwysuce2a2beR7e6QKp34HHpXnNHVc9M8DeIW8JXS30UXmTqpVT3GetejW3xzuZWzLZYXGNwOee1eVabbu1pG0nLsMnHatOGCNAMg59D0rSDaR59ac4u6O9u/itf367ANm45z6VSTxzfoCRJhulefTeJkgv8qgK424/nWhb3JkjRlBIPPJp8zZ0Umpq518fi28nfddyuyk/wnnGKtp4uS2IeMPJKBjmuUQ7tq8Y7VKFO4HoKpNmrSOyfx59piCywdOgFUovFN3McKAg7ViLgt9z8KnhfaQCCvPPc1ZLOrtddvJVjDSnaOeO9a8Gr3ZZQJyAw71y9ox3fIPlzwK2ogTwcEg5AxVkHQwTTuctK5br1rTs7m6nkVS7OhAwe2Kx7WXng7QRxWvZSmEgkgE8CqA2YVkWRfmJUDkZrQg3DL7mLZ9ao227qcZ/nV+0TA++TnsasgktoJnVhuOCcjJrThikJjA5GecGo4meKA5bC5+7njP8A+qrC3MEERk85SOMlnAxz+vFWQ2XFAJJbk980scEcxKnCtj1qtJqVqMN56kdevUdqryXkMuWWbaCOg9+KdgNcW0eVw/fn+f8AWrphiwcEMF6etYK30KkhWLDG0HHX3qTziF3F2PTCjvRcVmzVlsYpyoDZHWoG02DT2QkDczH7pqC1vwirsjYe3epXzNcW7ttdYyTtJ4zRdBqbdrp6IVcD5cjGeuK0IrRY5MjmTGT/ACqjBrQEKZVS7BRz255P5UsmuwM8fYgYPNUmiGpF57dPOj4XLHd09MZP61NLZxHJICgnntWdDriEg+WAUzwT64/wouNeEsJBGBgjA70XTKtIXUNIhu12he3Az3qvY+GjYzK0T8g8qehGKsRaxChAPU96sDXbeQHJZCvQg85ougtIHsz8qsMjbVU2heSTOQQMc9qtrqdtd/eOBknjjr2qYX9siYXBXB5/CjQdmc/PYSclASoOCR1qpPZOY3Xb8w+bj9P61tNextIAo2rjmsm7uZVZtgJ7bqHZAkzJlssPliQSeariNk5I4JwaW6W9nb93H2qH7PesFRkUsSO/FRdF2H+Z5KuC+FYEYz9P8B+VRSzo8aRglhGgUEn/ADzRcaDqc0gCmEIRzkZOeO+eO9U28OauyMwliyeADkcd+c0roEmTnUIlAywGBgAfSoIrtYZmliZido4z3qu3g7VW2N9qiic8EEZA/UU2bwTrCBjHqUcYK4ztzg+vWlcuxqabqkV6FY27BMkZPB4J/rXQ27wblcKGDcAY6fWuYj8M3NshY34Cjgjjjmr9tp8locPfEqBzyKLhY6+zuBCu1Io2GOBgVatrqFUBn8vdggMuOQSf8/hXIFliXJvl2t0+bpVaQRTwn/iYGEg9Vb/HvRzInlbPQV1Wwt8l5Am3oPaoLjxpp8ZzneVIO3HDe1cDcNalA1xqQc9SA2D9OtVZZ9BQsr34JDYDBhzRzhyHbL4ns3kLOT9/eozyM9qsnW0WUCKZEYqDyw6cf41wY1Xw7CNrXq5HO4SDpVO98UeFkaMvcIXQY3bvvc5pc5fI2eq/2xCF3mZGJ6be4NUn1y3h1BR9qDLNEW2/88yrevvu/SvNP+FgeGI4GX7WCO2GGBUR+JPhWzaMidWY8cnP4UudB7NnpV3qUNy25LhUYDAycYGc1Nc+NbK0tmVXWRiNuB6nv+leTTfFrwtaRyBpMnqCTwRWd/wu7wcnlESIecZznnrS9oh+zZ6N/wAJbE9zlmJRiRtApE1ZHIBHQ8H1FeYyfHDwo8p8vacccd6gm+NmihwIoZGYDoFNL2iRXsmz1iTUBKcKq7zzgDt6VXW+dpQScBeq+teYp8d9OtgzJYzNI4whEbH61SuPjjC+0w6bc7sc5jI579vWj2iD2LPVTbNcqB5jBuox1qxFZziLlWIHXivGh8cL+VnNvo10N3QCPH86tL8ZvEUkBRNBuSR3A65/Gj2iH7JnqF4J1LBITK6gDOcYGKwBdalLcxA6a6R5PzDnJ6Yrg5Pif4suJdyaFKhYdGIH51UufiF44nTbHo21h0LPj+VLm8gVPzPS5IrmU/6rYc9/Wlbw7e3KljMkaEdjzXlr+JviBcKEWyhh46sxNLFqnxEddjtbRKw4xliP5Ucz7ByLuekf8IncSPt+1KhPAJPes+P4dzR3wMus4JXJOeM1wi6R49vPvX8SEnqqn/GnjwT4tuXJl8RMpIztVRxTuxqK7np1noA06JYZdUjmbB/eZHP1p8kGnW5ZWv0B25Jz3rymf4ZeJLp0x4iuMIQW+Ucj06VJb/BqW5DfadevyxbcQJm/xovITjBHYeJPD/hbxHBAmp6hIyRNvURzFMn3wRRbXXhTQ7cQLd+ZGp+XzJN3HpyaqaT8F/DpCxzfarhzw3mSlsn8a7Gx+A3hNYgz6WJm5JDtnIxRaTJvFHN/8J/4V06ZpI7mKMrycOKc3xo0WJi0UrylTk7QeK7u0+F/hm3EVudGjBA2jK9fStmD4beG0hIGmQqfQKKpRl3Dmh2PEr3496TbOwlhnkVjkBo2xk+nFZN18f8AT5v9TpU8gwQoWA176/g3Q7ywWL+z7cIjkKCg+U+n6Vk3/wANbRJi0djCuedqqMUcr7hzR7Hho+O1zFEUt9BvCMZGIuB9arL8btblbMHh672996YyK93Hw7todhkRYo5GCs4HAz0z7VpD4bWQU7XVs9woIoUWHOux85j4qeNtVlEVn4dm3E4Abin2+v8AxH1hWC6Ulsc9HavoqHwDb6fcJKqO8I++FGCPete30XS41D28Lzg9GAAAq1C+5Ln2R81xeHviTdXKMzW8S7PvDJP+etdNbfDDxZdxZl8QRRFlzhYs7T717cdMFvJ50aMUIw8Z7+49K+N/2gv23b7RdevPDvgKyiX7Kxhm1K5G75xwwVR15z3FaKHRGbkz1K8+DOtvE5u/FQQY4O0LgfjXgvx1ubD4baNKIvGMuo6yRtjtY3DAn1OOwrwTxP8AGX4l+M3P9p+ILwxkY8qA+WuPwrjodEu9QuGkneSWVzy7kk/ma0VBvczdVdx0lxc61ey3U7GaeZtzM3U102j6HI9tkqcMe/armgeFNkRMnB9cV2cVnBpmmKWwoC5bJ/OvTp0klqcE6t9jh5vD5DZY8VmX0SWqsCQB61peJfF8Ss0VsMsOCxNc9p2g634yleLTrKW6YDOEXNYVJRWxrTjJ6yILjWPJ+SP6ZFTWOkXGpoLma5S2tjz5jnmrlx8KfFNrZz3M+kXEEUSF2d16ADOeK5d1cZjdy204x2B+lcjfMdduU9p+Elr4Y/4SbTtNEH9q3NxIEkkf7gHOa+xbP4ceFjBAkOi2a7eP9WBx9a+GPgNBcD4gWT20JnmjR5di9cAcmvrdfE+sQR71064yBk4PJH51lPsVFdT5S/a30XTfDvxlnsdLt0s7VLC3cwxjChmLk/oR+VedeEbb7TrVjGcnfcRjIGcDcK7740eGfE3jX4iatrraXdtDNsVMoTtVVA/xrJ+HfgTXj4y0aBNNnaU3cXytGQANw61pFOxDep+lnhv4cafYXs0ccNukdzEij5ckED3/AM8121r4KtYY9o8sOBgskYG4dMVDZaTLqBs2RDBMkgd0P8IxnH612P2KTbuwCR2B61gkanJ2OhS2l41sZAsa4McqLtyPStZtOMbZLF0H3R6etWtQSQJEUQq4kU8detaqRHA+UEdaewHORJCl9FBIg2y9Mgcn0o1Dw1Fdy7+VIHGB0rQ16xLWglChHhdZFK9sHn9MitlIpSu5sHcAevc0gODtPC8NpqYiuV3xS8xO3qOxrWfwdpFwgSSxiBPB+XrWvr1k89gSPldCGRu4IqWDfcwRTFSA6hjTSA87uPhdZ6NqDXVoGlsm5eF+Sh9RW5aeHdPuFTZEpA43YrqnRkXJyF9DWHdaTPbStqGnMXiPMtsO+O6+h9qLARS6fNp0u9QJLdeqgdPetGHToHQzwYYSc8HiltJVuYUljfzkYfQj2Ipn2GWzJktslSctF6/T3oTFa5FLJc6fOCVWS07sOq1oC6XaDkPGw6jkU3idAQu3d/CapSWj2OXgBeI5LRds+1XczcUbNteKqCNj+6Pf0qGWCIMWTknnNU4ZI5EDxnIJ6eh96lLtF9PSnczcRYH8qcuD2wR61zvj/wCHmjfEDTJIdRt0acjCzY+YH61vmYMMgZGecdarzTDnDEk9jQ9RK62Piz4u/CK68HNZxxqYxA22K7XjjJK8+orz/wCyTQXavfXbTSNz85r748Q6FYeJtPnsNShW4t5lwyt/MV80+PPgwfBly188cuqaRGwMRjy0kQ9GHce9YtWOmMubc8iubsedHEyPtdflYqcH2py8AgjYq8ktXqTePPCCxiP7EZZYxxCU+YH0xzWBdSjx5PLHp2jm1gj+Rm3DODjrWTN1oeePqAupTAdijoCTgGoH05orl4Z0MbA4KMPbP8iK2vEfw2kCLb214I50YrsIwT9DUI8HanpjW9xeXT3RjwhY9QPQ/TiqRL3H6R4LtvEWl6jtulgureISxRSDAk55APrXO6TfyzKYZeJIWKEV3mn+Hp9bkaxsnKX7ECNNv3vXmuU8QeFrzwprkQu4mgaXMdwrDpIP8Rg/jTtchm7o92ySiMDr3r07wtdGSyIJyUOMHnjtXj7MbYcNkdiK7bwjrDtauV+8o5B71myjo/Gemw6poUtuyqZDlo8eteHDTGtpWMo2DOCCORXpttq0lxBI1w5VUkyO3FUb/wAMxaqZZfN8tJyFilAJCOemR3z/AFq0iLngOoMDf2pugSyYyuOuO1dTpEZv79ZMFS3PI6Z7Vg+L7dYNYjYuChIGRXbeFYI/7ctQy5Xyw5JPHHWuHsdXRnarEqRpGgwqjAqGdSFHrnjNXjEmQ3mAKeS3XFQTwqq7jyG+771ock5KxzS+EmuJZHWX7zZwT3Pat2K1a2gWPbtZBjHv3rR0yF55CgTcxGdorUOgXEzEtCcHrmhR7GlKyV0c9JFJcW0iRSiOQg7WPY9jS6XcXZhVb2MLKB8xXkHmunt/CzSEb8R9c5NWl8OwxO5ublVjJ45x+FVY1buZNlcpLtDqFYfxDv71ozWiJA0sbb8HqO1WYJfDmkH95dKxB5y3tSXfxE8MWCMY9jnGeOc1SdieVsoR6nJZMjFHYegXkmtnT9ZnugJEtZMEdCMGsi4+OPh+3iISzWXHQCPdz7Vkt+0IVQraaLIOgGYMVXMh8jPRol1C8QGGBlwe9dBpGn6l5BFxhCOQCeleHP8AHzxFISLbR5YwCMEqQapXfxM+ImpgGCw8tWxhuaTn5B7M+j2sL1hH/piQgEhskcjjj9Kvx3MFtjzr9AMdS1fKUjfE/V3A84QDvkH/ABqxbfD3x5qBBudYaNQeRRzvsHIurPqmXxLpkUYjk1JASP73Wsy68TeG7eBll1BWjPJG+vAo/gdq99KGm8Q3G04JAP510n/DPtjDpypcahPPJIDlzKc/zp8zsPkiemz/ABU8G2CgNeRkJwMt2rPn/aD8G2cLEXEbHpwea8pk/Z303afNZ5gf7xzkVPpP7POmWN+jiFfsvIZSOpwP8aScu4+WB2F9+1r4Vts+S4kVTjKjIB71jXP7Y9kq5trK4mHbZCzA/TAq1c/Bjw1bqsy2kTsDgIR6V0Hh3wp4cmgRhp0OdwGCOg700n3Jbj0R5hd/tsXAmZrexmZT6IaLn9qjxlNbRT23h27likUurKo/vFeefbP0Neqan8BPDc8Es9vbJFGykAqAOT1/nUOlfDaXR5SPtKvaEY2EcpQHNfoeZ+GP2iPGur69bQ6jYS6XZueZpOn0+v8AhXtc2v6tq9i8mlzMZV/iYHBrB1f4anU/IO4MIHDocdD0/qa19Ks9c0UhBJC0S8eWUGMU9B3dzm9d8ZfEPw9a+cbL7UAeDGc/1rlp/jp4/Vyp0eXA7ivaRc+YSsuCrADaTwD7Cn29lZupQhDnkrgcUkkU5eR4k3x68e9Ros5OOuB/jV20+Onj94g39gzFvQkV7Etpao3yW6yHPXZmrENtFG2Psy4z2XpT5SeY8ltvjl46kAV9BkVvXcMCrg+Mvj51JTQyD0wZMA/pXrKaetywaO2THbC8CnmxYoFMQw3XijlHzeR5db/Ffx/MwxomEJxuLf8A1qvwfETx3OzD+y9rZI69s/SvQXtjAViVM5PCgd6sroV1KvyQheOOKSQnLyPOx408cKfntUUsDjGcVVk8UeP3YbYYQuBySc16nJ4aulhDsm7byRjrVa3024vAZIoSyA4IFOwr+R51b6z8Q7tPv28XPXeCeM9s5p39oePhJte4hCjpg/8A169AutJu7cb3gKLjkkYqtEGnQMqgqRwfWpsHMcRPP47eIFL2IMODkfXpzVNYfG10s5fWFRwpwAOmOtej+Q0r42bT16e9KbFopSPLBLcbhVWHznmS2niqZpEPiJmyCMY569uKmHgHxPOjt/wksxIT5eMZP+Sfyr0RNKZ5A/kBXH8W3rVyKOaAfPbuV9VXIFJxQlNnkz/DjxNMiI/iO5Cg5yDVqy+GOpoj+ZrdzKcfKXfvivdtJ8LRanAs87lN54GMdKv3PgKGaLfZs2/qN3Q0+UftGj52ufCktnF5dy908W4ZaN8nrg/zqaL4e6fc2o5uGGeMyH/GvobTfh/bPCBeArKMgoauSeAtLtrWS3CAIw7dRz2p8pPOz56Hwy06DbJbh3bbhlZzzVuDwNpzOv2myGeg46V7CfhtOtwZLZv3PYOKkvvAFwsDecd24dR0H0o5bBzeZ5DB4H0eGLaLJFDcYx71Yi8I6XHGF+zL8ozlq7yD4eaizMS/7sYCAjk+9Rar4Rl0jTJZRud1P3D1PU8UcoXOKk8H6OxVZLSHLYPSnHwHonlNGbGFv4s7angury5jybWSIZxtZe1TwPKEz5MmT1DA5FKxV7mengjQ4lCpZwqfQLUkXhvSbbLCGMvkBuBgVYMM88hItZOejAcClt/B0927ssbK0wCybumBzTsK5cs/C1jKyyxQxKo5AwCKvDw/ZogP2WIHODhRWjY6JPYqIVgcKnfHH51FNptxKS/zrjoposS2VF02zgYBY41Pc7RWlDo0c/zRkKw5qlDpUsodcHg53Gt7SNLlYr94hTz71VhXIx4Y3KGOGGMA98UJ4NdTvyCK7qHTEnGXba393OMVj60J4VkitkZ1wfnxkZosK5z8PhITwrJIoxz0qrJ4ZhWVV2ZZjtBPatme7vo8xRr+7xkDFcxrl9qVzJHvEiomFCxDuTjNFguTr4cZQ4BYBeM+3rSxeG14BIKjgk1lWtvqbSjbc3GPR6mmjvIn3O0jMeOhphc07TR4UeTfMEXOBnvip00GxQArKuOuaz7fRZ7kLyVz049qvHwffKnUlM9KBXLFhZQxX8ADoFdsb8dD2r0GGwRMHOSQAcCuK0/w9cI4zwgIbkV2el2syx7WckdN3XFNEi3lil1AQThhyG6YIqGzTcm2VBuz9/sfetaNTFjrnON3emS2rOAUbOD0FUBSewt5kaPYNr9cDmq/2WSx2GQGWJQVDjk9uorXitniU7+vYU9G5CkheMYNArlHy4rmE7Y1ZWHT2qhHY3Fkz+Su+POQh7VttZlclW+bHGKikBxhsseuBTQXMdLv7TuVmEEqnHlt1/KomtFtjvDsNwz14P4VqGGOclWtwVzkFqpSWZkIVUJA7HpTC5gX9/M0c4UnbgqCBjIxX5UfFv4a6j4P8Z6qkmCJbqSSOQ8CQFi2R+fSv13/ALCaZA/l4HYVwnjL4JeH/HUu3WtPSROuQMY/EVvBpPUylex+Tel+IhYkRXcIZQepHSuw0zWdBuNjMyxnrnvX2x4z/YI8H6sEGnPd6fIBjcjhwRjg/MPWvHdd/wCCeXiC2mlbS7qG5txz+8Ox/wBOtdsK6RySp8255Lda9otnZMUuY2GO1ec+LPGb6nsigyIiMDb3r2rU/wBhvx5bRuy6cZo0PKpLk49ea6LwX+w54p8+Br2zSCBuru+WA47f56UqlWUkKEFFnzz8Pvh9J4s1VBdHybcMGdmPavpe38M23gGCzvfDQURwALcx4/1qj+L1r2vwn+xzaaNI00t0/mlQpjBwvHcV6HZ/s5WccAAZtrjBz0rz5NvRnfFLdHiWs6pZ3vgnU75cKps5XKjtlTx+tfnnckm8nbbtzI5/8eNfq3qHwAj0cy6fczSDS7xDGkiDlGORt/XivOT/AME6NLPJ113jdcxttH61UbdWOV+h8yfsZacuo/GS1WRR8tnOQp7jA/z+NffFn4ddpmE1kksK8qUXORXE/B39jl/hD44t9aF8Ly08l422jDKW45HfjNfTVro0McKojnAGN4HJqZWvoEG7anBaV4V0nbv+xx5xtKtHgir1n4W0dLjzrSytGmjJw3ljKn6+1de8H2WM7lWRf7wHNH2aGUI5Trzx1pXY7IzrKBotzS2/7x+rDrU67OoyPahBKtwAcpER6Vaa2XYHU7xnB9qkGZ0cLTTrNIhK46YwatgLnOCCP5VMCcbgM+tDI0sRIXp60DKsgSaZIjiRCQWHXirRjDHg4AqKC2EUyzKpV+QSD1BqwbhVfDryfbrSYkUNUD/Zm25fccACpI418hEUFV2gHirUdvul3cAjkCnSxknOMYo2GVJoMW+FboKqaMpW3f5tx3ncPSrrkzytB028k+1LNZbWEkHyv3HZqYFKXTR5zT2wEcp++vRX+tRpIzEqIyNpwc9q0o3WUFSNjjqM80ye2VyHRykg6kd6kVymYyDkp+JppQ8Dp6YqVbhixiddpHT0NKcSdsHNBJR+wvHM0ioAzHkj+L61Ju8z7ybSOoIrQjhkwAoyvYVDJ56p88B+oGadyrGWbYwuWDfKegqC5gYrnb+IrZksRIoYYB68VXaxuDjZhk9O9UmZONjBaEPIM8EdjxUd5YJcRPFLHvRxgqRkEVttY5kZJUw6nAqxHB5ICbcgd6bEj5f+JH7Pkr6pLrGkEPGRlrXGOR3BryOw1Ga01e5s0RrOcDbMu7aSwH/6jX3+Le2mG1xsJ6AivOviR+zvofjtTdeX9l1JBmO6hG1vocdRWTibxqdGfLuh/YbHURLqkEp3KHhmByuferuq/b5ZJoEtI5rK4OYrgcgjHT65OPwr0jUfgQtr4abTdUmkjv1yY7uMkLnsR+nFfO3iXWvF/wAOJJNNvSWgilwrHJSUdjn161ne7sbfZuel2Ecvhi8tNWUJb3kAH3uVbHX9KzvjF4js/iNaXl3HGgvz+9Yp/eHWqPhT4q6X4vi/s/UY4HnChWSUcN6GuN8ZeHk0TVml0uWRNPm+9ETuEbA8gH09qogxvD+prfWOxjiVOCjda6DTNX/s/cBwGHPpXA3AGkawGjbeko3E+p71tNKtyqnJXjn2oceplfodpp+ppqiTwDgkEoT/AJ/zitDR9QaSye3Y7HU9/UdCK84sL1rBw+/OOg7murhuXPk3KZBbDDnqfSriiWzyHx6kclkkER23DEqGHUehr1P4e6Ml/E0V1Olu9pDGSz4BO4EEdf8AYB/OvKb2Aat4nsYY23RABn9uf8K7Z/C+veI9TdrOWS00hVUecp4kbJyB9On5153VHVOcYLVnd/Y7Syu5baC6S5RsZw2RTZtOm0uUbnMkLZMY9OmRXHx+BFs5Mx386XSYIk3Ej8c10/266nSOC6YSSRH/AFiDG7/OKZ4sp80m09ClqHxOsvBEkM7o0slwhMYAPTvXP61+0tOir5cIiV13jntyP6H8q62HwgrXVmLqBJ7dQSitzgHrWH40+HWkarfQNLZmM2uYxsGAyE5Gf1/OrTsztoVou0Fuef3Px98Q65LLDYRSylCPujg5HY13WhaN4j1/SYLjULwrcSDJgRmytdFofgPSfDumRXqQRsr/AHVXkjPeuo0+RDKgjiK4YZJ9Ktnop2Rg6F8NEmtsX7S3ErEEnPGa7HSvg5pqJmWAKzN90n9a63S7Nt0W2PerqM+ld5pmntlXljDHjbx+FNRRm5s4XT/g7osbK5s1K9eBmtY/DK0VFENnCg/hDKO/evQU2r0QVLsDAbumR0rTlRHOzyufweLOQI9uo9SFpV023ifY2AeMDFerT2SXcTgoCSPyrndR0GKJGJh8yU8jb261Lj2KUjkhZwRLleQcdqfsiQYGDzzzWtH4aurgk+WeOxFbVt4BIj8yZhhuRj0qbMq6Oc0l4DOysCRsPQVLexI6KYkcgZyPSuiTw3bWc+0A455q2LOKyyBHwe+OtFgRw8MJnZgmRjqDTvscsTsWlynXb71va1pTSQtPAmxh/dGM1zgtrzaTKr4B6GmkDIZowG5Oc1Ba6KbWZvLlKrIMn29Kuwwyk4dSe2cVqW1rLMANhOODVIhkYtLvTrDZbXLXSffwTk+9V4dQ87CyMQxODu459K6G20mdGEkeRjqPWuk03wcL6Li0CHIySKVhnHZeBFcE8nAFS/Y765lVjCzbuc4r0ux8BGCRZCiuUIYBxkcdq2ItG8px+4AI6EDgU+UfMjzSHwja3Gx7kvG3XFadt4VglnRYYiIw2WbuRXdf8I+0sytOAR/dArTjtIrXCrH+QqlGwua5m6T4Y0mG3DSRYA5OV4xU1xodhcHyLe3QRvjdLjoM9q1TE0sYQDZHipWAhjUbcIK0MiGCw021tQkNqoCjAOOvFY+twWEdsx8uNWXncBzW5LdCVBHHHtiAxnFZeoxW8lmyyLweBjrmh7FI5Dw5ZLd6rJOU3LCCB06mu0tNOjfKogLLkEehHarnhTR4NO0tTsUu7Fyx6+1W7q0a0uhdWxKlv9anY+9SlYG7sowabMnDwKw75GQaq6Zo40a5ltdoVJfmVu30rpLe6ju4wytnsR6Uk8MU8ZViSccHuKokyLvwbHepi4cOD1APFZOpeBLa1hVrWMbU+8gHJ9xXURXstucXCl4gcCQD+gq2k0bLuVs/SgDlrPwbp0kIcICWGfcHJ61K3gu1L8KuOxxWzLHvO6LKPnOR0NPNw6INwGR1xUAYVn4dhtSUnhRjnhgOo7VpJY26J+6iTBzztGKs73ul4YD6Uz7OkWGDFOvfigCqNCEbl49qL2QDGPWrSyrDlFiyBzuUVH5zGXu6etSPciNDtXLE5AoAe0YuwTKRz0wO1QtaWsJByQeg3Hk09CGCPI43DoF7Uyd4WClvmKnIA9aAJY1flicKOg9agvYXkIkkkCQxjdtJ4NS28jmImUgegHYVDqLqLYFzu2tkIP4j6VTAkijaaONwBt6gHqKqaxaQ3lqEkwpZsA478/0q0kjxwxcbZNo3Y6ZqhqxaS3VCM/OGGByD6/zouA+x8O2IgiAiRsLjJGSaW40extyn+io2W+bAHAx1qS2kdLaGNCCyoAfwp0iO7Ft3OOPSpAit/DVhCWddux+QlH9i2tvMZYwrhhjy3P8AKprYoYwdvXt6UShWOQuCB+FAD40t9gzCdvdcAGqkulw3ijeohGc4xzVmNpnUb19xiiYu5Xd93p70DZUTQ7WBGEOAWPO4deMVJFDDbuFVOnUgVNGoz646Zpyxru3BcEck0CIzbPPIHYjHoKmYrGApXI6YxUoQjtzTjEDjdQBSuLUTEbIkBJ5b0FLDplpGNqwjk5ORVwYUcHJoMRbI+7nofSgCmdKthwIULf3cY5pY9Bh3M8kKlzzgDhRWkkUYB24BPpTXm8roSxztoApppttByY1GD6VDaRx3GoTRspQRorhTjkHPP6VqGDfIGdtzDoD0FMaBftKTheQNhx3FACLYxEHgAGmRRraS7AcK3QVfaJhjA4xng1SvYRMiHO143Drz+YpoC0yKANy84qvcL5LK6MFweQfSr0bCW3DL1wOO/pUcsCzq0bD5TwRVAVpdz7T1B7io3tl55B788Vat41ij8r/nmOhPanmASHa3GR2oAzxgSlFPAqWONQSMZA/iHNFrABcTWzNl0AK7h1HtVmWFwyjAKdSRRcVis6xbccE+goigVjnOB2A7VI8UckgwwRsYwe9RiF3m8teQBkkdKaCw+TcUZUK57e1RRxIqiKZTJIF+dscGpmspHK7XCEH65HpU5YwkKQCxPQHmlcLERaLbjy+AODVeNklDORsjHXdWg/QbkwKqMFkmk8xcAjAXH3vWmmFimYleXzQd0Ljg9jT/ALMCeCAAOBitD7PD5ZRVCDrgdqqSN9mlt1C7i7bc/wB3gn+lXzGXKI1kXAOBnNMgnlB2IAwQ4ZT2q+F6mo54/JSW4iQGUjLD1xU3NErFXUrOHUrJrS9wkUykZzgg9iD6isbS79tK1RtL1EjkBoZgeHX1+vqK6KWzTVbWNpQRuAbjsaq3nheC/hRZGzLE26NumKSKLORnG0k+vaqFxFPaF5ogJIictH3HuKZ4f1N7iS50+6UxXNsxHzDBZc8fXitZo92QwyOlFwKEcSXsSyqcow6VDJamx3vEWKdSh5wO+KvC0bTyzIAYDyV/u1ZjlSVVKjcCOtFwKMJSZASgx6VFNpjvKJIgF4wUHGRWh/ZxMmUUL9emaGaZMrOmw9mHSi4mrkcawL8pXae4NMuLVB86qR6hTU8kCmNXY4GcBqbJJIoA4YAZJA5qWxleGFZlwHBz+GKVNMkQ5LK496t4tbmJmUg+pXgisyDUJI2kilDhVJ2sR1FO4D2tttwrOCrAYA7GopDnKncAD0p0Fw93c4VCP4uastZzStuC7sdc0XEzKurPzyhjPlTRnIYd/Y1aS4jhUeaPnIwcdPrT4JvNd7eeMwzKcAH+IeoPeqd9ABmMNtJBwT60XuSPu1jlZdgKP13/ANKi85nDLKiow7ryDUL3UslpEjtvccAgYJNXoUWWJBcKyN03AUAQJpy3vyM2QehHUVBMh05fKuoWeLoJcZ/Or1lcfZ8i4UDb0kUcEVrBFvYWRgGjbqDQBzQu5F5t1YFeqkcH6VcjuzLxLG0WP4uxqncpe+FriVoomv8ATnBLxAZePvlau2mtWd9EdhMkZ6rt/mKCxX0ozkFW2gjIYUsdrNaMQcTRkZyOo/CkS++zFkhjkdevl7ev0qoPFsK3TWzW0wmA3AFcZHt60AaGY5UzGoZvQ1QNu8UuGXB/nSXOpGQBoLSbPXK0sdxNcIWlyhA4z1q4mUiQwoxyycDvUoLLtCDHH502K58+Mf3h1pwYjOaLEJjbzTotUtzHdRJIp4IYV5H8QvhLY3Ud2JbQalYSJnyiPnQjPT1r1abWPszYeNiPUVMjpeEMBuB7H0NJxK5ux+bXjn4bW+g6/LNp0JCzAtGQMso9CPUVy8iauhSFHmlUDlSMg/hX6I+NvgNoXjK5W6eH7LepnZcw8Muev9Pyrwnxl+z74g8K6uJ4oP7Tswcx3MIwy/7wrNqxvGSlofI2pW19NIn7tpSGHybcHNdOfDuoWdlHJc20luJEDLuHUV7hf+FLKPVoJprMRTM+JBt4DVu63pS+JPD0mjoo8x8eVIQPkwelLmBwPlf+x7t5+B8g+bIrt9I0e6udNRYlMjjnGa7PXPhNeacIreLa5cZ3D1rqvh5pcGkacbTV7XeofY844ZAehFPmM3E+L/CGuRWnjSYzfNBInlrnorZGD/SvQdV8W6no9zAlrcr9jVf9Rt5DZyec98/pXj9hpsFxrVvJcTGGzZ1JkBwRg8fqOa9WutMjkv4Lycl7Mt5Z2jq2Mj+tcsklZk1Yc+p22s+KopPDdtPa2ZW6ZcyFuuTWJomtXTxus0ZLj7p6duK39N02HWLM7BsgHy8+nWpptMXTYpbnGIbfMjZ9BzStdXPOhyqryGz4Xv5LwR/azsmC8AjGRWrrlli5ijBDB4t2T7npWLpNnLrLR3FsQqE59Ovb9a2LzTr4ObhhjonPGTjih9rHbTw6jPmMmS3bR2toQHliycKOcZ5/nXd6VoUdxDbSMvlgjJHfFQ+CdPuNRtIzqEKNLnG7Hp35r0LTdHDuF2ZA9q0SO1yJPD1pHbr5f3olI5rpIBliqnIHQmnWmlRQ/JgJn1rRhs0Q8cE9K1RmLDCGA9fWrIgBJBHvT44eTxircUG4Z9qYFO2gcsT2PSrqaafM8zr0GDVmFAoUYwc8cVZU4GCSBQA0W6wISFBIGenWmylUVBs3DjgelXAUIBOAPU9KZpr+YjtKgA3HGaTGkVb62jJISMYPB46Vnf2b/aQYKuVXgnHSt6dmVWbbkd6dplkI3MyNhJRnb70ty72Me38LyvEAxBUdKpSeEibgpOMgnKkDrXcNDujdVfaccGmadKGbyZwDIgyCe/8AnNUJ3OXt/BUKr/q9x7cVd03whbtMHVgh7riur3qnAXFQ74ZSFYeS4P3h3oAZbeFrKBcMu8E5J9asw6esB227g4/hNWhKhH3x+NNkjSUkocMe4NBA8xswG5sZGCBUXlNboSrAj0NIxmjC5IYfrT1uY5CVxhverAajG5TkhCCeveo2jZJCRnj3qO/uxFACi7j0FEYcRDeeevWpbGiQyyqPlw7DHtWfFcXF9qLxO58qEcr25q7JOIYGkZguB371U0yNDamXeFkkYk/0pXHYuSCdCWRQAO9czNdzaxr1tYnoG8xtvHA/+vir+q6jFFCZGuchQQFU8niq/wAOLWS6urvUpgVB/dpnv3/oKe47WR3UcZihSMdFGBUFzKVhbk5PHWp2JPfArM1IM81rEpG52yfpVEEyaeFhQqdkp5J9alWYwoPNAHHLCrBwAMkZ7VR1WbdamND87EAD15oAuRuWXjBFRG1WM7kYqevJoCKFTb8uAAcUxpfIOWG5fegB32iX5w0RyvCkH73v+v6UmdwIL7M9iO9KZnABVc56elDW63DDzTnHbOM5pWAFhUAfNsHdhUXkES7lYuoXbyaleNYwBuPHAWnoDsBPHtiiwFciWPAAyKQx+Y2DnGeakneSKNS3JPBOOtPhjxHvwctzzSsBCIRHwvI9TVeRfMfb93IyG9K0XKKgZuAMA5plrb+ZP5rjCY+VT396LAQCBv73uBUD7zPBEuTIp3YI4HvW0Io93TnPFVZlR7pMAgqCTinYCBvMYYcdaguAwUFvuqefatpyvJ2k/UdKragoEB+XgHOcUrAUbSLaoYkhjlcfSpUhZyQT+NXbMI0GHTkHmrKmMr8q9eelFgMW2B854yD04bPerC25lYjBFTlBHcsoOBIcgEd6uJBtwTg460gM6I5uWj5wnG0j9al+z+c53fKOuO9XJrMTj5T5coOUcdjTLWVrh2hnUJOpzjHBHqKAKb24hDMuGXHOe1TRICoIG7PHHpVx7OJkcMBhhtJpjKsB+Ufu/btQBU8oqF3DGTjPpUi2wY7Q24dAQKtsjuCVX5feoXglG5h/CpOB3oAatq0Q4IIx0PWo2VyuQpAHJz0q5AyvHv69v8/nSvGzqVBwaAKZhJUM33T6UptVMOU6AZ4qW1R2iIY8qemKmjUJjHIHOKAK1u4ngRkIAPGRUjQkAjjJ7VBC/wBlaSIYbL5UZxgE81ceeMSeWXXeBnGR0oAr2EpvLbL5R4yVZRzUv2KNx85LH1qrA/2bUWjMi+TMm9WyOo61ca+t4iQ8yKPc0AZUVwY9UNoflZUDBuzD2rS8st8wYYrO1W9sjJbTpNGZImAwG5YZzj+dbEcsEy7kPymgDL1BXtpEuUJ4+R/oatwpKoyTwTkGpZkSaOSIqdjDac1W0uWSW18lwxliYrjvjtQAzUo2i8m4jA82E8/7S9xVozpcLmH5kz94UmGZsyLuA7HvVTSg1lJcWQ+ZEIeP/dOeP0oAS/sJLi2cREeeoJjL8DPpx69Ku2csdxbK69Rw3GDmnvn7zDpVaJfJ1Bgp2/aMsR2z/wDqqrgTsgzgEkfWobRfMaaRWBl3bWVuq1bML4IAGeuapTFrO7ScnaJcIze/bNJAT7Hz8xznpUUB87U3Ei7tiDav8zVxrUhs+Yc9MZzVS/tntwt1GS7xA7goySvf607gW2G7qOvqKo3Efm6haKvCqxYj1GCMfrV9HWSJZUlDo4DBgcg5qCe3Lssqf6xQQPoaYEjRr1A/CkKLtPbsahjmQvtcPHJ3Vv6Va8oHoRigCnZN5U1xbsc9Hjz6dCKsk57ZFRXNm7kNC4SUHjI4PfBqSKUTM0bLsmT7yH+Y9RQBla1ZwTI10gC3Ua4D92HpTNN1YXoiVgS5HzEdj71sNAHBDAEHqMVzuoWEmiXv2y2A+yuf3gP8B9foaEB0Qx0xkHrVK8tDBme1++uWMfZvYe9WbacXUe6M5U8EDqDStHIpwDnHP0oAfBfpdQI4HyOMg4/SpjKNuGUMvTBrOswLS6kgc4Wb5owT37iroCNxk1LAoXMYgJdf9QDl4SeD9PSr0XlsoMfAxwTUc8XnW8iYB3KRg96j0srJpsG7ligO4dz60gK15bS2dwby2USjGJYf7wqceVeRrJEwMZHANWydpHcD1qtpcqXSTME8v94w2EYPBoAZPaMFR4Rsnh+6R0ZfSpbafzo1ZcqwGJEPUGrB+U4HH1pkMam5kKctj5mHrQA28s1vYQVwkqcq2OfpVaERXoC3EQE8XBX1960WVgOOoqheWzzYKsYZh9yQevv7UAOGmW0kexoxjsRwQfUU62kKzC0ukVjj5JOzD3plpLLIGWYbJVOGPY+9Sy2wljIZt6NwMdRQBYuLGCdDFJGpVhjpWRCkulT+VM/mWpACSHkr7N/jU9s0sEpguZAV/wCWUuevsferM0G9SkhByOQe4oAVQElWVSCeCDWbfaX9mna60+NUkzlogOGp2x9KYl2MtmDx6x//AFq045fMVHTDKRkEU7AULDULPUcZbyZx8ro3UVLeaZBPGPMQll+668Mp9qpax4fOoyfaLR1gvF5yvAf2NULDxM0Fy1ldAx3SjmGQ9foaQF1EaxgeCdPNiwdk8fBH1FZpeKaMOrBgeOOvHrW3Hewz7fMIhZuMN/KobvwzbySmaAmKZjliOjfUVomTJXMkBV3EdW5p4ORyT9as3FnPZDLRB0HVk5GKY37xMgAjrxV3MbWKZPzfMoNTKd8fyDY3TOaaEMrABfrVtYNik46/rTFYp2cN7FId1x5keeBirc4JjHnHj09akLkABcZp/mJLH84Af3oeo9jh/E/gDSNeiaWGAQ3Lc+ao4rx7xL4L1HwldJcMhNvv4lRcqPr6V9GzzBGwigrjqBVO+sE1C3eOTa0Z6qelZOBpGbR8vXOpNfajJCVKSRgMr5yhH+PFWdRmsry1KzP5E4X5ihx+Nez33w30uR2UW/kySA4dRgEVgz/BeyuE8t7gGQngt1I9Kz5Gbc6Z+WFj4Ok1W4uPJLkhSUUHgGvYdHhieK/8LXKPBe27gRyuvEm3BJB9uh+tXPD/AIKOha6Gt3+22jOyvKqcL6fTtxXV6ZYW9342a8vbby7SWeW4ibOfnOeMj/8AV0rmkr6M1irox/Bcsseqy6UkbvEPuPjALf8A169J07wpJrEtxFcR7bd1AYMOvAGP0NdP4R8G2b6gdRjg2hsFSBxXax+GZJXYodhJ3c96uN7WZw+wXtOdHHaT4QstFWPykAC+lT6pbxT2MgEYOASAR1PrXcQeGB5eJjz0qSbwanm5GGTPQd6aR1XPOvh/pt5eXrLsKW6rkgjAr1/TtFW0X5V5xzVrTNFgsF2xqACAcAdK1BEVAAAA981olZEGI2jmWQtkjJzzUiaW8ZJD5wOlbiw9ATuOOuKX7JwNp5HaqApLC/lggAt9KmVMKfc5zVlLVoQA33cdBTkgxgfrmlcdiBRyAO1OIbkbgecGpPKUMcuAQKbK0UDOhkBK56NRcojuN0gVMdO9KUYDhvwqG0nd4laTnJ6+1WRlxlTiouNIVJWLeWzffGOta1rbC3QLnI9Sc1iXUnlLG7AYQ5yMZ/zxWul9GYw+4DI4oQrFiZcxkF9gPG70pbSRtpVkLFeA/rVK8vIJIGTzACR19Kg03WPLRoWO/B+U1dwsbUk7AFljz3xUdncwaipEgw6n7h4rPfWGOcYBz0Pas+W8aK7D7gXI6ii47HVtHFs2HJHfnmmRPNA4SJi8HGQe3vVCG7VlLeYu4DnJqLUNUEMQ8uYHI7UXFY17e6a9uJIl+RFH38960V09UjVhIJG9SOa5G01KKCEFnBZuWAqw2vkkiJ8+ik0XFYvalMpvobUkAJ87kDp/nFMnuFcgGXke9c2uqqJZ5Z3HmE+vaopNYt9hbdznpSbLUS9q16imOJWySTnFRTX1uihWbAAwa5m51xPOzgk4J4HvxWXc63JJI6xxsxPbFTcqxpeI9WgjbMTFyOMHua9b8L6YdF0C0tmwZAN7kd2PXpXzwsGoahrViIoGdUlErKvfB6V7BB4i8Q3UpjksCikEjnGAf/1D86qLFJXO5aYKOB1/SqFoqXepSzjkwrjHbJP/ANauI1bXtcgtWLQMqdzmk0ZvEsn7+OLbDcAN8xOTyf6g1dyeU9MxuUtgfhWbIPP1GCPG7adx4/Kubjl8QWG5mi3R8ngnJq3pEmq6tJJMI1hKEDL85OAf607ktWOqMO7djrnGf8/Ss3VYmVAgOGZgM/jzVy3jvAMSMvPXHqKgEP8AaN/98gwgnHY0yS8sZVUXb0GD9arXx+zWz3DY2IDuP4HFTTW9wwAWUcjqKxNTsLye4tbOOfJmdVzzwM8/pQNGxBF5kccjfKSo+X+tOmTyAckED361Uj0qeIktcs+BjAGMU6fTJFidVlJZunegRLYKLuNLhjg7srjtg1bYqIiFAI/zzVSDT/ItYk3EEL82B3qX7OiLnaxboDigCMW/2yYMzAW6H7v941pJt3fMRuzjj24qva7Il2sOSeDU+1ducDdQAjvGflYhhyMEZ+n4ZqlZsiXM07n7+FCgcCrg2bTuAJ9ajtwoLBgCCeOKAEN6ihiQenUCqGoam4i8sL+7JyTjuP8A9dbBCqh9zxgVna3EG06cAfw56d6TGitomt2seniNpdzrI5IC9MnNaH9sWmT87H0OK47QoS9kRtBzKTkDnGB1roIdPJAZuTk8Y7dqWoWH6pqUE8akbleI7lYfyrQTV4mRD5b8qM555xzWXqFtvjii+6WkAJHXrn+lafkqxwuBn17UbiFGqjf8sR/A1UvdXyC3kFGXo+eRUrQiL5mAz2z3xVEoLi8UN9xTnBPU0gL8GrMyj92OR3NOub6SS2lCxoOMrjqDSJBGAMgD6CmmMuQkQJc8+wFAElpeyzWMLAAAoCuecCl864L4LYzz0qSHT/JjVFbgCknieNdwfJ7DHWgChp32hopArCMeYdwx/Ef/ANVWhHeYLC4bA5ye1WbeykQMwTbuIYgetTJbqOH3UAZVqbh7m5ieTnAKkCpn06STrIwB5yDzViSOOK8t5kIaOT922D+VXDGpyPTtQBhNpO28hUsxgcEMrHjParL6LE0xlYYkC7d464+tXdQjZ7RxEFMyYdcnrjnFWEKSIjjoyhh+VAGBNpAA+Rjheme30qpJoa3GCy59z2rpLgbmCqCVOQSO3vVSyLG1Mb48yNih98d6VrjTscVrPgxLqBxETBMeVdOqsOh/lXQ+BtWbVNHiMuFnUEOp6q4OGH51rSWxkGSvSsS0RtH8UyEgpaXaFxkcK4GH/MYb8DTWgPU6jB5HTP6mqF1H9kuxPu2Qy/u2z/eyMVdkzEVyWJbptGce9QXlutzE0bHfkZAx37H9asRItt5Pyl2IB79aryhEcXCk7o+W9xViwnS5gAIbeo2urdc1Z8lMcqDng+9QBCoSZVKnIYBhj0qG7so5AhX5XjO9CPWi0T7NNJAACUG5AT1X/wCtVpioHTDdcUAQR3ZuIwyDBPBHoadNCt1A0MoyrjBAJFEirAHcHLMckU2EswJWgCQboI0CqWUD1yakSZJOBjBGCDTUY5CsMHsaZKnz42HGOG96AHPbAsWiIVvQ8ioVdxIyN8pHZeRVlCz45/WkkthKcnKvj7wp3AY1vHcptkUMB0Pce9RAGzVdwaRB1cHmpkzHII3YNkcEcEVOcZ6cfpSAg8zzAGRtynvTHiM+CCY5B0cUjW7207zKCYnwCqdvfFSIyyjdG2aAIrSeR2eGVNsydSOjD1qdkSVSroHU9QwzmmT2sjMJYH2TjGQejD0p8E6zR5xtYHDLnODVXA55LV/Dd4ojZnsHOBn+Hr8p+natyJ0uYVkjYlW71LNGskZRl3KeorFhnGi3MsMjFbeT51J6D3pgaF7pxvIlVTiRGDo3cEUkTYuHt24kUbiD6VoFSDzjOM5ByDVa6szLc29wrbZI8q3H3lI6UmAFDg5GeKgtXXT7ZIpiQTIQrHnqePwqzbyi6i3oMDJXnsRTL61kuI1CjO1wevapAnYgKflNVGx9ogAHlgkl+Kthw5ZepUcii4wYH4ySKAHNGhxgdPQ1ELdE3MpILHJyetJYxmO1jV23NjnIxUrxBkYCgCFHaQHn5AcCiJcSlnXdjoKFRowiKdx7CpgdhG5d3uDQAjmNhgnFVmiVmKxgAjqRT5nDybM7UHJJFSLEmCVHP86aAry2fmxtE48yM8cjp9KbDDJAhjmcyhT8jt97HvVsb1B5wPeqMf2gSkT4ZOzJVATcHPAZTwQelVTE+l75It0kB5MXXb9Kt5DZ2EDnmmvEcfeIz6dDQAsU63ESTRMGQ989DWZ4l8NweJbcBmEN0n+rmxyD704Ry6e7PDHuB5ZF6H3q3b3aXBBAKZ7HqKTA5mx1iTSNuk69CBJkqkjchh25rqLSFosfZ5d8ZGVVzx+dN1nQrbX7Jrece6SDqp9RXPafqN14RuksNSDSWx/1Vwo4Pb8D7UtgOlMhwfPTYTx04NRfYLdwCq7eeoNX4XivIFkiZZIj3HI/Gq1xZMG3QExvjpng07isZroqMyjp7VUngdSNhJA7GryEy3ADKI5QPmjPGfcVKoG5kKkMvXI61VyLFKK0Ei9SpxnmmPAUbbkHPU1pjAxxgU1oEkcP3xii4uUxZrWSJwQuR6ihUBNarJ1A6Y71A1sirkZyfaquTaxReNecjPv6VVm0xJ2DMuf61q/ZzgNSSRfut23ihCPiLSPBQ0nwmNItLcxXNxcPOHwWON+Rk/7uK7rwv8GbW0tU+2jzz5m9VbnbnkivS9M0L7JGjyqJJ8DnrjgDv9K1BbZxnqOprjt1Z2X6IwE0i2tIljRQqBcKoHGBUwGAAF6itC6iMaMEUGQZCkjoaYkMhh+dcyY5wOhpiKUduZWAJ79K2FtfIj9cjjNTaVpv7lZpRweiirv2Uz4OcDNUkSyjFCZABjk9BVmO0Zj82FC8mp7eEiZkUfMoB/n/AIVYfLMePmPFAinGdjYC/Ieh7mpAyIDkgdetUb+S4thsCheM/T/OKxbqedtxZzj0BpN2KsdDc6jbwgo0gOO2a56+1GWRmCPjPb2qi4ZiCckY60CJ5GwM/jUXLSJPtMsa5LE4OAaDdmUbQDu9fUVMlhLnoTnota9joLNsJ5YjpjpQg0M6O5kC4VDtAzkCo5NSkjOQCQf4a6+DTUgjKsq4PbFVZNMSSTEUQ3n15xVDujlJdRkmXytpwTk+1PSS+8vAGFxXX2nhJIssV3M3Jqd9ERV2fMXJ6DtTsF0cJNNebOQRu4qSGwv9m6MMM131v4PMoDSno2VAHWtNdGa2TBKnHIFNIXMeYHS9RRTKzkBetT2+g318FdSygZbPr2/qa9Ek0Vr2LLKVXPQDrWlbabDEipkR4HcUcocx5xH4Vvcf65sEc02w8MXN/NcRl38pPlDnvXomrWwtLU+Ud8rHag9av2Gix2duiEnceSffvT5SeY4GLwGwwWkJI6HNNfwiVu4YImYynlj+NelLZRLnrxz1qho1v9pknvXUfM22PP8AdHenZC5mcsvgi3Q5ZcnPPNU9U8K28FswjQb24A969HaNOPl71hXEJvNcVR/qrcbm6YJ7CiyHzM5P/hErS3t03JufGScVTuNFtLdWcRYIHYV381vGxJK5xWRrcMcdmxWPLHgDHU0WBMyfAehKktxd7Aqk7QSOld2IhGAcgn7uSKq6Bp50/TIY9nzEZJ71poNysWUD0z2561aJZh6tCtyyQOoKuQAMVsW8AghSMDCLwB6VStSl9qO/aSIlOM9M1qnKsQucYzzxVIRnalKiQMj/ACg9/TBpdIsza6dCGUK7qHfH949ar6xGs08UAJMskipxg8ZyR+QOa1Zysf8Aug8e1HUCOcYjyXACjOTVOwtBmSZTwW2k+tXNiXoKfeU8EHv7UrWYhhaFSUHJJHvSAaE2kY5qrPBiQTCPcyZxVlS9puPEw+mTUhmBQOqEg9u/SnYCvbSC64LAN3U1KUCKx64FQrHFO+7G185xVwoQcYI5wRTAorOzTKAAy9CPSrJDDoOlR3VnGv71G8tweucZ+tSws7qfMXaynH14zkUAV5reRlJb8dtJbYeTZnLAetWpXYxlgx3KM4qCzKed5hAR24P+FAFgWoI+bHIqhexSWl5bSxvuRn2FPQ9c1rPuUZQAmsm6gkjv4JQSy5wyE8UAaLKrqMnJx19DVbVPLFlOrDClM5xnkcj9RV2Mshz2wRxVS+RpraRWU42kZFSwOa8JqIop944EhGT2FdMJonDKARgcHsa5jREit5bqR2IR9pAz+f8AStmK8TkqhcZzx6YFShsmkhQ3UTSsPKQEn/e7VPMF6pxxWfd3BvpolI8tRIHI9evFau6NmBxhcYx+FNCMu8kkMfAyR04p9pDBFAFAMjjq5HU9zVmdRtCJyzHAJFOjtY7ZUMWdv8WT3qQGkKW+bGMcmktkFzKjoNsQ6n+9UshjVWaQjYBubFT2cAXcSMJ0CqelAD1VlB9+lRt+5ZpWG4Dsf6VaERA4PvTdoDAuA3P3aAGx3DOoZkZcjNCSCVm3Hag7HqaUSZJBGMHFNnO0YRdzk9BQBMY4DEMhSg6c1WmXzOLcsMdWI4zQbJZ1HmFlPGAp4qQfaIYyPlmXoMDBxQAyOUrICVDoMZx196raXmC3khkOPLciMEdU7VJuE83lKPKYEZLcVOtkocSMxkfGMn0oAYRkkZ49qrECHUkdcbJhhj/tDpV7ydv3DgHsap38ZltpAoCyD5kPbIoAtyKoXg+/FZmp2Ml7ZyKiB54/3sI/2xnA/EEj8a0IQskayBtwYZwPWlaMsMoSMCgCvpt7FqFjFIhJAUD5hg9O4q/DGpxjAxWTZBLHVJrdlxHdHzE2jABP3un+1z/wKtbaIGwMkigCApHb3fmchZMKT6GrDgoQMZGeTUVyguoWQ8Njg+h9aaHa6iQk424yc/eOKdwEf55kYLyoKhvY1NFIuwfKRz1IpykhQMDikJAX5hikBHPFHIO3pTVQRrheAakHzjf0/wBnFHk/MDjigBM+1SJIOVzx6UhZQOchuoX1puS5y3J6CgBrqCMjqe4qQOpxk4NAAwCeKflVUchvYUAMa3SX7y/iKjMDRMqiUMOyt1qSNhGDwQpPSnPHFcEbhyDnrjFAChhGdvX0qF4zHK0iqCG64qT7K0eNr7gMnax5qZCdjZAB7UARRsr529R1HcVDcWbhvOgbY/cHo1WN4jbMi7c8bgOKlUCRflww9qVx2KltIZ4VcrtPIZfQio7+yTUISjrhh91vQ1O9s8Eha2bBYcxt0P096kCl0UlSCeoNO4WMjSb4xyfYbltssZKDPT259DWq6EZGMfWsnxHpE1zELi3X/SIxwV43D0NZnh7x5b6tMNPuf3N8g24bgsR1H1pXCzZstGdMM8obMTHft9+9Xw7FUdcFWAIplxb/AGiJkIyrDBxTYEaC3iiHz+Wu3NMQltFJHcTuw3K+MAdRUwlQtt6PjOKbBdefGzKM7TtP1pluGNxNI67SOFx3FAEdw6ySJEBgsclj2FTSBFIGcn2qXdG55wD0qG5jj+6m5ZD0waAIQygO6SBv89KlWZmRWZcH2pkNkY5Hlxl3Chl7AjP+NSJIxYq0ZQj8jQBG826TYFDfWpI7MAFgxBPoakwsudgBPegW5jxhvzpoBjxyjABDDuO9IGRAVwYyf71LJLLA2ZFBX+8vUU/fHIoKsJBjtSAZ9nDcjHPcVWktJosmNgR/db/Gp2G8Hy8xHsetQteMPllQ5H8ajincBN6RqXkGzBwadLDDOisVDejCpgqOOCrqRnHXNQtYqvMLmM+h5BouA3bPGo8rD4GCG71FO1rfobW9jK5xhX6Z68GrT3Udp5QnGzf8u4DjNTMi3EfzAOh6GkByf2W+8G3DzIzXGnSdRnJT610thfwaharNEwYHnA7VNHEojMbsXXpg4rCm0GXQ7s3dgzSQMcvBnOPp/hQBq3tgl5Hjd5cq/ckXqDVSSWSGfyLlfKJ+5Lj5W/wqzpmrQ6qD5WA6/eQ/4VLNE8wZJNrLngH0p3Eyq8DIuSOKQc5IFEzvpkWJnL2h4MuMlB7+1P27FWZG82M9cdaLkgIwB8wHPaoJoV8zC9q0UAlAZSGU96jmhQr83yk96oDN+zidMq+zafu06G1Qlsvgrzg96dJAzMedoPTNMlt5NmQPnA600S0eftFwOgA9aiaIE5Bxjmp5A2DwPzqhe3P2YgyEjILZHbHSudnQPkEWPn7dTS2l9aWku6V0zuwAawLzUoZLB5UnG/qMmuQkSbUNbjRZSUXbISG4JxnB/GpvYaVz18XK3NwdoCxk5CirMcMcCHHTk/SsDRPNaBNzAOvBNdMnPlDruGeKtMhoq2sRabeRjdnHGKnniIXcF561eXg4A6CmSMA6Eg5AxgVVhHEajcXd1dMXQxxjtipLTSJrkbsDa3AzXZPpn2tslcj39KnFj5JGI+nTHaosXc4dtGkfIWPcV44qzbaJJERIybiAO1dsbRLYF8YxyRSxWjzyidsKmOAKOUXMY9lo0cSeYfmc9yKspbbPmwBjoR2rZFtGuCwUKDmkeBZhtQEL3Jq7CuZCWLXZGPlTPJ71pQ6dFERhMcdTVtLZI1C9Rjn3ocAgqGy1FguVnRFO1OW9AadbWXlfMTlz6jpVmK3MUfCgnvmiRxGMsDg8dKYhJGcRHaASO4psEsJPzZLZweKlij8w5ZvwqysaKuAo56kigCMTAvtQ5HtTmhE2BIAR1FRGJHPyqVOeopxSdQCBuC9eeaACS0jd1OMFCCOc0qmcMdy7l9utFvdRSKeNjDqp61YRi3AHTjFOwGdqE7vEkcRIaV9n0q/BCLaGKFMbY12j6U57ZZJEcgB0O5SOoNVmklsWAlHmxHow5IosBJcyCKGRz/CCRn2rP0eIm1+0MP3lwfMOeoHan6qhuVgtkYkTMCxH93PNaDFQoUdAMCiwFQrtBODn0rMvY1vtStrXoVOWGOR71stIIlBK4HrWfpCCe8nuw5YhioOOx7flSA1/vO3YE9B2qOaQQxvuHA4qTOAwABGcZqrqshEOwY3SELxVgR6LERBJLgbZG4PtirbXHzMAQxHX2NQQRywwLEgATvjrmrEc6QYBU8ZORQBVNsDex3EilSoIUdjnvV5Qj/KOc0xpEZcgl/YVDJbSyNG4GBjJxQBI8Y3fLlWB6iq15dSW5VT83Hp1q2reVnIPIxSsUbGRuPTFAEFlfxyAEhlPOcirBwRwOM8ConUAlWjwo6YqaPy2VQpwBTQFeWOLzBuUq39/0qz5e4fe3ADOfWnMY9vzjOOoxVeAoXBU7VBzg9TTALq2E4dei9uahtlnhIQ/vE7N7VfKIU55zwapiOTTsbG8xSenoDQBKY+TwPWqx2RXSLcJtTO5WHer4zMinbtz61VaWO+HlT8AdAfWgC2AHAKnIPeqmoWj+X50QLzR8hc9RV5IkijWNeijANU9Ut5ZI1aIt5iZIX1oAsQJvt42IKMy5I96LnP2eQAZYjoaLK7N1bRymIx7h0IqSeXy4mIDZxkEcYqWBw9lG8ktyi8gEAcVrWaSwdEbKDkY7dD/ADqhpTeXe3iqSzYH4c10Fm5IcMOTxmkimZzRb9SM7HEPLKp/StZyZGJxgsc/SohaGWfDj92vzYPerpZM4X5mHWmSUGR3cqo+pI6CrYhWWExjtx+FPVgMHG4ntUkMAiZi2C7cGgDKu7N7YfLmQEhQB35qe2jn3gMSnOfatGMDOV6qKMv0PzYz3oFYT584Ubmxzio0G0n17k1KHMmMnBHPSnbc/jzzQMYEz16UghDE7chqc0IwCrEEdBnihpWVirrg9cjpj/OaABVdV6bh7daSKZZGKAhWH8J60kN207SBE4Rtu71p0luspBK7WH8S8EUrAOe2RxlhuY8VXME0IbyjuGcgN29qfPctZJukBkUHkjtUyTJLGGRsqwzkUWArRy738tgRJ/dNWBHuXawGKbLbpKOVyQchh1FU2aW2fEu5oicB/f3pWAkMAgP7k4ByduelV9sst43lSYXvG45H0q+FGRgjJ5yKDCkmCeH7H0pAZ2tQhbYXKDD2x35z1XuK0IJlvbRJ0PDihYSygSYcjIJxwRWfo0v2K5k01ydqktFnrgnIH4AEfhTsBduDnbAOHk4+g7mpvK8sBQPlUYFOWBfPMv8AFtxyelOkXIBzx/OkAzdu4IH4VHv86Vhj5EOM+pokk8lGkPRQTTrRSIE78ZJxyc0AKAR1ximtIsXzH7ox+NS/dYcVXuCJJokLbSTkKO+KAH+WcbidzN09qQrkbecipSM9eaaQQ3A5zQA0HZgfxH1o27CQMEnvTFb7RNI4JwDsH4VOoKjjn60ARsWUjAyDTmRWIAHPcjtSyXH2aJpCM47e9EK/ICT8xGSaAAwsWLByp/SnASLzwRTwffNNdyiqufvHqPSkxokM67RlevBpUVASV+U9MCow+0DGDSqFfnOKk0HTwiX5slWHRhTVeRWCsN46bhRG7BgqNkHse1EjyJk7Tn2oJHFt2QhDH2ryH4o+DLv7UNdsFNvPCwbMfc+terELJ8wOxvYVHco0kDRTr5qMMMfWh7Di7O5wfw08eS+IkME7qlxF8sivwfrXoDhtpZCMjnjvXg/ivRrrwrr76zpcDRRIw8yPqGHevQ/Anjd/FkDOI1CD5WA6g/SlGXQucOqOq0pmFu7DLKzs2c1b88Ifn4HrVawBtIFiKkkEncKkN2JiUyBjg571oYD2dXbYoDZ70otwhHJ3etIIw4IwBjg+opQsiMMMHXuD1FAC75ExnDg/nSeaJHKIdrg9CKjiuFnaSMfJKvBUjB+tOlgSZcOm4evQigCUwAtkqVPtxTR5sQf5hIoHGByPao2a4tI2YKZ4wM88sP8AGlijju1W4ilIPB+U4oAcl0lypMZyRwyEYYfhQLeLAKjy265FLcQRXD+YfllH8a8GoReGGQpOMBj8kg6H2NAA809rkyx+ZDn76dR9RVhDHOm6NkZT0I707zQfY+9VJrfB3QuImByV7NQA64sk5eNzFKOhA4NENyN4imTY+OHByGpba6WfCOux14INWPIz8rEMh7GgBkqDBVgrKecGqT2r27eZanCk/NE3Q/T0p7Qy6Y+UPnW2ehPzLn3qx54wrLyD0NAEMVwszlAPLkHVG61bAZRjp9arTwR3q/OdjD7sijDD8aIZpIRsuW3Y+7Jj7w96AKWo6F5kpurM+VdDnAOA1Jp2uLeHyblTDdJ8rhhjmteOTIyBx7VT1nSItVgyAIrlR8so6n2NAFlQTww+U9Qe9UWtHsmdoPnhIyYff2rM0jV7yGQWl/GVdTgOf4h65rpDHIVBwPXIoAxbZpZ53msZPLUcvC44J+nar0UjMuyVNrd/SkutHmeYT2siwTKeeOGHvTYZHecW904gn7KT8rfQ0CsLMBjjnHftUce45yfoKmXSGhnmczsFlABjzlc+oqC+067i2PbOsyD78ZGDj1qyWjzi6gyxYg9McVn3Gp3Gnhm+xfakVdhLBec+mT6euKwta+LlnAji3t3ZFXkhTx+NZ8/xLhn04yRsrRSrwB64wc1zSkkbKLZyepzrb6hdSEFIVJLIMkcH2qXQ7SS0b7ZLKwZ+g7Bcen41SjtRrUxaYZjkkLOD0PNazEpHtGMDgCsjTbQ2EvpV/wBXKy575xWtZeIbq22qZiVA5J7Vy9sxck5464q9Em5Rv6e1bRJZ2CeOQkbJv3N6mlg8bS3EV04CrPGVESH+Pnk/hXA4VmOeme9db4O8H3Ovyo33IuzE9ad3sKySueheFdZ+3KpuXVT0GTiunlMSjIddvrnOaxtO8GWunhWZi+B3PSr5tFuAYYclf71aK5mMWM37kkBYgcDnrVowBFIJARfenpZR26Ku4nHU0ksCMQpfNAFUxmf92vGerHirS2myIAMS1LGksa5IyvYCh5XVsFdi460ARyKwAyc47etORAuCUx2yafHGu0MDkdOfWpslhjsO9AEOd7FF+ZsZwPSkKZHzdD1FSGAN8w4Y9xVeSZ7Q/MN6E4L+lADzAvAJIIpoaRJM8yLx8o61MAsqLIh3qenpTkBVs8cGnYBltdxOp28EdVxz1p7Su5+RSuO5qvd2guXV4TsmA+9ng0WN99ojKnAkQ7WX0pATSWiXAIc4yMZXqaiF29m3l3HRvuSA9asqSeQMfWmy2yXURSQ8dsdqsCRQ0pzkFfrQyAgqenfNZ+n3TCU2snDRg1osvXOTQBkSqbS7SU/NGBtX27mtJGVxuHIPcUSwLLC6t36fWq+mJLaxyRyKeG+U0AN1WfybFwQVMjbF/r/MU6xjNjaJGMYb5mB9az9TuW1DVrSzQfIhPm8emef5VqS27uE8sgDp+FAEpl2uyLgknpTY7RkffIVkcfpT4bdrc9CznqaeJTGheRdmOvPSgBGlMQ+dCOOvaqzE3Em2MZ6cmllZr2QEAiEdW9auB41VQgwB+tAEMI+zgDbkjnNPM4TIc4PoaWS5jtxvc544XHOaijRppTLMpHovpQAjPI8g7R9qdD5cRxggHqSKt4Gckc9uKqXEu0hUXzGPXA6UATyTJEhO4HnoOpqB4zK3MZUY4IotoAh3SAlj69qsrMu05PQ9aAIgY8YPU+tLIsRAOAcjIK1GZluiyQqHH9/0p9vDiMAjJHHNO4EKwSthlbaAMgGnCf7MD5sZZcZ3AZqxJKsWN4wBUe2S/Qqg2x9zjtT3ABfQyKTuHHYVDc2rXqfIPLGc7sVbTSYgPLxgHjNVpY5bFNyy5UdAaAJI7d1iCF2PvmoZJrjTrkPMd9vJwHHVTTRqkjhSYjGCcZNXFjiuYwJHWZOcj04pXAbNcRxgBfnDdMUF2Nu3H8J5qpHbtZ3hL5lhPAyen+c1rRSxMSRgxuCMUWA4DTrWRdfuHLlU2YKg9SSP8K66zRVjIdSzABgffIrJsbb/AIqGUDJTy9x9Ov8A9at2WVYFyBx04qUNu5BNcNHhR99uBU9japaxou4l8fMW7mlt0WWMu+DIeh9KlK7wMZLdCaYhNoy7YwT+VOdem3nIyfY0ohkGcHcV5IPeo45x5hRsIwNACO7Rc4+XrxU8JSZMAg+2cYpRt5brk1FLZtLl4fkkXk8dRQBI6gEFjwO1QSb4yzL84X+DPPSmWt35kjRSKUlHY1Y/iB7iqASJklQMOCTyDUuz5WVuQeoqCWHeCU4dRnjvRaXBuFPrghh6GpAZJAYifJ4x/D2qSC4S4B2n5x2NPWQLnP696p3CMjCdBtI7CgC0snODg5OOarOGtmaWJcjHK1Ih+0LGyEYbHNTKhCkZHNAEcdz58YZRx+opWXco3DKk85qpI39n3IZsiFyAx7CrvzkEEjaORjvQBmuH0q4MxYyWr4yD1StIbSA2QR1yO9L5SzBkcZQjoap2sP2aYwMdykZj+lAFreADjgVmatabLiLULfd5sQzIuPvL/iP8a1mXG4FcHpxVScseMZB4xQBdWVZUWVeUYZGKGyQOTxWdoMqRtNYu+DG2UJPVfStFxyOcdqW4FW8jzaTehXvU8WDDGVxt2jpTjGJI3QnggjmqumuVtWikJ8yNsc9xUgWDz1qvJtW9t93BwyqSep9P0NTmVQOelVdQYvCJIyRJGwYe9AFwDBHFLuGRkd+1ReeG5HIod2VdyqWI5AHegCOxGIpY8jckrA/nmpwpU84xVdf3F08w4jlA3A9m9atbTkZGD1oAr3pKW0jBd+3DYHtU64ZVKkFWAII96ayB1KkcEYOags5BAy2hJLDJU+oz0oAtDKjPJPpUErML2DccKUKAds9asbGAznHqKintGmjLfeZSGGexoAmwOmRSM0arkkD3zUNu6XKF0fkZDL3FMl05Jl2s7dfWlYsoW/iK2AuEdsSxSFTx+I/Qio5fGNlFkNKPbmqeq+CY3kaeF3Ct/rVz1wOtUrH4c2VzuMpL9wCaytK5p7lri3vxLsraCUkrJtHbnFVx8TbAwqfMBDj1rRm+FumyhhsKjbjr0rkbT4V3Gka/J5sf23TZGGDn5o/8aVpDvAt3/jjSdQWWCc7o5MqwrzbTdRPhDxR9s0+Ymzlfa6Z4x2Ne1xfDzR5owGtgGHXdWZ4i+EdjqdhItqqwTj7pHr2pqLBTitDV0jxzZXsKuwYHHO1ST+lbYuLe6jV0Rip5DbcGvMvhnHJo+sSaVqcXl3ERx8w4I7H6GvXG8uMYQAL9K2XmYytfQzIpVs55DKSVl+6x9fStAMRyUI+tVL9ftMKovzEODx29akSQHA8xlxxhulBI66jS8GShWQcpIrYIP1pYdR3ylAqiROvvSGNyMI4GKo3UMiahAU++QQSPSgDRW4kz94AjniqNyr2TSXkK7jj54l6nnqPwq3s2E5Qkg9RSlMdvwNAEcconRJo3DRuAQwpZI1kQo53IwzjFUrKB7e+ubVcCEN5kYHQA8kVobewIBz0xQBU882t1HFLzG3EchPf0NWljieZkcMD16U2e0F5C0TkYPrTNKm8+2YSDbNG2xvXigCW4tVmT5TskAwrioLSZ5A0UmUuI/vL6j1FaIjJ7/TIqlqcEkarcQ/NLByR/eXuKdgLCruUDGaz76Ke1JubNd5H34GPDD29604RHd20M8LbopFDKfrR5WGwaLAVbW4S/s0mAChhnC84NSIxkBjljBTGM1RuCdK1ASBd1pOcOB0RvWtf5MDHQ07AZccjaLcCJ2L2khykh5KE/wn2rT3he/wCNEsKSxFHTKMMVQ06Vobt7GfJIG6B/76+n1FMC7eWdvfwGKcAg9x1FZiXc2iOI7tjLaNwko6p7GtjygOMYpXiilUpIgdCMEEdaAInlTYGVwwPp3FMlijvYisiB1I4J7VRktZtGkMkRNxZk8xHlkHt7Vo200d1EGhYMnt1FAFKJLuwO1s3FtjgfxL/jVq3uBcrugkVj6d/xFWNpU9TjtVS40mKZvNTMM/USR8En39aAPlHxtqltomnixsIlkebKu+M4Fcxo2gxXSLF92KPDt33En/GupufBt6+ZZsMrHJZqLTTzp25FPtXDK7ep0RaS0HyWC2METRn5ZASuAeMH171XmdTI0aEFsFjj0A/+tS3soijJzwOwrHgmKRyPtJyxBB5OMnmrEjR+3PhY41KODkk9xirI1DchwTnsR3qhFvnjynJ6k+grQ0bQbvV7qO3tkaR+5H8IPemridjY8J+HJvE+prGCI7eMBpGNe4aD4cttGiVIXLY44PFcXofwyvrDGbxrfcAGCHGfY13GkWEukIYWnNyM5Dk5rZIzbNOW3UoVY4U8VHEHhIWLhAO45zS/OOXAOOwpI7pJX6kcE4x6DNaEhIJXjYY+YmiPy49u9SG7knrU3mSNnjGe9KYwfvDdQAnnBwAPmpNhkGDxVO6WSwkEsfMZ5ZTV2CTzo9wPHqKAIJrFZNu0mNlbcCOmfpTYLtl2xzgK449qumInnPSqmowrJatghXXlTQBLIhdQASAehBxSFAUKkZB680ywk+12ccoYDI6VNt+nHvQBmux024YA7oHbI3fw9KvKUzx6ZqHVYVfT3GAXX5h706w+a1jZuGI5oAmVjgEcVl3qm0vYrtBgSNtl54x64+pFaoPynrgegqjrsQmsGU8cnAzigDQyHU4GR604IRz6+lNtjttkGMnHNPGTzjAB4GaAMu8/0W+hlx97AOPrWwYPlB7YzzWRqKK0kCsWzvB/I5rYcsRwcDPQn/PrQBHtx2zSFxBEXfogJ5/SnrGWABbFZHiO4GnWg+bLSfKB9Tj+dAEHh1fPnu71lAZ2KKTx/Fz/AFreBG4dAeaoaTbmKwhQ/exknGMknmryRjJYjnvQA8HhTurLunfULxI0YiJTlsfxexqTVLoWdseCHPAHqasafaC2sot+DIRuJPXNAFgKqnaAAo6CmCRIiWYDao/OnnHfgis7U5RJfRWcXzbz8xz0FAC2UYurj7VKD5fRFH86vo24AnAJ7CpQEjVEGML8oHpSgIRnK5AoAq3t2ttEwQlnb5RnrRZQi3Ri6nzH5JqrbSi81hpDxFCpx9eP8/jWhJcDdjBzj0oAczrk+2Kp3Myzv9niGCeWb0FWWlQRsSQCBVPRkJWad/8AWuxAXP8ACOlAFq3gS1gjijTAA/GnySJHlsHHpThNGcNnIOPwqneXghtpMHBboSOO/wDjQAxR/akpYNtgUkY9TV/ynSMYfbjjHp/nNQWifZraIIhYgZY+pqcTSB8bTuIqgIru6ls4hI0mVVcnjpiokt5ZSs7rlCMhT2pmoSrPLDFINu5uc96uGSUkKRt9vQVIDJLk42mLcoA6dKofaoAxKxskg54rRw7dRjPHFZsIV9TYNjcflXPTNAGhEXdfLbGCC3Ttx/n8KsQRRQMmF2qGBP09arHepznnp+FPAcRr8/y5yfaqAzrWDy9amJDKWjIIP16frWq0KFAeGXjj3rM8ptY1BneTyiu5d68ZANa8dr+7VDLnA6560kBUntQ0YEbFW65p8Fw0jFSNrqBn0NTSW8duC7SHAGeaoWEcslxI8pZYycKR39KYGhtYn73BH61FdWiT22SwWXGR9asCNehPFQXyJ9mYjIYjAKnB60AFrIfswaQAODg1IJAC3zYBHGD3pmk2+61xJyzM3PtmrIt1G0kdDQBmahANqzJzKhyfcVaOFHX24qrry+Va7oxgjjHvV2HaIY0bhlUZOOvFADA207lB5GMGqPnmLVUCABZ4ySd3O4EAcd85z+FabXMEWAzgMeOax9S2NrFm8XUHaf0J/lSsBouGC5VScUAsyt8nAGDU32lSoIBJPUVHJdRrI/PcjOKQFK2kJ86KAbpE+fBPTNWjFcKwLgbh6HgVT05xFqly2CyMg+bHfNaT3qoxwhII/pVAU9StXnsplcDaykcHkUtnO1zaiRCpQgcE8gjtReXQkidArAEgjP61U012hhuFQb1aUsOelSBpdQR071Qv5WtmjmJyFPbtUqzSMwIjyEUg/n/n8qqa20r6fPhdpEZZT7gUAaWG34LnDc5pQqgnDZKnt3qKznaWxgD/ADFUByep7VO2wjAGzPGRQBl39qtlqMF2v+rchZF9DWxtXjHzKehPcVBJGbu0ZHXBbK5/kabpUzvaiJvmkh+RueQKALO0Gs++V7WaOf70R4YDtWoVOMAAHtmkeLzYijgYYYIoAoHchODvTqCBUsYVh82SrdVNMST7CyW8g/d4+WTHT61NI4hHzAkD0FQBVtR/Z85jlbfC5yjHsfStF/l5xwOlV5BHLHtx154qBZnjyjgkE8NQBNIyXalQQykZyKht5JhIY5TnywDvI6ilSMrEI4l2AAYIHFTG2MsRDccYz3oAd5YByDkHtUVxp/2pAUOyePlGHr6UI72m1ZuUJwGFWkBxzQBXtrlmAWYCKXoQTjJq0Cu4hSc+9RTW6XK5YEMOhFMDNa8N+8jB+8OoFJlXFubMF/MgYJIB270scgIJlIjkBwVJqdSAA2Rg84oniSWP50yCO9CGJG5IwRxj86Y0OAfKbY7YJI6GoykkW0RnOOCKmjuMkB0KH6cUyAWWRHxIvB7ipfMCgdyexqMy+Y5RT0657U5olI/rQAFV3Hdgkmqsr7bmFFOFfOc1NswvPUU0bWugp5KLnPp1oAyvEPhlNTVby22pqdvzEzfdcd1b60mi6qupQyQuuy4iJWSM8MD3FbmDnHGKyNV0kyT/AG62/d3QGX2j74HrQBJ9iMMjNbSlGYcq3IqRbgM3lzRBGz36Gks7kXse5XzIByoqd0DgbxnHrQBEyqq/I2GzjIPSkiglS4+0MVZugXHSgWrwsXgz83JRuhp8V9GzbJFaJ/8AaHH4GrAkM4DASRtHnuORTi6FTgg8dac0qop3sAvvUH2T7QQyAKMfeHpxU3ArwRm4u5ZFJUKAoParAifPVSeuc05LCSEERvgdwe9Jukh++vHTIpARnzVlAC5wc/WotJiDzX/Ax5gIxwegq490kaeYOW6ACkhttibhwzHccU0A9omIIDYzTfLlBC7tynrTx5g78UnmPEd7LlBySKoClpAbyZYeFWFyqgdMdf64q+I8EZc4Pc1U06AeU7r8pdyfrVsRSDJDZoAiubczW7xsQykZAx3qOwbz7KOXkMMqw9CKs7nXG4Aj2NVNMIaGVkbjzTwe9AFsBeeSOOlUtTt/9GFyuTLbneMHnHcVdy5OKUFmRlKZBGDUANtJDdW8UwYMrjIzVgxN2IyKzdHDR2e0HcEcjntzWgrOOQM+wqwILu4NlH5rrlAcMfSs+40qa3nN5YAbm+ZowcBx/jWldJ9ptpI2U/OpGfSmaRKW0+Elsso2Ej2oAhstTTU2kS3YJLEdrxv1B609Lya2mK3MDbc4V05BHuKS90xbiX7RABBdf89FHX2NRRawVmS1ugIrhjgBjw3uKAPni/1t7iPyd42hcALXPzzkYH8XT/P51ffTms12DLuRyT2qlLaOcEDIArkepqirIDOuORjk81GFjyq4yQOnvTZ5hbo4PykcHNU7W4czMzHA7A00guacEDyusMKFpJDtCqOtew+A9A1PwrbTK1pHM0x3FscjgcCsP4PaZZzX0t9cMvnwj92pPT3r2EzRIozIoH1raKIbKcNx5u37QhhJ6qatoyN9z7uO1QXVzaywOrSqcqcHPQiqel3YtrFBOf3hJ6A9M8fpWhJrBT0ORUN7bpJAxICuo4YCojqkYIY52k46ZqC81dPLaPa2XB28daAJdOvmvoBuUbl6+x+tXMMTj0FYul3IsrbYsMjksXJYjJyc1dTUZZMbYGAJ78n3oAs3DKttJn09KraGGFhgdFYgE9+agvLuaeYWvleWzLnAJ5FSQxXVtHGsUQyvRTQBpDLKCW/CqeqssFrI7ErjBpix35K7iinPI6VDOLi+vPsr7SoG4tnoRQBPpdp/oUTSOR/EuOh+tXio/CqrWsiEKZeAAFFK1mGCh5Wxk9CeaAINauFS02oN0p4Hrjmp7HaltEjMA20fyqpbW8d3dSqSXijwN3PX/Iq41hAQcs2BgUATNLHEDllPpg1mapdpciGGNweQW9uatLbQmBZHABOMjP51V0uxhkW4nkTCltiA/qf50AaC6hbqNokH3QBjtQbuNZsb2c4/z+lMeJFyixAAnr/hRcXSQrJI0ajC+mOlAGfLJ9o1hZMMyQ88CtAahukZWhkQKcc9/cU3R90cHnFQskh3H2qyULHBwR6UAQy6h5abjGxI5BHYVzOsak2r6rFBFGX2KWIxnBHr6V0s8jRKCCM8r07YrP8AD1khub272Dd/q1akwIrGe5igjjKtkDkk1fea7kz5aKBjnJNXFh+frjPtUkaKrjceARkUwMSRJb/Uo4ZsDYQcDOBgf41ovZTyNjzcLmq2noW1WZj/AADGT3rXDA54NAEC2OVI8wlhz15qjYRrNqM3OSgwD+VavnbQcLkkH+VZehf8fN8W5IbAHccA/wCfrQBfkt1G0hz9M9KgeWIbsMRgdQallhGC2COD6moZbBzgBc7hn6CgCLRYxLbzEjLbycjrjtWkI1xgrzjFZuhfumuICQsgbcRnPGe1anPGTQBXvolFhKFHzqpOc0zRyn9mwMeWIw2KsSQJJ5nJwT/kVm6bP9jkmt5hhVOUPcg0AauU8sEkADj3qhqsYnsxsHIOWx161NMfLZgEJGO1Nuo8RL5b4y4wD3HrQBatJ1uLWNwAGC4PA5xTpWZG5OMD8qzUZtOzGDujY7t2OntV6B47tDtIOeGHpQBnanA11OpjBMic5A9OavQXb3iuYyquigMD34GanaECNipCcjk/TFUGjJcmBMPuPIHBFAFwWrSDLy4BX161QksFkdfKLFjyWzVt4p2ZEaP5R82BViORQwVRtFAGcRcWEm+VhIrDp3FXra9Dxo/lkbgRzVNtuozhXbbCjEHPcj+lXIruJm6YxxgUAVLHMWoSKOoLLtqzcvLEpkVCVU5x3HFVbNg2qiRuMsfxrVa7jwysex7UAU7ZE1W3bdLucn7vpV0I9uoVwGC9PXFZTIYLv7VbxuuF+ZM9fetG2u31HMqlUUDBU/eyDQA+e8hjhL4+YdvX2qGGF7wk7mSIMME96kjsIy53ryc5/nSTWk8KYt5duP4W6VQFp4thxu4HTmo58iPIcqAKzxrrRv5U8R3KD8y89qSGc6juZnCoDjYOuKVwGwzfbLlxMw2RHOT3PatRnilUupU454qF4IXBBQAjAI98VE+nQRQeazmMZH3SaYE08MPlO7jOOeKxtMZP7SknkVliVWCcZBJwD/L+dNmvHLLB5v7skgk+lbUQhWFY4yrKMgUrgKs9vI2QQAcc9MUy4uYUg3MykH2qT7LGynIUZGN2eKw9VgjcxwrnczYz2A70wHabdRW819cOzEysFRccYxjitITxtGcOAcjqKW3it4Y4YwVZU4waJbNJC/yDIIPFAFS5lXyXIYA+1VtFC29qVYkEsW57Cm6jbo9w0EPVjgc9B3NajWwCwIFACjaW/lUgNiuo3UqDhvU1X1KYrYTNGwZ1RiAex7VYaIFd2Bwao3rLvhiUhBI6lj6KDk0AWra38mCAKdxSMLz6dasCLfjng8j61HCwljzGSMErU8calQGJX39KAJkiwpB/Csy726fq0c2cRSkIx7elH2qSLUUtdwOV3fTmp7+zNzYOhbJP3QPzoA0HTaeT+VIPmB7e1VLCcX1oshfLj5WGehpvnvZSDf8AvIicFjxSuBalhSZCrjIqlEv2YBZiXQHCt6D3rQEizoChpjRZBzgqe1SAz5WUFf0prLvG1gGHpUbQm2YeTlkbkoe30qRJY2KHONzAY7g0AMWV7RVG3zFB5YDkVZDpMpKtnvimsMMe4PeoZIwW3Iwjb1FAEzhWXDDI9KrGCdJzNHKSm0Axnp9al+0nIDIQCPvDpUkbq3Tn6UAILkNgP8pPH1pyplzngY6etKyRvwwB9KVoSvzhsAdjQNCNaLJgrkEdCKYWmhJBAdcZz3qRZyDh1P1HSpQF2Bi3ymgdyBJBKCcFfrQJPM+VQCvc1Lt389sdKga3BPy5T8aCRzRopyAFz3FJuKNlWx600ho2Vcg7ug70OXET7U3PjigBUfzQ2R0OBjvTUjZLiSTdkOoUA9sZp8ICRKvcd6kDcdRkUAN8wK4BOM8U4Ntbpk1n60ZBa+bGCXjZXwvcAgkVeEyzbW4G5QwNAGLqNp/ZdyL+2LJHnMiL0Gep+laltc/b0WaDa4Iycc1K6hgwIypGDmsrD6HMkkafuM/Mq+lAGs0UpUkcE9qz53XzPLvECjoH6itoSq6LIvKsM1Bcm3nQxSqHVqsCsYlZOQGB9eeKhSz8gloHaMk/dzkCmWkH9nXZiV2lhkyQr9V/+tWg0cjDITZ9agCAXbR4WZSM8bh0qSeYRr8o3MPeqczSRyfvFMkTdNvUGm5M4BhfI746j2oAnQRyvukIJz0p4iYEtG5WohbGRTnlutOCSQ4O4MvoetO4DkMykhwHU9CBgiiV/OiEa5GT8xqYyq3CDj1NRrA6AhSGz1yeaQAkEscaIrbgowpPpTt0i/eBz7Ui3AiAEqtEOnzVYDK6lwwKgcmgCrJKqwu2eQMBaLG2ezs1Qrlc7uPemSsLq5WRoiYU4yBnNXRcwtjnb6Z4poCIbRjKkZ6U9HTk7uBzU3Dd8+mKpajsgi2EfvZDtGBzzTYEOns32YuP4mJqyLhxn5W9eKS3ga2ijQpnaOtSiZU+8hX8KYAk4LrkEVkadeiwupYnXEDyHa4HAatjzEdSysrDGcHiqGkQiS1nEqB45HJABzkVAGpuAGc81S1Owt9Tt2iuFJ4+Vh1U+1V5ftOkybwDc2RPIP3krRSWO5hEkRBB6Y7VYHkaeCBq15JJKdiu2QF7CrEvwstfL5lI5+77V0+w2uTGTu649DVuG4ldEZ4wSRg8ms7Is851D4RWi20x3AttyM9zXN6Z8Nmuy6iAu8GN3HBz6V6zq14800SxlixO3A7itOzCaRZYVctgF37n60cqFc4LTfAN3p3z248rcAOOO+a67SdMEViovsmcZDDPWtWC8N5B5i4GOTVK6ikt7lpQ3nR/3TV2Fe5A+nRXNwAUYRKM4Pc1eMdo64eIcHgkdKbHfJJGucDj8RRI/mR7UUNzTEOdrZIiQicHpioLaBbmf7TLGo2fcXHFCafucF8lsAHPt7fjVn7MFP3iB/KgCfzVxt2Lke1Ry3YtkLnlgMBF6k5qtNKqSHY29u4z0qW2thvMzHLg4x6f5xQBWs0cXT3E2TIRgYHQelXBIoHJxgYp74I3EgHPNUruYodqqWb+VAEtzcoqqEffIxwAOuabaQG1Dl1+d+Sf1plnCnyPJg89cdKvZBJCNkDjAoAgJPUjpVa5naQeVECxJ6AdKfdXTDKRYZmOM+lTWsccCRlj+9I5J7UANtYDaR7AuT1J71PyI2+XdjHBqYyx5OGBIzkVQuL9mbbATz/F6UAV5BLdILYA5DfO3p7VetbNgiqzbQoJFOsQlohXBJYclvWrHnI4wTtHIwaAK7lycnBwOh7CqkQbVJPmGI4zyf7x4p884uJDbo4HGGbPSr1tHFEiRoAIxxQAoiZQAG56YHamNA67sNyeADU4A5I7cVI+I3LfKSpySOMgCgDnNTuhaiYyYKpwD15x2/OtKwsnt7GFWJV2Xew96yLqNL290222MPOmMknfjBI/kfzFdO7R7zuYL2HNAFeOAnDM2cZFSCDnaO/v0qQyRsCFBxxikJMn3RjnAoAy7XMOsyK/RxxWsVAHPT1rJ1JXtpobsDODg8dq0Y2WdY5Ax2kfMoOc80ATZjjlYFsYzgisVZDZ6uGHMcvXHr6frWqbdWKnuetUtVsRIjGP5ZM5B6c0WAuSSLu4bOP1o87cBtU/LweOlVdNnD2iiWPZJnkH/PtV1JEfknGetAGXeKbe7F2oI3Ha3t71oQ3P2gMUAYDqRRKUlQqVMmR0BrOihm02QuAxgZsEelAGq0bnnGMHFV7rSzKCVbEgBwex9qmS5WXAXJOM8dqlCSOoJGzp0oAzIbkzoscg2NHmMg+mauizWMYJ3DA/KpZrKG4VgV+dv46qSLLaMFVvMXHTFAE7xKYiNuQe1UZIPs0rC0yzHkqKn+2CaXYcxrjmrlvBFFH+7OT1zmgDKT7T5gW4DbBWraXdsBsjAGAAc9eKewG75gPUiswomqyAQIY41bBcDkkelNAa6zBs4YEjvVOZlvXMUeQoPzsvalWwRSQJGUimm3XTbd3DgDlmY/zoYE/2WIAKE7YqCa0iEgZUAwOCKdZyTXdulwSsYfnHXihrO4AJMgO7kAdKQGbHJ9m1IB/lHmBRz6it544yNy7ev5VzlyHW9Ct85LAE+lbH9nNnLTMT6A8UkBOLpQDnAVAM4rJu5hCzTWxAJOCoFSvaCSMhCQ4J5PeqmklQ80Uv33+6OmMdv60wL8mrO4jMaMxKjcAOhqNdQN5K8LSGLBHtkYqxIi22wq2ARk8fd56VUuYomiwxVXHIYdaBouiwhRMqN+e5702fSYZCGQlDnlh6etUra7mtgYiPtMQORJ7dqlmluniO1RgnbtXrQIryXdxpjNh1uEqOS9+1XISZjFGOue3rVrT2ikBQgBiDw3r6ValtluI5VKKS47j0oAit1t2A2hXQ5zTjYIEkw3klSCOe3esu405ok3wy7MHBTOe/apEjudQBDOY8LjOccCgCRrp0cRJJvBzwavW9sqpHvXeTljVF9K2ZdG+bPP5Um+7tonJ+ZDwpz0NUUy21jExIOVOeDnpUN0slokZEzEEDn19RTH1UsfKaPZJjOQTTTbzTJ5q/cjPCnnk4/wAKkktWlgUXzZRmVzuUjqowRip0iBP3zwOR7VWW8ntmKzJkKcZH0qVL+KR1DgqW75oAbdhkiLF9gGM571DYWZvj50pKnd8g9qdMjag5jQZhXkZ/i9qnT7RG4IUFP60AWWtlt3Owhge49aC+0MWwAOSfSoEuNp2sh3Mc1Fq82y1kQcgLvkK9l9KAC1hFxPLdEE+Yfl/3RV0pKwAVc96IlDQxbcKNg4qzC/lMW7YxigDEtAbLUpoANqzHcARwDWhllUhgDn1qPVkEpWZDtkjP5in+eJYQ2MvgZwO9QAwMYgTEOv8ACelTwXCSDDfK/OQajV9vO0knsKq6mjTIsqBkdD09aANRUVgCOKhubSMlWLAEcgiq0E0/2ZHX96h755A9MVMkkUmRuIb0agA3unUF1HcUBRKSUcEd89aeilT8tDwICSRsJ/u96AEEYz0zjtTJISrbkOz2p8LSrnK7kzgEcVKtxDL8rZVvQ0ARRuxBJXLdiO9OefKgn8qk8lMZVjx2qF0WQgBRnOd1ADwTIuR+GaamXGD2pfsjKQUlI9V4xRIXVdoAOeCaAHea+8bDkjhx6GlWQ5HT3qJWA+UnB/nSkYXg59cUACDdMznjsoqYjnINRg7V3Z4HUGo4syKXI+RjxQBZB3DHrVPSpFBumk4HmnH06f0qUttOQSB35qCZRb2xZORksQD60AXJPJYH5htYYIzWfqdz9hiSbO6NWAbHpnFSKykdumSO9PeJbuB4jhg4x75oAseVwGByGGaZJEsuUYZB65qO0ulSYWMhIlReCejVZKMeg4oAz7e7axu1inOYGGA57elbS+WGB4we9Z95Yi8t2jYYPqO1VdNvRHImnzsRMv3Cf4hQBqXdlBeD5uGHR1OCKqLqMljMtveDKH7k46H2NSyRurdcUyexW6geJnI3KQG9KAH3Cqp+8MA5FZ9xax7WljLRyryrKevsR3pbO5e3f7NfoN/RJh0YdifStQKF/hUD2HFAGdp11JfWyk7Q68HB5/KpptOS5GHbOTnBHGRRNp0buZYG+zzE4JA4P1FLFdyxMEukAJPEijANAEMkVzCMEeavQFeCKltW8x/Ru4PFXWG3nNVLtHbDpHkqwOQecUATSuI1w2D7GqTY8wCRCkLYPHQ81PBNFM/zsd47N2q2y/LggEVVgGRyRkAQsNo4wKJEjlPKA1FJaRuSduxvVabta3ZWLbx0IHWkwB7ZYY3dWK49+lRYkuJRM2CFHA/rT54JbrBJGByoNK80sZAeL5cYyvaqAkF1jh1OR3qUzo4wDn2IqGKaJzwwyOxp0zQwrvkA29jQAy9jRIiEUCR+mO9R6bMmPs/3JE/gPWpYEMjeax4/hHpRdWK3XzqfLnTlZF4IoAsMrKSD93vWdLbSWEUjWaApncY81Ytr1nQR3I2zqcZ/vfSrOfL6E80Ac1BaIihmO5j1+lVdZ1JLSIKrYI5zVq5MdtGQeDjC8dqwrexPiC/GWJtoCdzDo5/hH0/wqWBe0qzld1u5ON+Rt9AK1ZislvMpIwY2A+uOKUWwjYn36elONuGXnt61QGXok/lQujZIBxx61cCvIGCjrVDTwtvqtwhGfm3EDuK0/OSBg7EUAQSacsg2tlCeAR6/5zUUTS6aWEiF484DDvWiJGk5RevQ1G9lvO6Rt3qO1ACpqEUioU+Y/wBaD5kqnIwpOR61Uk05QS1t+6bJOOg9aSDUnicwXC7W7N2NAFo2seOnPfFVrlTApZHIPpVlZjckiPAA71KLFGLeZkk9jQBmQma5GCfl9a044ESIAKD7kUz7AEXMb7B2WoBPN5m1fnz39KALEqxIuSAB61SJ/tGQrbnai9WHU1cWwM/zSknHYGnLpyKu2IlOMDFACw2qRx8LkjnJ60SbEVtwGBzmq10JbMKEl3seNtJHazXgU3HyA8kUAQEm9crGCF4O6rkcCQRiJVxtySx5zQdLWNSY3ZRwMUOZLaMNu3EZBz3oAflQd7YwvrVNpzfSP5KhVyNzEfy/CnwxSakp3jylx09asQae1uBGr8YJx60ASJZxRKiBATuzuNSfZ0lTqVOSRg9s5oLTRoCQCRznpVd5ZLxfkUopz83p9KABt9xKUhyiZyXHTr0ovkMduxBOemB3FTQxi3QIikBeeOprM12+8uF1+6QDgCgBNHjW6vJ7plIQMI4iO2Ov9KdrsD+UskLkNG2847j0q1pNo9tpkSFuGO/8wKmaMsqrnjvQA6yuEuYEZcHIzVjzQjAgjI5HHesBC+kXggc/uJDlGHb2rZVV8oEfP2yaAIrho7m2eLaWz0rN0u5k09zay/MR0zzn0rXfCnKnZnuKzLu2N1tKnDr0IoAvTCeSFnXhv6UiRM6AsfmxUOk6gV/c3B2yDgE9607iVIs459l5ppktXM+SMqm4L8w5wafpF1DdRL5ikTjhlPGDUp8ycA/dAGeaZPpgKu6NtuOz+/vTGtC7JGIuQBgjNRsw2ENhg2cis/7dNbgpKuT/AHh0qxC8MjkK+7HvmpGRi2ImLwAqQdrZPBq3FfESBZVIAPU0obaOMY9Kc5RwfMxyMDNAEXmm5DNGwEYJGc+nBqRTDboGYgHHJNQpAWb5SVTuBVG50yd2Yb9yZBOD2oQFua7tHQ4I3YPb9KLS13JwWjXotQ21hGF/egYA6GtRZ12gcAjiqAqTQTvGI2IPOc/0ppvGs1RBGACcgAdatSTJGrSE5XpmoLECZ/tcv3T/AKtR/OgB4uhyXQ+vFVb9TdqsPIVz8x7bRWmB5i5ZRhgCPb1rM1qdoICkeDJJ8i8c5NJgXlkRWUA4jUYGKlF5HHHtOd3bA7VFAogijRvmwBknqT3qyAuRyFLA8fhTAwNRCtqSFCfmwcY+hrU+1l8ny2GByMd6x9bIXVrZhw7Dap9eldTtO3aMFsA/XvUgZwn2IGW3Y8596yIkN7eEwnbKmHx3HNdGhL5IO05yM8d6wr8f2RqMFzGBlid3HYnkU7ATSabPKSxkyzHhRUOp6U0FsLhG8zH3q03vrdBuZwmckY7nGahXUfOMgWJimOjDqKLAVtHvBeWwVQF4w647jPSrRcRkgt95s5rIsoDc3cxhITafmXpWjFY85lkJOeKQEFxJEwUAbZc8Fe/+eafbi6ZSCSMcAn3pL/SHllE0R2MmCFA71JaaoJSIpAyXCsCT6jGMUANlsPMVNpIfqc0zznt48OmUzgsK05JI4HVsgADOfWqs9+FhcxxFkxg8frQAou43jzkcDketQzzu4kSFN6ADqPbrTtOtIboB93zngpWisQjVQoGOuB6UAYds8UIH2gfvT1ZvStOLyynyEMpx3qxJZx3P3lDZHpWUbJbLeLVmDZ4jHSqAvTosMJHBGcgmqElq15l4kwN3U8ce1SgzGYG5j3RgZ2jpWhBNCU2qwHp7GpAp2kv2REiaMgId28deTVxHidQoYEbskZ5p5AwTxg8c1najcRW1uzkdDglR0ycUPQCxduIgY1Aabtx0p0GnolpIrHezjDFu+aWyXzo1kX52kG7f6/SpWWRTuxgH5SKAKWhEjzbWb5pImOCe4/8A1VpMhXI4IBrMus2GpR3O7iQCM8cZ7fpWrgnkHr3oAhniyhAXO6sjS7hrW5uLaf8AvZXP6VuC3Ljljk8Z9KwvEMLafdQ3AGYidjHPTPSgDTA3SZB5HI/wpXlRSVkohijkiVwDgjpUn2eN3Bwcjue9SwKdjILW4kizlH+7n1qxPHG5yy/MOhHBqtrFswtjNEp8yI5O3qRVm2lW7s4pVABZeaQFctNGG2fMpHHHIp1rciXmTO73qZrhbeQIynPrVPU9uYruLlc/Mg4oA0lfspH0FNl2AYkAB9ajECSxrNFJgdcVGySed5jjcue3anYB+xnxjKL70odo0A28frTvOVsnO2nlcpuGOmcg0gGhgTy2Ae5p+c89cdaq5NxKyAfu1xk+9TGLHAJGeOKABts0uQB5ajrjkmmyRdWDU1w1sEWPlScHNMNzkujfMV4OKAGEmSEorDmpWlMEkcONxb7qjsKhiUK2RxnrmmzSiXU2bp5aAAkdf8/1oAtOjPGcjb9KrThhaOFUs2eKtxA7cPJ82eue1Tb1z8x3Ad6dgKCYDKrD5iPxp0alZiVJUcdKh1WQJdWsnq+M1fITe2AAPpQgM7UbZnmju0Y+dCep7qev8s1qC6G2POAWx16g1A8IYcgNkdCKoas8kBin5bYeaNgNjzeOvPes3VLT7UPMi4mUZHHWriSC5hWVcEMMikzgg7ckdaoCvpGovdxNDcDbPHxz/EPWrqvk46kVmXtuDJ9ohG2Reoq1aXQvYRIp2uDh19DU2AmkjW5Uo67gB3qpp1yEkeDeWxyqvwQP85q6SwHI/Cori2iuQCRtlXo3cU7CuWMM2e1Q3FpJOgCSYYdMjiorXUJEm+z3CAOeEf8AvVeDqozkc9MUrDK0N75RENzH5T/3uxq7wADnIPcVFNsmiZXAdT1FUovNtEkMeXjHRWPIqgLk1rFNy689iODVRjJYEHzd8JOCG6gVLaXa3oH7zDKcFD1qaS2VgQy5B60ANKmdRtJC54aonsH8wSJJ+8A/iFRTWVxbMXtJCRjmN+RUkep8qtxG0LnA6cUAI168DbZ4SB/fXkVZhuYrhAY3D8djmpGYbDuII9KqSQRmUSRLhgOooAmeGHlio3dflqOWxa5j2MTsxgZqCW6WwiEkgJGcEntV6GczRq4IYHkEUtwM2KRtLcQ3LboWOFkH8Psa2FKhcqQwI4PrVeWMXCskqh0Ycg1nM8mkoqHc0AON3pTAu31tFeR4PDY4YdQaoWmoSWdylndgkMcRy46+xq+hEi7lYEEdc1HNBHNFtk5OeOKAOM1i5kv2FvbYLyjAOc7Vzya2rCOLT7JLaJPuDJ9W96g8O6Z9ltWuJlHnzc7TztHYVosoLHt7UAVri9MMRkKnC9RTrad72BZF4VhkVDrp22bfMDk7SB6VNp7KtnGmDkD0oAVdPRZDIeZO5qHVLIT2bRx5WXB2kdal1DUBYxMzDj60+MNdQpJnAOG5oAp6HdPNaqkx/eLww9xV25voLeRcn5W+UfWnJbxROWRfmPWq2p6cL6EoPllH3T70AWFUlQ3Raa8MYVt67yy46VT0y+Zh5Mg+Zc9OnpV5mJPC/iaAKq2Mtom+A7hjJU9qs2WprdKx8ttyDDZ9f8mqUN+32wwXSmM9QOxFaqIo+aMAK3Bx3oArXFpLcRPtl8s4wuOwNRxSyWkZQx5PTf1q7LOkZJY8Z6VT+3pcSNHEB7/WgCzHeRlMq+c+naobiWeUsLZQMAkllJqazskhfcRls546VYVMgADGM9qAM61uYYkXz1IkY5y1aCyx3ALKwJHJ55qCeWJSFIDkdAB3rLCo85Ys0C4wR60Aac1xgJHGpdyx7cD/ADzVNLaeC4Mk6GTJ4HoK1II44l+TDZAwfqKJPvcnpwcUAVVv48/MCvpT5LhI13FgeOinrUFwxmYxxxhm6ZIqtdW6adbSSuQxUdWPTNAEkN0+r38gVTHAmQVJ5J9K0QFjCKCAFGAPxqpodg0OnIzgrLKPNZe4zVp1BQNgkfrQAlxPHCvLg5GciuZkf7bqZV/mj+8cVp6tH5enyHd+8zhT6VD4b04lZZpACGPU0Aa0cyNGMAhQMYp27aOnNSmNVRsKAE+ajA53cYGc0AY2rzi7eG3wRIzgD5c4GealRptPmW1lIKE8SYwD7Ulti6115duVjGc9h1AH14rVuIUvLd43VXQjvjigCAwAIjA7wR1HalVBHCrsFVgBuAPc/wD6jWX5s2nrJECZIVOQSeRWhZwi9HmO5AAGRn/PpQBHdQw3W8EZYnKkcEcVUikn0p9twjOpYjcATjFbX2NY0Yk5I5+tRSSKgbzccnJzQARTx3MYZHDc847U2dmRwdwAAyRmoHtVY+ZaAq3cjpSRpOJnkmXKjgAd8dKAHmJ5gNqZ55zUQ0QwMXjlMchJPHT3rStrmKePKHDE4xU29V5YjHSmgMoNPaW+1037DgEf5+lOtHjlAd3wxPQ9qlnvFn3wwrv4+9nIpbawjjiG/wCdz1pAToUIyjBh0xmld1jXDEL354FV30+KORXVmQbeVHQ1XvIpEUF3BUNtGOtUBOIGvHLFtin7uRy1TG2yBxn1NRfaJBErLGW44FMfVnEj5ibjrgdaAG3qrDCIzySemeBS2FrJd2yscxrnCg+nrUDvHPcxvJkR43MD/KtGHU43VWXARQAQtJAOa0liIVXLBR0qletGLiHcdxHRf9qrvnLK+fMx/wDrzWZaR/bNUkfGIk659aGBqurFW2kZxkcdueajjhnQg+aOOf8A61SMQyhNwUqRjnqKmMsW05ddp5zTA5zV43/tey34YBWz9cVvSiXyo2LnnkflXP8AiGVTqdq8b9M/TOK6KOaKWBT5oyqgFQehxSQDTHsRWJJyelZniSFoY0nQGRI2wy1fkvQA0e0sRjt1qK7u4n0yUOCBLHgbh3pgSWht7y0hkVBh1yM9j6f0q0ybXVQMgDAwO1YWlLeW9qBHGHQkFN361qwJfPGyySAEEngY47UAZN/YSWsxubfh2zvUex61pWd0lzbRvjDdGDetQ6itxb2rTRHeRwwI7VJpBtryz86HkH73PfvQBN9qBOEBYjjoazbu4jk1OOCdBbsR8sh7j2/Ot9bVISxUAY5NVr+whv4hHMoYjkN3X8aAEh09GB8whiBgGrSoixhUQKmdpB71jWxuNMmEMxLws2FY8/QVom5fcFUFs+3egCK60uOdxLGfImHVlqG3vpIHNrc4My9GT+JfX/PrT7sXgty8Sknug64p1jd206/Ku2QYzvHIoAhvJLqQ4WPZH2we1PsLq3miGzMcgGSsi7W/I81oSQBpI93zKCD/AIVTv7aO8n8xkKuuBuzQBKjLGGzlxnOfYnmoprW2uuSNgU/e71BaCaOd0yHjYZB988j8qjYv/a0cL5EZ546fSpAkggmfcociLj5z1qa5sI7m1lgPAkGw5/n+dWvsyKcElc9BUpgSPBCkrjkUWAzPDl5v0xYpR5bRkpg+oOP6VfJVgodsY5PvWQiiy1p4nOYJiWB9D3rW2dN3T1/lTQEF/At5asg2swG4H3HNOsJzLZRDPzAfjirKBCgAUZPFYmnz/YtdntGGBIBLGSOCCTn8cg/mKQG7HONwTBB71U1W3Gp6fNbOpyynDAdKtZ3NuA4P86kRxtBbg9DQBznhXUZb3TvKYJ9phOyVefvDg4z+dbRWQHJC4A7Vy2oNPoXjESoVW01CMKvbEo6Z+q8fgK6iSfzNv+0KAEO7A3MCe/vWbZyi11A2J+VXy8bdiD/hWjvRBk596z9XiV4Unjz5sB3rj+73FKwF2ezM0e0S7W9RyRTWswkAQEsBjJ+tSQXMckSMnzMQDkd6f57BiApyR370wM6wXy7uS0d8HHy1PDcq8hiKSI2SPmUjn8e3vVfVY3LJeRgrJCfm917/AJVdtrlbq3hmiUSK2SGHr/8AqoAc9ojo+Rk1mWxlW5ltZXKsvAb1Xsa1vMbdgrtBrP1GKQR/aAmWj646kUATxwy2ykRrn196d57d1Kkc4xTbe6lvLcOoCgLgE9jUiJJ/y02huhx0oAhuZN0LFT8x4ApLe2AgByNx5Oe9JqvmWMKyhVZF++AO1SQrHdWyTLJhGHOO1AEvlADGM4qpqIEFlNIBk9Pc1ZMEm3fHKHUcGql/JLHpzLIu/wCYEkDoKgB9tarJbxs5bfjOOlPSEIMBj+NJY3Dy2yMUxzgY9KmZzkkjAqwM/VP9HhhdlLosgz/sk8A1oJl40cHquRUN68ctpcD0TPPrmn6duksonxxjHIpICG0tr6K4uGmnikt3YGJQCGQY5B9easSosqMkg3J0I71Pyo5GV7UxlyGGRnHBpgZ9hOLFjYt1HzRse6n/ADirnzde/pVXW7Rmt47iMAyw+npVi0PmwI4xgjrQAuGzkYJrPlU6bN9pSNmQjEqL/OtXyye/B603A2GNsMpPNABbSrqFuk0DgxsPxHsfQ1IIiDy3zVl/8giYTxZ8hziSPsP9qtxCkihlb5T70E7FW4sUugPmKOOjelUraT+zpzb3Yyh5Sbsa1iyK2N4zUVx5cyNG+HU0DuT7QUBTBBHBFA+TnjFZNu8uly+XzNaMcgnqntWg95blCSx2+tAyO8sIrtSY28qbs6joagt7+4tZUtr5ckjidR8p+vPFSxzxkswU46A+tPku0cFDGGX1PY0ATCdOdhDD1FRzRfawVZFC46mqFpDJaEvEoWPncn49qs2mpG5Tci/K3r2oAz7+6bQ7pJrl99g+F3N0Q+/pW2m10V0YOjcgjuKguIzcQPFMiSRsMFTyDVEb9KtVjiGYk6Ac7R6UAackaMrIyhlPUHvWUEk0ORmQmSzY52HqlXU/0iFZA2Qe4oMBkUgsOeooAsLKksaygjDCkZ45EKucqRyKybtbmwkSVQWgX76AZ49a1IRDcwCWLDbhzzQBmRk6RIojJltWPTuorQaeJ4yVbcD3qZbeKRShXjsfSsmaF9KuBKqmS2ZsSIB096AE+yMVH7zAPp3qpqoW0smZnOR0q8Z44+GPArK1eT+0hGkQ3KD82KALGi2u+xUz5d3y/PbnitA7Y2CqNvyjOKrQgpGqgDHTimys4iJBINAEOuR+danIB5zzRpNyo08FtxI4CgenFQaVdNfSzxyocI+zDY5961RHHGqqqAKKAIWkLplEIPXB5qlp18dRmmjcmMocY9a1t2AB0NY1zaGLUYriEZDHDBaANOOwigQALz1z3qwVxgEYUdajMjuCQpH1psURVi0rbuegPagCLUFguohu+aRQQNvUc1DYJcqjo+MA8H1FQJHLp1+7yNvt5MbTjof84rZE8bL5i4K9OKAIRaxhgXJYk561Wn0xXctC3kSjPzL0NWvtURYjPI4AqN43eMgPsPXigCnDqM1uwiugAwz846EetXEma6B2HCjjPrTmt0dTld3uary6fLDl7Z8MvPlnvQBcS0WAnjcw/iNMntopVYMit7morPUXmLq6kYA7dDUsqu6l2ISPuPQetAFCSM2CjyJSQT/q81YjDXKASgqcZIxVXRIDe3M95NloFOyHngjAyfzJrZKLliMD0x6UAQBkiyFU7eme9ZupqmrXUNl8pUsJJFPovP8AhWvIREm7bgYrI8PQNPPd6g54l+WMEdBQBtByDtVeMY4NRvIxATaOKmbapBB98U0EM+04B60Acv4ouJfLW2UAPJ93HGCTW3YQNHaRhiVwo4H0rBaT+0/FbMTugt+WA9z0+tdKk6YKDPAxk+tAAY9zAlm4/wBoio7kKtvIzPjC5qZm6t71V1UhrFxkLvGzn3PP6UAReHoWe0knlwHkbIwOSOcfpWg0SHuQcdQetQQB7OJLdFyQMA+9TQl3UeYm1yOc9jVAVtQC21o21dwHJJ7e1UtJt/tdml1G5QPkhWzjFWtUlAtyj4DSELj1J7VLApMflou1VBKCpAhkuri3UoyY54YelSwIsg3SNvc+/FS+RNIAuQSeMGqk0P2GJ5Q+SMkLnjqKANFRsUqAOecCkknRB1DH+7VI3UyKZSuUHXA7U+2mgilIlb5n6bhQBGtu91OXZRGAcjFI2lzhCBKzruyCxycE961gY2UheBnp/OoriYRZUD5zyFoAyftDaeQixfIGwARnNaEV2nuC3OCOlMgsnM3nyEFuqg84qw1ujSFSoyFIPHtQBBNJujY7snGeDVaytmuG82diRjCRn155z+NTvBFEuWyPT3p1ss5jJf726gC2gA4HUHFPZU3HIGG7YqEwTRCQg5ZeuO9QtO0S5fDAYA57nNO4GdfJLeSlYUyc4OD0Fajwi1VI1RXwBk+opljH9mjypyzfMx9TUrTFmbjAPSmA6SKKQK4TbuGMelZ0ibriCGPhHO4kHnFXxOGX5lO1Rk4qpaqw1WSQn5Y1VUwOcd80uoF3yklcHDYGBUwtoUBG3Kr196a1ztUY5Hak3sTyOQcYpgc94oiENzYmBQVeVQ27sOcn9K3rOzQQRyjnzB09eKyfEi71hUrjBzk/WtOylYWkSAFgoDA0AW0EbHCqAQcj2pmqWS3diynHTjApvmSby205PGTUoSVEJOMMehoAz/Dc+23e3c5kg+XnpitViAQQfl4GSaw7Yiy8QyRuNguVB57kcH+la0dkfKCPIxJx8w7mgBDMmcEjbnn6VgNcJot+JIVxazNhgOgOa6IWsQ3DGcnk0XVlDcRmAxjaeDxQBWtrm4uBuVQQep9eakt7eUupkfg8YNZ9ncPpV09lMxKkhomPcHrWu7oOrbdwx+PrQBlX1tPZz+fuMsOfmU9R71ftLyG7RShHIxj0qTzY9nzMGz171kXMUVkWuY2woYF16cZ60AbI3Kq5Pz45IHBqlf2FvdSGTHlyDkODj86S3mlv0WVDiF+V5qwlpuGSSefzoAp2s1xEWjf59vKtngirHlFz5jsWz/Dmm6rbMmnTmE4lCNtx644pNEf7XpcbsxZivJ9TQBZjeOFcBR9KytYYedFMqYKuFLZPAPB/pW3HbjaeOeKq6naLPYyxqMMykZHUHsaAJUnBQA/vCBndSl5JGU8gAdqp+H7nztLjdlKSEAlWGCOKtpHN5hJbK9dvegDL1rYHgml3II2JLY7HitG2LSwZVSVPc0mp2gurSSEncrKQFJqh4Pu3vNNQSnbcRfLIg7EcEVOwGplwCFA471maxH9ne2umwBC2GOOcN/IA4Na/y8DPtUWoW63Vk8MmGDA8H0psBYnMkKuD8rcnFK1s0i535PvVDw/qCvbSRy4V42wRnitZrmBFBLqBSYHLeOdEn1DwzctbvtvYB5sJHYg5B/r+FT+CdYTxBoNvdFQkjL8y9drDhhn2Oa22u7Zt26VSu05B7jvXCaHcReE/EeoWILvp90TcWxAyAT95fbmkB3Dw7OHAIzTdoKlcAg8EGmCa6uUDGHA7A9frSSreSR5EYHtTAo6c50+/mtn+5nKkjsa2SMqGzxyORWNf2s7x/amXJTkgdcVNavLd2qyxybkbIxnoaANOVQ0YBXOetY2lE6Xqc1g/yxO26E9sen4dPpirYguxgNMACOnpVPU7O58oTqwklhyyf7XqKAN1kGw+xyajKBkwSuO9ZukM+p2nmrcEEjDIe1WDpxViWmIPtSQGdasdI1RrZj/o0/KMO1a0zLCwJOQaz9V010smliYvNGMqGPU0aQE1OyWUOdwGHUnoaYGn50TxsrEEYwec1kWco067aAjdbScjcfu1ejsYGVjuOR15qnqdkLi2fy8xyhcg560AT5t7eQPHOUB4KnpU8k8RUg9Mcj1FZ2gNHNalJEBli+9nqa0gkZb7gPHpQBl215HpcjozEwHlOOntV4atDOuFyRgH8Kj1DTUvrJ4AojYj5HA6Gq2h3DNbLaXCAXUHBOPvD1oAkm1KGcSwhMsoxjHXio9L1kQ20cDRESA9CMc1oNLGSBsGQccDrVee0a+QqyBWH3ZFGKAJjeSsGCxbVbmmq8zcMmOOlVUvpLGdYbpSyHpKo6fWtNCHRXVgVPQigCnMlyyEx9hja3INQlpNOEayDZG38Q6KT2rVG4L7elJKizwtHIgdGGCD3FADI4WZAS4Oe4pVtVbnOD0JFZqCXRpX+dpbRug7rWokySKroMg0AQS6aJoyhkIHbiseeaXTLyOGY5i3dRnkf0rdaZvM/wBnvmobyCK/iaOQDcR8rDrUoCdIYWiVl/eIcEZPFISoCgr044rE0i+ksLtrSckp2bpzWs06k8HJ69KoViUkNuO0EnjFYiE6fOYJMiJmyp9K1Gm4V0655FVtQgOoQFMbXHKt70DJgMKME49KdGd3UYxUdncB4RGygyqBkD/PtVjzSVyUIx0oAeGKrgjIPWs+ykMF69qVCqfmRvWrfnhgw2ke1Z98TC1pdZAaOQI3vngUAaRWTorYz2NDLIUK4Deue9TfKwDD6jmlkUMp+bGe9AGQkk2l3aKQfs852jngN6VpeYGJOMEdsVV1WMfYkcksYpAwI/L+pq/GqyIpHOR1oAYbvzD8wGOn1rNYy2N2slq4MROHjP8AOtQRBflxUE0AUSPjAAzQBOlwTg8Fu4pzMSrfIHyPu+tZ1hGZ4d7Eqc+tWngnhwY5Nw4PPUUAY2rTLBaucY7AVFokWyAPjBfk5phT+2YFkGVUnoe4FacMAiQKuAoGKAJGG4nB4qO4ljKMC3zbeR6mpI4Bv5bqRn2rERC2rkE5UDAFAE+k2ksd7dOY2G4ggY64HatUqSc9vWpQ5BUjGQRzSDAQAHG0YFAGZqsU/wBllMDFHOcEdqk0m5W7thKB83Q57EcH9RVx54YSY3bO7GB0zkVRsLKS2lkxgQudykDue1AF85zyeMdM1G88auEJHI44p3lFicnp2rL1m2cpHcQ5Z4Tu2+vrQBcuY2uYwNvHSiGzFtD5QywXqKNLv0vYlZDkEZFW3lRACTyx5/Dp/WgDMutOkJ86BiGH3l9RU9rfJNmFxtmjYqffnrVjzmcfu16dTjtUaWSPcCV/lYenpQAT30VvsUkmRugHeo0mnuJtjIViAwPeqmnQf2lqktyQRDBhUHYk85rdlYsU2nHGDTsBU/1ZXYnfHNUdV1CaOJrdlKySnavUVoZK5yenasy3VtS1ppmyYrfhc9M0gNGyg+yWsVsihUQcAcdqn2tnr+FObBG4HHFKjR8kOMjBwaAMXXppI4RCj7jLhQB2zWhYWzWlvGmeAOnvisxkN1rYkZsQW+DwOrHNbQuEIxnNAB5YUdzxVPXHis7GeZm27Rwxq012kZIwScZHFcx451FbiztrJMiaeTZt7npz/OgBPBWm7LSa9cfvLmTzCT3HQD8q6aV/NbO0A4546moNPtDZWscSJtjVBgVLIGwdpx9aAJA4AHB9eaozAXeo29sAcoPNz+fFWpMo5KkEDgVX0/N1PcSg7ASVUj24/wAaANCSQ5LDjcefSh3IHqOOAKYLfzUK56cnFMW38pAGJJwT+nFUBUvozd6haQtyqt5hx7cVquUXfjBKkFf5f1rK00C71W7O75IsIBjocAnnv2rQ8kxnJXKk7aSAlWVdg5w5OeKy9VcMlvEvJeVEOT9Sf5VfEKj5iTWVJCbzXLRVYYi3SMgOevAz+tDA1QE4BX5V9B/n2qCRUDklMkdCR0q86g/KQAnJzUZjYOzMo2Y2inYCj8kTqBKVZ/lA6Z4zj9KaolSYFlMgOfnOOKqX26TWdOhWPgl5NwPdQB/7PXRCPdEwVeQ3JPGakDN+3tEkmYj8pyuOcirAvUYF89s8j1qR7ZVKIeT94Ef59qyb9S0sSqeTLkgdSMf/AF6ALdvEJpTNLjjgLmtAhZGjxhQeOKYLWMRxhWyOrHvUS2igyusuBwePWqAe6lZCASW6Z+tULeM6heGXH+iW52oD/G3c/wAqfMzq/lKxZpBtz6e9XoYoraFYkYAIOg9KAFx83HC5ORSOwdvSmiaNVLK4YdMg5pv2uJ3OMgcYIBwfWgCWVVUAA5DcHjtVTRIlcXV0MFXchc+3FLd3aJbS4DDC5yRjNJpr+XbRIkbFecdBk0AXowucMgzjFOEXyghgNpz9arxXUiYDRHzGGcenbFL9rlTcojyeBgnFAGZ4mUpbZOcr2rR0XEumQDGOoyKpauj3FpP5idB+VVfC+pTyW7QtCU8tiBk9RQB0QhwCBgZ5JpxRmiXJ+baMjPeolW4kiPQbhjmo1E0igs4BXpjvQBleKLORlt7xBh4XySo5I6Ef1/Ctm3uxNaRzHnI5xTHhcrIsrbkOMCsfw/G8lrLEJPlt5XjBHQjORQBuq29Vx6ZqVXypJG1sdDVOGIs7L5nMeKWWEROMsxYnrnjFAFbVdPa/t2ZCI7uI7om9/T8ar6Rcf2sZI590UsRCMnTBrSZFXqD69fyqiEUaip3YAGSfU+lAGkNPhTLdSRnOar3dvE9pPGMZf/DipPNQKVzwOnNOLq5zgcjrSsBn+GZETSLeN2IeIlBu+9xxzWlJPHBwpLDIOAKxYW+z6665+SUBlB6Dsa3YlHDYHBpgQtcqSV2Nhu+O1ZmiTPYST27AsGYsv0J//XW+QCOn5VzuoTNaa/BKBhWBUg/nU7ga730gJAtzj1zTCbhiMoAvapnfAfg7WGMUgnycN1B4oAxLQS2WovZqQFlHmjnplj/XP51pubp34I3YwaztdVree3ulYKwfjjqD2/MVrqxfY6kFGHOOo4poCN7Sd1ytwUbrzWFdQvourxjzCsV0Tuc/3hz/AI/lXSxROjZdt3ofUVk+KLSSfTnkRS8sLB1UHqB1H5ZpAXfsavGF81ySMhs9aclmm9dxZsdyetVdO1KNrSEEFcDHPer/AJ8fmZDDYBVAc/qUKadqUMgH7lnAkz0PpWy1lbBdwiDDGeR1qtqhiv7Z40K+b1+b17VHpVy7WUKyN8wyCGHIqQNeK0gChkiUDHSqGt6RFf2IZYl86A+bGfQj/EVbjvVUEYOAORjoaVtTQAHy3bd0AApAVPD2pfbbRVbG9ACMdwehrSll2twenNclbyto+oSw7WUNJujGCcI/OPwOeOwIrfMVxKTjj37UAXcpNGxx14Nc7pM40jW5tMlHyPmWEZ7Z5/U/yrVW2uVXb5mCOuPSqOq6ZNIYb7O+a3B246lT1H6D8qANid+QqqD60kZXad2MnjmqlkpvrdJRKcNzxVkWHJDOd3XIoAybYDStbEIULBcDKgdAe4rXZ1kc+1Z2vae7adLJCd11CPMjz3I5xUtgyahbiQEiQcOM96FoBZ3r91jlSMEVhx20egainkEi3uHORnIBPWt1LZFwWGRnBqvqNhHeWzwqNrHlGz0bsaYDxJAJncH7ww3HpTft0f3QpbJqt4evEvIXhkVRcwna4xg1pMsUTbwFA9R2NAGBdxS2mpx3Nom6N8LInfHrWn9rj25KnI9qkeTzyVhTkn72OlRXOmyybGWRTMOqngNQA55ZJhiFcg/3qjudMknYTI4S4C7MjjIznBpYNUEZEF1EYHHcfdP0NX1wQCGDKe45oAy4bvyJDFPGUf8Av9jWivzKCpyKJ4UmUxyqHU9zVAxtprr5b74zgBGOSKALskSy5DKCrDkGsq6jl0gGSBGmgz8yDqB61pPI8vKjacdT0oSLHEr7ieuBxQBHb30ZjQo+4MAwz3FPMxdsqp2jgmqt3pTB/PtDskT+AjhhS2WqC5LQSr5FwOqN3oAsSKxUhgpVuuaoS+bpsiKcm3JwWHatOOPYFBzheMnmkcK+5GGQeDmgBsKxyKGDblYdqVY1xgjJHTNUdsmmtuT5oDwV54rSVk2ozHbn8jQBU1PTFvICUGyYchhxWZoeo4lazuF2TKfl3Dk+1bv2uPOAcnpWVrmnm8j+0QDZPFyOOtAkaOwL2xgdaUKB15HrWXo+tC+gjDH9+BhlIwfyq+jzEkOgAB4Yc5FAzO1CM2N6l9Dkq3yyr2+ta8biRQ0ZBjPOajeLzVZGTKtwRUFuH0m0cEl4kyQcdBQBe4U5wPxqvfWEV9aywsvySAjjjBoiuzdxiRF3I38QpzyOVC4HFAFXR5xPblJPvxfKTV50zjr9azUjeG+aYj5GXkDsauxXSBShfLZ6UAFzZieNkY8N6889qZcTNZQBwcop21N5wPJ/Kqeqktp8pQ7tuCR60AXFkkeMPjJI496ZcFmgkyhG5SOnepLOTzLWEjj5ePerSnHL9D2pMDI0mXFhGX+Vscg1fSdSQAwyT1qZ7aNlJCjrWZfxLBHvUYbcBxTuBFZWq2tnDGOoX8jUwKLjnkD9ajCE4yxzTkQKTkZB/SgBDJsXK81h2nGuTjO5di4Hocn/AOt+VdCyeWBxgEcVzmkkya9dkgYULjn1J/woA3QJGP3tp6jnpT44lQg/eoZsMWDcGmG5XCgDJ+lAGX4ktjE9rKoCgPyM+nNa0MqzWscinIYZHFZWs3W+Iqy9Txn1qbSYZjZKG+UdgetAGkzhsnIyffmq9xdiMYCEnHNSLHiTIyeDmiQiOF5Wxhe9AGZZxRQTOE+TcpwgGMfSr6IUT7mfrVPRYxcyy35ycjYiknGPXHStVgXAGMKcDIoAhLyHBC7d34VnavcvDD5bE7nXA+nar0dpJHOZJJcxrkYyenrWXZA6rrkshXdDbgY5yM5x/SgC/YWcllaqgJ2hQSPU4q4IZFT5pOTjpU0hGHOcZ9aSF0XG5lBI71QGVqMp0+3LlsuTgD1qTTbAQWasflaQksPes6+kXV9cht2bbBGylvoP/wBVb8k0QhADjqMVIDRbLkJk57kVTvkWCNiCF9zV1ryFZM7unFY2tzJeSrAPukbiDxwCM/XgmgC7o0ebBJJPmMnJqzGis/C4GeKRbmKCJIsEbeMEdKbHeq0LMiErkhT755oAsuipEXICn1riLFU8ReNGnZSYLFfl9Cxz/h+tdNd3V1PZ3CrFkGM4J4HTNcl4Rjv7eymlt4wwuWMoc8na2CB+tUB6BISXVR8u4E59B0qNFGxeRk4yTWdpdtqNyzG7lCgDKgcY9qsrZrsd3Yk7sKD/AJ9KkBuqzG0ty6YZ1yRg9+g/Wm6a8VpYIjMCeTnPUnmqF7D5mom2hywJAC56+taoso0CgAlCMZ/SgCxDeQEZ3gggDg9D3/pUd/fxR2kjZBIPagWMKqGxg/dPsfWs3xAqxiOEcgtuJJ5PTFUBLoM8NtaGSXh5W3HHrWgdRXADITGW+Xio7SzjtLSGN1WQYGTjuetXWSPIVVGIx6VIFMX6EPhMhQRz71RtpTb3P2hE84n5WOegx/8AXq3qbGHTpFLAttAJxjPHWmeG0aHTomcHc/Le2aoCSDUJyiSPDkc8Y5o8y7ZR8nA6VpPhtqqBg1FJJ5KMWwRj1oAxrW4S71ANGAZERsc9PX+laDw3GRIp4PDVR8PwqLi7mU5Ytgeg6DFbMQyDk8Z4zQBWCXBZCSAQvGayrsmPUoU+9JnC/jWuLkYJJUFSencZ4/TFZNycatbzKM45/Gl1A1UhKOod+CTk1INPiaTezHH1601xJOMYIGOCKBbOp2sSwPAP0pgZOpSG0v4pM/6O48s8fdPatuO3idFYcgDAx3qrf2AvLOVANrH5h7Eciq2j6iZYhG4IljO11I6MKANL7MkZUbeM8fTtUvlKxOFHPSnKwcsGHHUe1M3jYSDj2oAp6jCJ7UpjaxGKb4enzp6q/MifKc+verciIzDLcZrP05Ta6jcbuEJ3fUnrQBtglSDjOf0qvcIql+CSeeOtN+3NIG8uNmwefao5LudcStFhBxjvmkBTnlS8gdlIJBIYe9VvB0qyCZSQXAVjz7U+YqZgFUruHYYqPQ4jbzXATg7MZHseaYHSYZs56dKhSH5m5OQcVXDTRvuUjHcYqSMynJb5WPWklYBLklUJP3gDVTQEJs/M27DKS20+/Jqe+lkW2kbaCRGxG7oSBTNMcvp8BiTAIyCaYFlYSXIHfnNK6eZsz07GmFpQOu1uM+gpY2k8vay/MGIGDnj1oAhu3EMbO33R1+lZ2ixZDTSDd5jFx6YJqbWJRPaCAkqzkKSOuM9auW0kUUKxqhCgYzQBKqRsXUpkDGD60yaBEVhyOeKUTpzwFfHX3qHUL1YLfeAHfoq/3jQBmWkbzajyTIbbcNw7Z5Fa2LhEyp3nNLptutnbhTt81/mcjuatZPXt1yKAKovZkA3x4JrOv4hquxg3lMjhskVqXVwqNg8LjOao2am9c3Ei7IslVX1APWpAsgPIoUMPQU77NNIQCRx3pr6emQVYpg5xSmO6gDFW81AOCWxn8KAK+rWZNrIjnzCF3A46Y5puhut5YeaHwDjcM1YTUVkRklUg7TnPeszw4WtJ7i2wPL83cuOmDQBrJEJYwVlJU8jaeCKkaISRFSTjbT5JIocBSMHsDTHmRD8pwp4PfinuBlaCitLdWk6hjGcJn+7W39kgijGEAHSsOWM22rwXCsArAq3v6ZrXmvdyKBnkc+hqQJGs4ChG0LuGKw7R/s2tPA+ArINoPf3rTa53PGNrZSszV1jXy7tlIaJhz32mgDbChMAjjryKesavljwR3Aql9tadFZFyp6GpAZ95+UYK9qYGd4us2ltkuIh88X3uOqnrV/R703NrFu5Yjk0kttcXELAsqjaRj1rE0O6YXDWErbHVzGWAwfUUgOnUeW4JPrSPNE8bKHHToKY9irDa0h3etRR6bBv+Zd205FAGfpM62WoS2rHMTfPE3pWw95CBjeN2Kx9Xs4oVa4iBR4gWIHOR3q/ZLb3VrFdKoIdc/jRYCQahEflYhj0NZEL/ANmayxT/AI85wf8AgLVrGBAXxGBuwTgelVtXgju7ZkA2HHDKO/anYCw90hUbRn14qA3ghBGwlqqaPqf2/TEDpiZW2vgdCKmvZ2iUBfmkPRRQBmzu8Oqx3cI2lgUdR3PY1feO5uQr7flPJSjTxEQXlbdK3AB7VqLkDcOc0AU7fU4YlVJF8gjj5hgZq0JVmQsnfuO1FxCtwnlyIHPesqW0e0ZpLabZHwdjZwKANSaCO5QpKqsrDkHmswxvpsg+zT+Ym7mJzk4qvDPe6pIUiHlDHzP/AIVPDFNpEzSTwm4QjmReqigC6qTXGdx2IT+NNm0+OaPbkq68q5qe3vIbtFeF8qeSp61P5f4e9AGT9tn07C3Cb4T/AMtFGcVfhliulV43DAjtUrMvIcAj36Vk3VvHaz+ZayFHPOzPBoA0ydhrP1G2huhu3eXIvIdeDVpbSe6w0jbF9BUq2cQUhgWyMHdQBQ0+4lngZX+fBxn1FW2glkGQ20Cq8thNp7GW0+eMDJiPWrdpfxXibQNkndT1BpAV7m0mkiIjk+b6dar2d0ZG8i5/dSrgc9DWsg2t/MVUv7FLxMkhX7NTAtLEiIDgE+tOQAn3PFUNNu5MNBcrh0+6w5yKutMmGxmluBzut6C1tcG/sgysnLop6+4rR0nVF1K3AJAmXhlqyS4BAJ5PFYV7EdMukuPKZQT1THPtQmB0ikAAGmsMkqBwQQc9xVKyv/7QhLx8YOCO4qaPzmDbwOuBg9aYGbp7HS9RlsmG2GU7ox6VqSQuT8rbcdar3Fp9tWMk7XQ5Vsc0sN+wujA+BJjIyOtAFojEe1/vDuKyNQHk3lrMvIPykev+RWvvkbggHNU7+1a6iVeQ6NuU0AWIwJFXKintaq+QR8rdcVD9o8oKrL6fNipUuwpO4H6etUBGYPKicIcbRn8qitZZbiASq3U9DUrTLIJscfIe9Q6VIFtwucEnI96kCYalPCQksJIz95RTL1xJLa8fu9w3Z+tXFlYkhlp3lo/JAPagDNQEnp+dOC7T2qsYpcLhsEnGPapI7MlMtIdy9OeKAJpMuhwwNc7o0StfzvnDMME+uCf8TWlqM/k5SNiTgcehxTNKt0gWR35aQdT2oAt7EQ8vx6elLuijJIOMc9KMJIGw2EzjAPUVV1B0t7ZgMFmIUeuKAMua5GpauFYEW0fI/wBr2rbF8hjysZBBxiq+hacFDXEq5UkAD2rW8tZGLsPm7D3oAox3ryDCxfePX0rK166nlAto/kbPHHftmuildLeAt90gH86xtGt21C/ku5c7EbC+59aAJbWG4tLNIEXZtXH6U6K3v1XLPgdBn+daALMenT1qQMTjdwADn8qAMHVHurSBg8nLAggHtU2j6fLDYqXYo0wycVBcStqmsCPpGo3Gtt5UwUXCqpIFAFcWAaRiZD8o4/Kop7aIRlmYq2Pyq48y8DPIAH1rK1mcrAUThm+UUAV9Btlu5pLofNH0B9TW+kFvG4LJxjv61W05ItP09IRjp6d6mecOo9qAHLFHGAQg+bJOaxd66hr6AEKiDDD0HStO9vo47VguQyKfxHPSqWi2osRJLMN8kuHJHoeQPyoA1CgK4KDJ4qykaFQXA2k5xiqfnvn7hJ65pyTygYVcnNAEOv3jWmnvGgKvMDEmB3I60zQ7ZbazgQcttziqOqzSX+s2dswxsI3e3vWyLQJ91/lIyuKAFeTgsOCc4A7cGmOyoOWBC80ptsHOSx6evNV76MQ2jNu+9x9KGBmaWpOsNK4woGQxxyTW880ahwuOTtwT2rH8P2TNZCeYmT5vNXcSe+e9bEVmmcZ4Bx070AI0wLyrwWCqSM+pP+FYU7DUL/fuDxLKFAHXIGTW9MnDY6jv6YrI0mBZNSuGVRsRzJnr83WqA2TOkyoNmNo6GnRyopDBWO3KnHfP/wCql+zfvBtyATyVx0p0ieRCzJh3T5gMdaTAxtdnElsyoOowR3P0q5YvItqo8rCKo6nkmqOpO0+pW8AAKuxY47EYxW0zxxAbmwU5Iz25oQEbXDbM7cgcfSkf95AwKgq2OaYL03IPlRnaOc45NSiHdjf9zPSmBm6eBpwMAcSO7E9PU1fFtPPwT5Yzn61DqGnpKEkgYrNFgbvXHY/rS2WqCVHR8rIvagCeOxTPzjJpt5ZebDvi2o8fzA1ZEglUbTgDPP8An61BLKoK4PQ5NAFbSr/z4ijjEittOa0SpGCx4GSKywouboNAApzhs96uQ2c7qTNMzBjwpOQKVwGvOVTJ5x2FUpbZLW/89TtWXBbtz6/0rXFqiqwPXkDPSq15ZpdWzRkHjjg4pgKPOkjV4zgEVMLYOoOee9UtDvt4eJ/ldW2sPQ1pq5UsuBnPH0qAIhargjqQP1rKun+y6misQI2GeT3HX+dbEjrGSd3I5rK1tGuDEyNgg5bHdccirA2FVVXC8HrTpANpY8gdqzLTUDLaRSKpD42lSOQQaf8Aa7iUsrIB9Km2oFe6gbzPNTlc7WX0qppW5dWaFzzhhmrskU0jFgAB/OqFux/tqQjhi3A9OKfUDfCiOQE9AMknoKkLKwO3Bx0qpmU5BIJHH4U4Bxg9D7UWAramxFtICeSpVc9ieKvWkHlWkaLgAKMelVJx5uBIDt3A5A96dFdEztGnSI7aQFoqdx4zzzRIDGDj6A0hldN3y9+TUc0rSRnjkdPriqAz44TeaoWwWit/k47k8n+laqxoSw7rzzWdYzppVoocEyyP82TnknP9atNexZJcYB+XGKlAKYvOUbVxjnNV7i1j+V34VPmz6VbF2gHDYHes65X+0pltEK+SeZCO464qgJbRJLy184HYrH5T6r61IPtFuzc7kPK49KtN+5UL0UDFPgUbV5JA55oAx3Y3cwSX5YR8ze/tWpHd24jypUAcVIyqWbIDDHHFY13ChuljgQ7gMuR0A9KkDVjmiuELqRj1FU7y9MAjjUne/CqO9H2Ga2wY8Oh/h/Cq9pK0E+bpWLH7pI4FPcC9aWIVy83zSOxJHYe1E+mQYLR/u5Ac5FTx3kcwJUglelNWcKWDdSCT+VSBmCOS3O7Hmx5J61cgvbSeMqQqv1qolxJcDbbgBf7/AGxmr40mARY2AnqSO9NgU9bhS5smePBEeG/Kp9IuFvbCKRRkfdOR3FVpNLmtw7RMZIT1jY84qrossmkNcW8gOzfuTd6VQG/Ix3BgACOOagv4UmieNgCHBGDUe6SUjaNyufWpX85jtKYA6HNSBl+G5xJDLbscyRHpWxlmIK1hSgaTrBmKhTcLxxkbh1/MfyNaqvMSMYUN0JpoC/EhAw3QVyfia2bTtWgvovlWVgjkdARnaT/L8q3TDOFIaTB9RVe+0g3ti8by7iRkcZweoI9wakC8t2j2YmdgvHOaSKeMThQw2BepPesHQ5jfBYpsiQDa6A9COtbS6bHHKOC4PXJ6UAPuJoGRzuByMVk6R/oM8kAY+R1UZyBWx/Z8GNpXIHvxWXrlo1tbrPbgh4m3FAfvL3oA0mvk2+YvOO1VX1KENuYEH0xU1mYru3jmRRk88VX1F44rUuAMDpxVgZ8BNhfyugHlTgtjoN3rWrb2QjAllyZyOfasqzt7qaN7t32beY8dMZqxHqtzC6rJFvU9SKSAuPZw3B2yKVJ/iHBBpk1teWibopfNTsrVLHqsMrBXGx++RU0lwsak8MCPy96TAppq5DYnQq+OvY1Gqf2nMfmC24HIzyaihnGpXTAtiIHPHf2p9zGqOwtyykc0AXDmzjHkxltoxtXvVkTNJwBw3rWOt9cW7AyKWQ1dh1CGXgna+aAFk05JVZkHlSH+JahjubiykjW4kEik4DdPwqea7W2OB8zHoo71XCzo/mupk5+76UmBZaKS6YknbFSzabDMgTJ3D+MHmpIb+KbjOztzxUhUDkdz1pgZqz3WnPskHmxDowq9DdxXakI3OPXmnheu48His69tYo3DRsUlx8uOhoA0lnVV+Y9R1rMvoYXkEy/upP7w4yalj3yqN425HWpJLWJojGRuB5yetAC2880sCd2A5Y96cUYod7Z+lUSJ9O+aMmWLPKnqBV22vob7K5Cyf3TQBXvLB5FElu370c7SeDUmn6nFcZVh5cw4aNutWVZlfaV5HQ1S1PSxcv58J8q4XkH1oA0N+SAe3eobm1W7TY3IHaobK8d0KXC7ZF6n1qcXIHA596AOdlEugXwKjMTnnnhh/jXRW7pdRJJC2VPbvUN/arqdv5TDBz8rehrIspf7MaWGbKMDz/jQBvvEYzzyD3rM1mzcxrdREiSLnA7jvV0ebJGGRtynv1oWJ2UqeCeMHvQA62lW7t4p4zkMO1SbSSWJzzVCztZNPLQKcozEr2A9qktrs3JdEYhkJyveqAZqQM1tNEODtyDU+kst1YRuy5ZBtORSShyoJX1zVTT5pLKNlYEqWyM1IGnJaxsW2gg1Wn05QoVWKHqDUserRvgyDb2zVh54XUHcD/WkBRcyWioS2QeDmp/NdQNy/MRVO9y97axByNvzEDoRj/64rTCFhx09KaAoyEtsAIA6ZqtNebm+ywjMo5JHOAeKpXWqm4/dwcAnkjtV+1a2tl3A5kIG40AOtdKSJN0mJJTyxPenmCLkAAZ6U6OVXwyuCG96ivL6K3Hlr88gJAUUAVJooo4WO4q4PAHeqqWM15GCc7cZBNaFvp5nYy3A4BwF9K0VUKuO46CiwGbvubRY18vKdMAU59UEfJjIc+vrVuaVYy29sKvNZ8gOoEhV2AYG7FACXTPqEDRpgM1TWsEltbLbxDOB2HWnS6W6BTCxD5xj2qGR7mwdSRkDPzUATMtwsgHTP6VBe3D2UReVlwBuINTRapHNsG7Djg57Vk6hH/a1/Hb5zH99yDxgUAXdM00ramUnbNLyec4qwmneT8kkhOBycVaa4VCqdwNoFI8yyF2GDuwPpQUiubLZEhBYYfHOOlZ9m39p6pJGVPk2+Du7E/5/nV7Ub8WtkzHnHYdSfSotEtzp+mosmGnZQZCO570El9bVSfu5z0omhWJyqjJBxz3ppvwCQB2wSRURuwcEnGcj8aGBla/KJL2CCIf6x9hx6YJP8q3rW2VTHFjgL+fFYdgy3Ootcj544lCg+j7mDD9BWuZWD8g7ieooAswP5sURIwWG7B96ahWGJ2ORsyST7U13kXaQp+WsPxRdXSWflcRiTKfL71QDPDeNQvnvpyAWYqMntk4/Suml2nhWGwDgisDRNKXSbCBHLMpAGT6ngfzrTa0KQ8k/3SfXNSBPEcuCWwAeTWJ4kuRJbTRQnLKVIx/tGtOG3SXfDkjFZTRLe3QjQbV3HdgdgaNwNOyuo4LKJFwoQbSKbLqwjZl2bjwoIPX1NTNaRieNwoUFssqjFP8As8cSbiMkLgD1NNAUrnVhJDJGikNyudpAJ46E8Hr2qDR5vsUcjbNxL9u/rTtexFZYXqPmU98sRWhBDFa6dEsmC4+b60gCfVJIWPlRFlJwpNR3N+IduRwAOD9ajvdRVTGD1J4IHGafBbxTxeY5DT4Le30qgM8W0st8s+7aGB25+vWi/sbiDbOJPMU8sM9q3mgWSOMsDlOB9DTfIVV8mQFlGSG9M84qQKljqiTRR4HzE4x6jvVza21Q+FbGaqalaRFEaNhHMOmDUNncXMqMjjhe+KoDSlKrGAMDkg89RWfd2omljaBW3Jj8R9aiu/tFtNFK6l4SpLAdRg1p2F/Fewo0WBmgBq2827czDYMDZ36c1IkSRsMpvDHk+nap9xXjoSfu1CJhHOM8LzjFAGTfRSaRP5igmFmyxHathLtJbbzEI4A71TvL6OTMbYJ7iq1rZTxLIiHbCHwhPoeRj8TQBqNcp5eGYK5HftWc+txJuC/MgyC3qc1PFo8UchklZpGwMjPGalls45YGhChVK88d6AMuziS4unuYBgvy+OeRWjb2srOZJZCBnvWXpcw07U3tmBXPIz3Gf8/nXQvlwNvfnFAEP2SNfkJz16dqy3EltqxyS0OB1HfOMflWwWG3ceTjmsrWEjnQPG33efl4oA1/LVGAA4brjtQqDGXPU1FbXQkgj3AlyORSebkkAFiOQKAHT2+Yy+47gM1gNuTXrdyeM849xkGtmS9mOf3ZVT3NYrXETauEY4ISNufU5A/lSQHQbDkL1wOce9OiXAGCCevNRvNMsu3AHb8KcVkUfMOB0xTAJQAVAIyPmwemBVLSIt0G5ssHJZj61Yv4ZJ4NiNsZsDOe2eR+VOgYRo0KdEODQBP5fHB+uaJ2EKg+/aoxJ5YJ6kVHJOfJZ85xyB71LArJALzUAzENHBgknoWNaDKNzBkGCPSqNpOlplJBy53BqviRZAQD2600BXFtE5Ab0yTVU2y2AeRGyTnAz1q3NjdlW+XHFVLeFr+881ji3hGFH94+tMCwi3DIrFdxK9M9DTTflU2PGyHGD7GtAEImep9RTJUWbB2g1NwKMt2oUJE252GQR0FWLS1S0i2/fZuWb1PeoprNNuUGxvu47VDFJcxlo0PmlerCgDULZVWXselJhGQblB4zWbb6kmWEmVYdQeKsSXqCHOevAFICG80+EszIxif1BrOm8+cIULLGpwXHVqvwW8l5IZJgUjBwFq95aBFQAADsKsCCwuoBCIAAm0YxVsMxU4HA6EVUudNin3SAbZSeGqoJbmwIRhvibIyaAL5voyXjBG5eDVOQNqJYKgb/AGzxgVHAIZSWdgrEHC1o/aYbeBMsqrgYI6GoAqCyudPXzIW80AcoetSWuqLdKEc+VKOCD1FXPMyzNn5T/Ks+/sIZ2JA2yr/GKdu4EfiG2aeyMifM8YDrjvipdGuBfWEbkgle1VYbiSzzFMRIh4LdsVX00CzuJLNGCqXLKfY9qEB0KbWORytLtAIGQQxNUxDKoJ3AduKFs2mQ75GUgjBBoaAwr+BtH1+OVCPLlOfxrqPtUW0EuBkZxWNrOk+bZNIrM8sZ8xA3qKr+H5o9RtXLrul4YfSiwG415AgwWwMEk5qnNdwzIFySAPzFPjsYw5YruAFXYrSFFBVASR1Io2A57SL5rG7ltT8yscoO+O1PvB9rvI4gT5Z5cdKualHbrOlyIx5kfBOMH6VBo9n9oR5pMhmbOR6UIDS2RvEI0ceSRtYDtVdY0T5nbKj5frTjpkif6mQrk859KhktbmEtghge/vVATXMcOxnKZHQcdDWNeNhxArbRIAGOc4FXP7RYpIJeAAMf7wFRWlr5qO06kPL8wP8AKgDQtrKCONVjOWxjg1Ye03QbduXHOR1rMFnNb7SrHDninw31zGdr/O2cUAXPsvmMd3DDnnpWdchYU3OAZDwNpq02oI8bLLmN/fiq1tbSali4z5an7qmpAuWNoVxJIdzHB57CrjArkdazl+2W+4P869iO1TLqPG2X5GzgE0ATzWUdwn3drdQRxVVop7c5Rww9GqxHdb/lU5qrqZa6QQRFhISCxU4xSuBJ9sa6RVjQh/489qY+nEyCVJCJcdCeKLKcWUWyQEE9W9aurhwSp3D2pgU1u3jkC3Cc4+8OlWVdJ0DRkEZ7U7aHUhwD9aqy2HknfAxTJ5WgCwq4Jz+tUrnToncSofLlXuverEczyx7cfOOCw/nUM8E8LiUN5qDnb6UAWIJJGiUEZcDrSyozJliQT6Uy3vY5DyDG3cNxzV0qGjbbQBheZNplxiVDPbycLIOo9jWtAY541kjIx147UNENoDgFTxWdcwy6fIk9urMgPzqKANcKFxWbr2mNqEAlt8Ldx8ru6MO6mrVrc/aY/MbC9ueKlN3HyAwJ6cUActo2uC2lKNkR52sh5MTjqDXQ/aGvHBhHyHvWP4h0fzB9stky4/1qgffHrVrTbyOGGGJJBmRcqc9aoDYji2R7W+bHesW4cafq8U3SOfKt7GtJxcNgg4x696gutPkvo2V1UnO4HHQ1IF3aSRt5Xrx6UG1jkAH6VDCs1tGE4OOtRS3rWYVmHyE0XAddWyLIEKgIwxxVDSkTbKm4nY20ZNXDfrcSAMjL3HFRaSUQSem49aAJ3sPOmWRJMyRAD5vSnNJcwH5lBHXIBq5FHHy0Z5785qXO3g0gMmHTreFFVY8DjNNksopQBjHJ59ql8wckNwagn1GK2bG4O4HApgULjREtn89ZmXAxsJ4qnamQyltu9sZzWiLa51OUSzMUhznb61oRW6RcIuBjFAGfDqTxjbIhXJ3HHrUs+rxYXByzHgVaniRgSwB7VmXFhBkuPkYdKALcVo91tZzkkZ21cG2MIqryGBwKyba4uI9zIGZVPBxTm1c5KbSJT0zQgNie6WIB3Owk9M1Qnkm1H5IVwucliKhtrc3AzMxJzwPXvWmClpbE9FAzx60AUpdAjkRyp2sT1FUPsMulSGUsZIn4LYzjiteS98mMFyApHUnFVhdtd7o4ULqDgkqcZIoAZZm3uSWZzuUdMYq8LKJQhGSHGayrnRHUeZE5WcjO33qSLU5YbZ4plKuF4zQO5BclbzVlt4xmNMlxitkWyxoCRyeMfSszQI/s/mTy43yHOO+K1572GUAjt7c0LQQ1reNtx2AY+b61maxIsMDooA3cKPc1c+2o0chyQM4GfSsactqOqwRYJhUeZyOvpQwNTSrRbKwMYAYsdx47k1aXIX5ud3T3qqJGQgqDgZFKLh2TAQYBz7gUAWVdnYR4OSOtc9rG++1mG2JB8sgsP8/jW408ogM2zC/yxxWPolsdVuri6YspkyVJGCOOKAN+RsRAAAqF+XP6U13coq9Qwz9KimsnCEpMcAjrzxmliTDHc55O38qAGXknlwnbkMvJcehFZ2kDa8rORt4XcfWrWpSxQCQO/wC72nJH0qPTLbzLMM6kbvmHHcdaALonjQ5d8E4UDPfk/wBDSz3EIIPmAgjOew4qC7NqhTn5wRuHpxUEqC5gCwxNsxtD444ouBTv52vAoUEkOGAHtWlZ2E0zeZeHCYCqgNRae8dqEMkWBnGT6ZrVivIrtPlkGd2BigCl9hjVVyN6kfe/GopbKWAI0Mn7sH7prUknEUY3gYAP5VlXepiQ+VbqZizfKV5B4oAdFqrIwR/vdtx4xUyXzXO6OJQSxySOxqtHYLdASXLhAVxwcDNRxB7OUrF88eTyOSaALcNoY5hPMxfOG256VdwqdBheAMd6z7LUElYoThs/KCaumdYo1ZjgdKoCwzo4YMMg56jtWPd2Js2MlqcKeqVYOoMwYQqX45PoKrQ3kVzcrHKShxnZ645oAsRXsl0FKr84HU8CphZySZeaQsnp/dFSp5fPlgYOQo71KrkgkdOmKAM3UNMyd8X34/frRp+oCcBHJDLgY6EVpgBcZOB0zWJqFrvm82HIlX+Ff4h6UtgNtW3sRnkGiSVQVBODjJqjD57QqqqVfoSakezKqGZizYOe9MCtqyRzSCWLb5id8c47irUJm8sbc8KCM1lSK9rc5dt8LgYPoa3oZBJGpXlSPypICtFFIfvt6Ais3Urf7EiujEx7sEHuDx/hWxzvOD74FVtRiEkWw9wVx9elMC9ZypLZo6jHAyPQ05fv5CgelZPhuVo7TypTzHnc3qe9aLahBGNrSAv6DrWbAml2lG3DgCuUaYtrJjCjKiI5Hux/+JroPt8exgMt8vFYBQNqkrbtn7qPLY6HL/5/GqQHWiNdxyMn1prjI47VFLcSrwIzkDrUYuJMsVTdnnFIAuJVgV3ZgqRqZCzdAMVBpkTiyRpP9ZINzY9ai1WF9QsJY+nmqqOCMjbn5v0zVtJIxEsIOGUDFWBI8auu0cMcA03yGjjcE7iSMDNOSdQCfQ1Wvpnb5kPHTAqWBVhhF5eAnOyAFPZiTk1ptZqy5TP0ptrEtvHHEgXdyWXvk9TVwcAYpN2AzZbJ9p2yHk4IpEeSyURsuEJxkVbnkWNRn7zdvSqJ8y8l8lSdqn5m9qaAdHqsQ3xspAB796txzoyfKc0jWMcibWXqMZ9Ko3mlS4U28pH95T0ak/ICR5JbwmODITPMlW4bcWqYUHJPWqMN1Jp8ex4ztHtV6K9jmQYbB9DQA26tIpVLPGCfUVmy6dMqq8B3hOQjVrPIE4bofWoGu9mVXlwOFoAgg1Ij93MpU4q5GySAMCCD6VVltGvWWSZQqr0UdRUUtlPayRvbndHnDKetUgLtxII4iAcFun1rKM9xOxjk+bB4C0r332yQxnMSryQ4wa2Le2jhQMgBOPvUrgZz6TJImRhH7DPWqdjmyYwXCHA4UN0rcnkCKCz7BuA/E1BKqXTqjjcTwfUEU1cCvd3QciKP5mzkbegp4s3kIErMIyMbc1Rlin0yTfGDImeuOg96v2mqx3WU3YkU420wLH2aLZsK8H5axdR0yW1dLq3JkCdUHXFbhO5T6VDJcxwptZwCegzzQBBp+qreIUJ+YdQa0lGYwR0xWJc2QupBNaIySg5ZsYDD0qFdUmjuhbzN5G75cv056VIG63Py5yo4rk7bdpeuywIcKf3ijPBBPI/Dj863ntLlospKOeuDWP4g0i4t44b2OQNLbuG6Zyv8Q/L+lO4HRm4jj2kkc9cUyLU4d7puwM8VmaV5d9AWYkt169qvCyhhUnbknkmlYCnrEpkjVYwG8yTB57etaVo8cUKRBgCF/wAisVQ0uqrEPuqM7fetxNOhKnr6j2pATq6kAbutMuHCIS3Sqs1iY8tG5xnoe1RsJwvPzgcimu4Gdqbie7jTACudzVtRxxPHwAdq/KB1rGjX7XqUykBREAK0I7djykhBA9aALauk0SjAJHGBUJjiGQRjHcVXigntosoN5U84pJbl1AZ4iM96ewFDVD59xDEmW3nJPtW/EgjgRAMADAxWRCPtt5I0Q4QYFXQlxHnq3ekBaV85z+IpkltHcD94m70qA3Tg5K49RViK5Q8E49M0mBlXNotkwdGdWB4UHg1bsYPKh3Ny7cmmSAX1+yoRtjGCfepB58OcLvHtQgLLrHKoDLk96rf2cyZaBto/u0wXh3ZZSD0ORU3n7z8kmCe1MBiyTQnEyEj+8BTJLg3kojU7YRwx96ZeX8hkWBVzKTzj0q3FaRuoCnBPWgCWGBIxiM5GOop6nZnjNUjbTQMfLk3D0oS8eJtsqnB74oFYmu7aK5B3DaT3FZ4NzYsFdi8f96r/AJiOhIcYUZPtUGXvGxHgR/3jQMsGdWjBHzbgOKrNf7Jtki+XGej9quRxpCmMZ96guNt3G0ZjBX39aAK8tss0bR7y0bHOUODU1jYLbLlssPU9aqixn091eH94mPu+lXoNTilQo52SdMGgCwrYbpweOK5PxLpz6Y/2m3DfZi2WVefLY/xD29a6lnyeOgpsksToyOAVYYZW6EUAU9B1ZdRhEcrDz1HP+17itgIF9fauEnDeHdRLuTHZlx5U7HCjJ+6T/Kumg1+G7Z44WWSWPG4Kc4zSA1GwRyM+tZmuIosmYL907qsfbJB/yzIPqaZdTGW3ZHiI3AigAsylzaQsOVI6ipjYxpgAYqhpswtbXawBweMVfTUYJDy20+9AETWBwSkpR6iY3ceUkAdD0YdRV/z4j8wYH3qrfXixQlgeT0FAH//Z"/>
  <p:tag name="MMPROD_91888LOGO" val="/9j/4AAQSkZJRgABAQAAAQABAAD/2wBDAAMCAgMCAgMDAwMEAwMEBQgFBQQEBQoHBwYIDAoMDAsKCwsNDhIQDQ4RDgsLEBYQERMUFRUVDA8XGBYUGBIUFRT/2wBDAQMEBAUEBQkFBQkUDQsNFBQUFBQUFBQUFBQUFBQUFBQUFBQUFBQUFBQUFBQUFBQUFBQUFBQUFBQUFBQUFBQUFBT/wAARCAPMA+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pJ7GgtgeppXAdRTATjkUEnPHSi6AcBignFRmTHUD8+1Qy30MKkyTRxgd2YD+tUk3sBa60ma5DWfiv4Q8O5Op+JtLsxnH726RSP1rzjxD+238GPDRdbvx1pruh5S3cyn8lzXoUcsxuJ0o0ZS9It/oQ5xXU925oya+RNd/4KffBTSJHSDU7/AFQgcG0snIJ9MnFcBrP/AAV28B2kbnTfCeuX0gOAJDHEp/EsT+le/Q4Pz7E/wsJP7rfmYvEUo7yPvrPHWj8a/NPWP+Cwx240v4dEt2+1aiP5Kn9a5LUv+CwHjaUYsPA2iW7etzcTSD/x0rXtU/Djiar/AMw1vVr/ADM/rlHufqyDRmvyNn/4K5fFdj+58N+EUHffbXLD8/tA/lVRv+CuHxkLcaD4MA7ZsbvP/pVXdHwu4oltQX/gS/zJ+u0F1P1+zRmvyB/4e4fGT/oA+DP/AAAu/wD5Ko/4e4fGT/oA+DP/AAAu/wD5Kqv+IWcUf8+F/wCBIPrtDufr9kUmfevyC/4e4fGU/wDMB8F/+AN3/wDJVPT/AIK4fGEDLeH/AAax/wBmyux/7dGh+FvFC/5cL/wKP+YfXaHc/XvFFfkrZf8ABXj4lxspu/CXhiZR1EIuIyfzlauisP8AgsL4g3p9s+Hlg6D7xhv3U/gCp/WuSp4acTU/+Ye/pJP9R/XaPc/UjAoxX50ab/wWF0SSaNb/AMAahDGfvvBdo+PoCBmu40b/AIKx/Cm/P+naZrmmAd3t1kGf+Asa8mtwNxFQ+PCS+Vn+TNI4mjLaR9vZpCePSvmHQP8Ago18D9eSPd4p/s93ONl5byIR9TjA/OvSdB/af+FnihN2m+OtGn5AwbtVOT7EivAr5JmeF/jYecfWL/yNVUg3pJHqvWjpWLpvi/R9YTfZ6pZ3aZ+9DMrj9Ca1RMrjIdTnpg9a8edOcHaSaNE0+pYopgbOcfjS7ucZFQxjqKbuGODQGB7UJ3AdRTc56EUuRTAWiiigAooooAKKKKACiiigAooooAKKKKACiiigAooooAKKKKACiiigAooooAKKKKACiiigAooooAKKKKACiiigAooooAKKKKACiiigAooooAKKKKACiiigAooooAKKKKACiiigAooooAKKKKACiiigAooooAKKKKACiiigAooooAKKKKACiiigAooooAKKKKACiiigAooooAKKKKACiiigAooooAKKKKACiiigAoopOooAWikJ9OtN3+9JO4C/rQAKY7YGScCuP8a/Fjwj8O7J7vxJ4isNHgQcm5uFVunQLnJP0BrSlRq15KFKLk30Sv8AkS5Jbs7NcYppOPr718V/Ef8A4Kn/AAt8JebD4ch1DxbdpkA28fkwE/77c4+i18ufEP8A4Kr/ABL8SGWLw7puneG7djhH2maVR67mwM/gK/Qss8PuIM0tKGHcY95e7+G/4HLPF0oO17n63y3kVupMsqRKBnc7AD+ded+Nv2jvht8OAx8QeM9J08gEiNrlWc4HQKCST7AV+Ifjf9pL4nfESSX+3vGmrXUUhJMK3Bjj+m1SBivNZJpJXZ3dndjyzHJP1NfqmXeC1edpY7EJeUV+r/yOOeYpaQifsF43/wCCqfwk8OPLFo0WreJplBCm1tvKiJHq0hBx7hTXgfjT/grv4mvGZPDPg2ysEJ4l1C4MzY+igCvz2z7c0DPUHFfpWA8KOHsJrUjKo1/M/wBFZHFPHVZbaH0z4u/4KJfG/wAVK6DxLHpMTj/V6dbrEQPqQT+RryLxB8dviF4raQ6t401m83nJV7twM+wBwK4LPej2HFfe4ThjJsHb6vhoRt/dRyuvUlvJlq51C6vXL3FzLO5OSZJCxJ9eTVc4AOB35pCnOM4p6ruzhc84HYE17ypYagrRil9yMrt9Ru49cgZoJ9+Ks2um3d+2y1s7i5kJxthiLn8gCa6vSfgx4+11VOm+CfEF8rYAaPTZiPz24rlqZrl+HX7ytGNu7RShJ7K5xQz0zSn65r2fS/2NfjZq5T7P8OtYUN0M8QhH/j5FdbY/8E7fjxfY3eDVtgf4pr6ED8QHJ/SvFq8Y5DRdpYuH/gSNFh6r2ifNOTt9qX69a+trP/gmD8brlQZLHSLf1El7nH4ha1Lb/glX8YZhmW50CAepupG/klcNTj7hulvjIv0dyvqtZ/ZPjOivt2P/AIJPfFNx8+s6BGfXzZD/AOy04/8ABJn4ojP/ABPtA/7+Sf8AxNcz8R+Gk7fWl+I/qtb+U+IKUNg5Ffa03/BKP4sR5KanoEh7ASyAfmVrMn/4JZ/GeHcUOgyqO/21h/NMVtDxC4an/wAxcfmL6pW/lPj0E0pPpmvqi/8A+CafxyslYx6Jp14B08i+TJ+mQP51zOofsDfHXTAWfwJc3Cj/AJ9riKQn3wG6V2w404eqfDi4fehPDVVq4s+fd3GBSZPqa9U1f9lr4u6GGN58OvECgdTHYvIPzUEVxeqeAvE2iSFNR8O6rYuOouLORD9cECvXoZ5leJ/hYmMvSSM3TnHoznu/p9aUMQQQSBnPHHNSSxPCxSRHR1OCHUg/TFRjOcA4rvjUwtdOzT/EizWpsaZ4u13RGV9P1m/snU5BguGQjH0NekeFv2u/i94RZDYeO9W2KfuTzeav5MDXj5B5JOaQLwcDNcWJyTLMYrVsPCS80io1Jx2Z9keE/wDgqV8X9AMaakNJ16JeD59t5bnn1Vh+de5+C/8Agr5pcpjj8VeBru17NPptyso/74bBH4mvzFyQMc9c07J78j9K+Fx3hpw5jrtUOR/3W0dMcXWjs7n7ceBf+CiXwU8bmKP/AIShdDuGxmHVoWgwT2DH5T+BNe8+HfiF4c8W2yz6Nrun6nCwBD21ysn8ia/nMPuM1p6L4m1fw7cpPpWp3enTKch7adozn8CK/Osx8FcPK7wOJcfKSv8AlY7IZi0/fR/SBHIJBkHI9cU/pmvwv8Bft5fGX4fvElt4sl1S3TH7jU0Eynpxk8449a+mPh1/wV2vYWjg8a+D1nHAa60qXDD1Plt/8VX5bmXhZxBgLypwVRf3Xr9zO2GNpTfY/Tnr2pMe1fOHwz/b6+DvxNaCGDxVDol9IBi11gfZjn03N8pPsGr3/T9Xs9TgSe1uorqFwGV4XDqQehBBII96/MMZl2LwE/Z4qlKDXdNHZGpGWzNOkJxTc8cmivPuaD6KaTjvSg5FCdwFooopgFFFFABRRRQAUUUUAFFFFABRRRQAUUUUAFFFFABRRRQAUUUUAFFFFABRRRQAUUUUAFFFFABRRRQAUUUUAFFFFABRRRQAUUUUAFFFFABRRRQAUUUUAFFFFABRRRQAUUUUAFFFFABRRRQAUUUUAFFFFABRRRQAUUUUAFFFFABRRRQAUUUUAFFFFABRRRQAUUUUAFFFFABTWp1NPDdce1LYBegpP5UhPBJqlqGqWmj2slxe3UVrBGNzSTuFVR6kk0JOTSir3Au5x7UjHaPSvlT4wf8ABRb4U/Cwz2lpqLeKNUjyBbaX86bvQyfdH5mvhv4x/wDBTf4nfEF7mz8NGLwZpUmVU2nz3RBHeRs7T/ugEdiK/Q8m4Cz3O7OlRcYP7UtF/n+ByVMVSprc/Vr4gfF/wf8AC7TWvPE/iKw0eAZx9pmUMx9Auck+wFfIHxR/4KueCfD7T2vg/SbzxFcKSFuJMQQZB6jOWI79Oa/LHxB4l1bxXqEt/rOp3eq3sp3PPeTNIxP1JrKIxX73kng9gcOlUzOo6jXRaL/M8upmE5fArI+pfif/AMFE/jB8RhNDb6ynhmxckeRpihWxyMFzls4PbFfNut+IdU8S3rXmr6ldanducme7maVz+JJrOCk56gYzS4GeDzX7RlvDuVZTFLCYeMLdbK/3nnzrVJ/E7iHPGCaBnIIJJq3pumXms3a2thaT310/Cw28Zdm+gAJNe5/D39hv4yfEXy3s/CVxp1q+CJ9SPkLjrnBOf0rXH55luWK+KrxgvNomNOcvhVzwH0OMCjp+Nfor4A/4JIarcCKbxh4uitFHLW+lwbmx3BdiP619L/D7/gnD8FfBDRS3Wgy+ILpMHzNVnaRSfXYML+BBr8zzLxbyLBJxoc1WXktPvdjtp4GpPV6H4w6Touo65cJBpthc6hO5wIrWJpGJ+gBr2Dwf+xh8Y/G6o+n+BtRt4n5E18Bbof8Avog/pX7e+HPh34T8F2y22jaBpmkQJ0W1to4v/QQKXX/HvhbwjC0ura5p2lxp977RdJGPyJGa/M8Z4xZliny5fhUvW8n+Fjsjl8Y/HI/LHwl/wSh+Jur7G1vV9J0VDgsFLTMB9AAK9k8Mf8EidAtgja94xvr09WW0iWMe4BJNfRPi/wDb1+DHg8uk3jC1v5V6x2QaYn6EDH614v4o/wCCs/gDTWkXRdA1XWGXIVnRYVP5nOPwrxf7d4/zj+DCUU+0eX8WX7LC0t2dz4Z/4Jm/BjQtpu9JvNXkH8V5dNg/guB+Veq+HP2SvhF4YRRY+AdFQpjDy2wlbj3cE18L+JP+CvHia43JoPgiwtOuHvLh5CB7gAD9a8o8S/8ABTL43a8XFrqmm6Mh6CzslYgemXz/ACzVR4M44zR3xNRxT/mm/wAlcHicND4UvuP2C0zwZ4b0KNVsNG06xVeggt0QfoBWm0llbDaWhjXrjIGK/BvxD+1/8ZvEm8X3xD1kK3BW2n8hfphAOPbpXBap8S/F+v7hqXinWb5W6ie+lcfqTiu+l4P5tWd8Vior73+difr8FpGNz+g2/wDHvhjSVP2zXNNtQOD5tyi/zNctqH7RXwv0okXXjvw/EV6g6hESPwBNfz9z3s8+DLNLJx1kcsfzJqNEaTGwO2fQE16sfB2hC3t8f+C/zI+vyfwxP3nu/wBsf4L2RZpfiHorY/553G4/pmsqb9vD4FwEg+PLBj32pI3/ALLX4bQ6RfXJAgsrmU9tkLMf0FXo/BfiCQZTQdTceq2kh/kK7Y+E+RR0q4539Y/5C+vVXtE/a5v+CgfwIUkHxtBwcZFvLj/0Ggf8FBvgV/0OsH/gPL/8TX4tr8OvFbgFfDGrEEZBFhKeP++aP+Fb+Lf+hX1cf9uEv/xNV/xCvhv/AKDn98f8ifrlb+U/amL9v/4EzYP/AAnFqvb5oZB/7LV62/bi+Bt4yiPx/pgY9N+9f1KjFfiJJ8P/ABRESJPDerqfeylH/stVZvCut2+RLo+oReu+1kH8xQ/Cnh+XwY5/fH/IaxtVbxP3gs/2s/g7fMFi+IWgknjDXqKT+ZFdLpvxs+Hus4+x+MNDuT2C30RP/oVfz2S2dxAxEsEsZHZoyD+oqLcVYAsVI5HODXLPwgwM/wCBj/vSf5Mr69L7UT+jy21/R9QXdbX9pOB0aOVXz+RNWJLbT71SJIredW67lDZr+ce11vUrFw1tqN1asOQ0U7IfzBBrrtE+O3xG8PkPp3jvxFbEdAmpSkD8CxFebW8HMYtcNjE/VW/FNlLHx2cbH7x658IPAviQMNT8J6PfBhgmayibP4kV5j4j/YT+CniguZvA9laser2ZaA59tpH8q/K/w/8At4fHHw4EWLx1d3iKfuXsccoP1JXP616h4b/4Kr/FrSNg1Ow0TWUXGd0LwsR9VJAP4V5k/Dji/Lvewtfm/wAM2vzsWsXh5fEvwPqvxN/wSn+FOr7zpl1quiyHO0Rz+ag/Bhn9a8g8Vf8ABIW9Te3h7xqknUrHfW2Pwyp/pV/wx/wV9QlF8QeBXi6bpLG7Dj8mAP616/4U/wCCo/wi19kGoS6jokhwCLm2LKPxUkfpWftPEPJtX7Rpekl+o7YSptY+KPF//BMz4y+G1d7OwsddiXobO5AZvorY/nXhfi/4CfEXwC7rrvgzV7BVJzI1qzoPfcuRj3r9tfCf7Vfwq8b7RpnjjSpXb7sctwsbH8GANelQXWlazArwzWt3E4yGRldSPqMg11UPFPiLLpKOYUFL1Ti/6+RLwdGfwSsfzhyI0bMroUZTgqwIIPoQelMBx0OK/oB8d/sz/C/4jrIdf8GaTfTP1nFuscvPcOuDn3zXzb4+/wCCU3w01/fL4c1HU/DMzZKoknnwg+6tyB9DX6DlvjJlle0cbRlTfdar/P8AA5J5fNfC7n5IA8YIyKXcCACMivtr4gf8Eq/iV4a82Xw9qOneJLdckLkwSkc/wtkE9O/evmnx58APiH8NZZB4h8Japp6pkGfyGeLA7hlBGPxr9Ry7jDJM2S+rYiLfZuz+5nJPDVYbo86yemSK774f/HPx98Lpkl8MeKtS0pVIPkpOzQnHqhJBHAHSuC24ODkfz+lKFIzznHWvoMRgcFmVPlrQU4vukzGMpQejsfd/wu/4KveNvD3k23jLRbXxHbgANcWx8iXHc8ZUn8BX2F8Kf+Chvwj+J3kwS6yfDWpSEKLbVR5YJJ6B+V/UV+JZ46ml5GO1flGceFOR5heWHTpSf8u33bHbTx1WFk3dH9I+natZ6vbRz2V1DdwuAVkgkDowIzwR1HvWjmv57/hb+0H8Qvg3dxzeE/FF9p0KnLWbSGW3f2MbZH5AH3r7Z+EH/BWidFt7H4i+HlYjCtqeldP95ozyP+Ak1+C534V51ll54W1WC7aP7j1KeOpz0loz9NulGfWvKfhT+0p8O/jPapL4Z8SWl3OQC1q7iOdfYqcGvUxggdDmvyHEYavg5ulXg4yXRqx3xlGavFktFMGDyCM0+udO5QUUUUwCiiigAooooAKKKKACiiigAooooAKKKKACiiigAooooAKKKKACiiigAooooAKKKKACiiigAooooAKKKKACiiigAooooAKKKKACiiigAooooAKKKKACiiigAooooAKKKKACiiigAooooAKKKKACiiigAooooAKKKKACiiigAooooAKKKKACiimscYxSbsAvQcU0kd6bvA4JAPoa5nxx8Q/Dnw60ibU/Ees2mj2MQy0t1KF/AA9foKqnTnWkoU0230SuxNpbnT8YznArnfF/jvQPAWmS6hr+sWmlWcY3GW5mCDAHbJ5+lfn58fv+CrMEDXOkfC7SjcSbiv8AbeorhPQtHF1PsW4Pp6/APxG+Lfi74r6s+oeKtevNXuGJIWWQhEz2VBwB7ACv2jh7wszXNkq2M/c033+J/Lp8/uPOq42FO6jqz9JPjp/wVU8NeGmn0/4eacfEd+uQL+5zHbIcdR/E34cV8C/GD9qT4k/Gy6kfxN4nuZbNjldNtGMFsuefuKcHGcZJJryQ54yB+FABOSATjrX9LZD4f5LkSjOnTU5r7UtX/wAA8eriqlR72QHLMSTz3JoJPcdKAhJAAyScDFeyfCT9kv4nfGmeFvD/AIZuI9PcjOpX4MFsAT1DHGR/ugn2r7LHZrgMppOeJqxhFd2kc8YSqOyV2eNkNgnnFXtJ0TUdfvEtdNsLm/uXIAit4mdiT7AGv06+Dv8AwSc0HSEt7z4ha9JrVyAGbT9PUw24PoWJ3N9eK+yfAHwS8C/CmzWDw34d0/SYkAHmRQje2B1LEZJ+pNfiWc+MGXYW9PLabqS77L/P8D0qWAnLWbsj8j/hZ/wTt+L3xIMM1zpUXhfTpME3GqNtbHHRANx9ew9xX2J8Kf8AglF4D8PiG78Z6vfeKbtcFrdCLe3J9CBliP8AgQr6p8f/AB38AfCu0afxL4o07SwBkRyTDzGGOgUHJPHYV8h/FX/grH4R0Yy2ngbQbzxFMMhby7/0e3B7ED77c9uPrX5fU4j414tl7LBxlGD/AJVyr/wJ/wCZ2eyw2H+J3Z9g+B/gf4F+GlnHbeG/DWm6QiADdBbqGOM4yxySRz1NaPir4leFPAVq0uta/p+lxIMlridU/TP9K/HL4lf8FCvjH8R/NhXXl8P2Lk4t9KjEZAPbecsfzr581rxLq3ia7e51XU7rUrhzkvdytKxP4k17GC8Js0xj9tm+JUb768z+9kyx0IK1NH7D/ET/AIKYfCDwUZYdPvrrxNdoT+706IshP++xC4+hP0r5j+IP/BW3xTqJli8IeE7LR4yCFudQkNxIR67RtUHP1r408FfBvxz8RZ0g8NeE9V1hmIAa3tmKDPctgAD6mvpL4ff8Eu/i54uaKTWm03wrat1+0zCaYD/djyPw3D8K+mXCnA3Dsb4+upyXRyv/AOSowdbE1vhVjynxx+2j8ZfiAZFv/G99aQOSTb6di2TB7fIAcfU15BqfiDU9bmabUdRu7+VjkyXM7SH9Sa/UbwL/AMEkPBekCGXxR4m1LXpRgtFbKtrET3GBuY/mK+h/Bf7E3we8Coh0/wAFafNMv/Le7Tz3P4uTWVTxE4Uylezy3Cc1u0Uvz1/AX1TEVNZSPw60Xwdr3iKZI9L0a/1F2IAFvbu+efYV6r4U/Yw+Mvi5lNl4Gv4o2wRJdgQDB/3iK/cvR/B2jaFEItP0u0s0A4WCBUH6AVsrEqgYUD6cV8zjfGTHy93B4eMF5u/+R0Ry+P22fjz4a/4JX/FvWfLbULnR9GRh8wlnaRwMeiggn8RXrnhj/gkDyh174gOQMEx2Njg+43M3T8K/SwHNO/Cvi8V4mcSYq6VdQX91L9bnRDB0Y9LnxBoH/BJv4UacQdQ1PX9UYcnddJEp/BUB/WvQ9C/4J1fAvRCG/wCENS9YfxXd1NIT+BfH6V9OY9qOtfJ1+KM7xF3UxU3/ANvNfkbKhSW0Tx3Sf2SPhDo202nw+0JCo4LWasf1HP411en/AAZ8E6SAtp4U0iAL08uzjXH5LXcdvWjPvXj1MxxtbWpWk/WTf6mipwWyMCDwTodvgxaRZRkf3bdB/ICraaDYRD5LOFT7RgVqZpPxrlderLeTfzKsij/Y1oAALeLI77KP7Htf+eEY/wCAVoUmRU+0n3HZGedFs2BzbRHPqgqCTwxpcoO+wtnB6hoVNa233o4oVWotpMLI5q6+Hvhu9jKz6FYSA9d1shz+hrn9Q/Z7+HOrbvtngnQrgH/npYRk/nivRQeaXIreOMxUPgqyXzYuVdjwjV/2I/gnrO4z/D3SEZs5aCLyj+a4rgNd/wCCY3wQ1gMbfRb3S3JzutL+QY+gYkfpX1r+NJ0r1KPEGb4f+Fipr/t5/wCZnKjTlvE+BPEX/BIjwJdox0fxdrmnPnKidYZl+hARTj8a8p8Tf8EifFFoHOh+NdPvgMlUvLV4T9CQWH5Cv1TwKMV9PhPELiTCW5cU5W/mSf6GTwlF9D8UfFH/AATY+NfhwSNBo9nrEa5O6xuwSR9GAz+Qrx7xR+zp8TPB7MdX8E6zbxqSC/2VmQYPqoIx+lf0GnvVeW1inUiSJGB6hlBr7HCeMGcUdMTThP70/wBTB4Cm9nY/m8ubO80yYpc289pKvaVWRh+eDXReF/ir4w8FzrLoXinVtKK4INrdyKODnGAQP0r97/FHwY8F+M4Xi1jwzpd+rdfOtUY/ngH9a8P8af8ABNz4L+L0kaHQZdDuWziXTZ2jAPqFOR+YI9q+ww/ivk+OShmeC08kmvxsc0sDOOsJH59eBf8AgpH8afBhjjutYtfEdquB5eqWw3YHo6ENn3JNfSvw+/4K6aPdCOHxj4OurCQkBrnTZxPH9SrBSPwzWH8QP+CQ11EJp/BnjZJRyVtNXtiOPTzEP/stfM/xB/YI+NHw+WWWbwrJq9pHki40qQTZx32Z3AfhXa6Ph7xGv3bVKb/7cf6JkKWKpbo/VD4eftufCD4jiJNP8W2lrcyYxb3x8iQEkcYbGeo6V7JHNpPieyWSJ7XULdx1XbIrD0PXNfzq6poWp+HrpoNT0+5sJ0JBS4iaNgR7HHNdR4I+N3jv4bzpN4c8U6nphQ5CpcMU46ZU5BFeNjfCOjUTrZRjL9k9fxRpHHNaVIn7OfE39iT4Q/FZJH1Twna2V9Lk/bdOzbTZPfK4z+Ix7V8gfFP/AIJKahZ+ddeA/Fcd2mSyWGrx7WHJ4Eigg8Y5K5zXD/C//gqp8Q/C/k2/i7TLHxXZjAaWMG2uMDuGGVJ/AV9h/Cv/AIKRfCL4i+VBe6lP4V1FyF+z6umxN3fEgyh/MH29fl5YTjnhCV4OUqa7e/H7t1+BtzYava6sz8tviX+y/wDE34TTOviDwpqENupI+1QRmaEj/eXI/PH4V5Q6lGKlShHBBBBH51/Rrp+s6J4x05ZbK6s9TtJhwyOsiMCPYkGvE/i1+wx8Kvi7HLJfeH4tK1F84v8ATAIZQT0JxhT9CD9a+vyjxhqU5KlnFC1t5R3+5/5mE8vvrTZ+GhypAIwaCTwMV93fGb/glR408LCe+8DatbeJ7NQWFlc/6PcgegP3GI6ZyM+gr4z8YfD/AMSfD3U5NO8SaHfaNeIdrR3kLJz7EjB+oJFfuuT8XZPnkV9Urxb7bP7nqeZUoVKfxIytN1S60e8iu7G7nsrqJtyTQOVYEHIIIII5r6t+B3/BSX4mfC0wWOvzL4z0VPl2XrbblVHZZR146Bh+NfI5HcjGfWkIKkZ/xFdma8NZXnlNwxlJSv1tqvRkwrVKb912P3C+CP7ePwu+NIgt4dVXQtacANp2qkRuGI6KxO1vTg19Gw3MVzGrxSLIjDIZCCCK/mySRopFeNmV1+6wOCD6givoX4IftyfE/wCCksFrbas2u6KhAOnaoTIu3IyFbOV4+o9vT+duIPB+pSvWyipf+7Lf5P8AzPXo49bTP3OBGcZzQTgdK+Uv2ff+ChXw3+NIgsb+6/4RPxE+F+w6kwCSt38uToRnoCQfavqWC5huYg8MiyIwBDIcgjsRiv53zDK8ZldV0MZSlCS7r8u56sKkaivFluio0bdn1zUleanc0CiiimAUUUUAFFFFABRRRQAUUUUAFFFFABRRRQAUUUUAFFFFABRRRQAUUUUAFFFFABRRRQAUUUUAFFFFABRRRQAUUUUAFFFFABRRRQAUUUUAFFFFABRRRQAUUUUAFFFFABRRRQAUUUUAFFFFABRRRQAUUUUAFFFFABSE4FLSHp60AN3cYpQRTAQAARgnnFRzTxwRs7uERQSWJwAB1yahXlawrW3JGcKP8KyfEfijSvCekz6prOo2+mafbqWluLmQIiD1JJxXyl+0j/wUb8D/AAi+16N4akj8V+JI8oy2r5t4H6fPIOCfYfnX5gfGn9pDx38fNWa68T6xLJaBiYdNgYpbRDnog6nBxk5NfrfDHhxmuf2rVV7Kl3ktWvJf5nFWxkKWi1Z94ftF/wDBUzTNHe70X4YWiavcrlG1m5XECnoTGp5YehOBX54fEn4veLfi7rUmp+Ktdu9VnYkhJZD5aeyoMAD6DtXHE4AHahehJIx3r+r+HuCMp4dpp0KalPrKWrPBq4mpVvd6DCecjinAE5wc+w61c0rSrzWtQhsdPtJr68mYLFb28ZkdyegAAJP4Cvsz4D/8Ew/GnxAW31LxpOPCuluAwttu+6cHnkdF4/H6V6+dcS5XkNJzxlVR8r6v0RNOjOo9EfF9hp91qd3FaWcEl1cysEjiiUszsegAHJPtX1j8DP8Agm38SvigLa/8QRDwborYJN6M3TKRnIi/h/4EQfUCv0v+C37J3w2+BdqraDoUTamAFfUrzEtwx/3jnaD6DAroPil8evAfwV0xrzxV4gstNYLlLYuDM/oFQfMc/TFfzlnXirmGaz+q5DSavona8n6JbHrUsFGC5qrPLfg5/wAE/wD4WfCRYLo6UPEWqRjLXmqASEnHZfuj8jXvmq6/4d8DaNJc6jfWOi6fbr80k0ixIgx3yRj8a/OP41f8FX768efT/hzoS28ZBQalqfLE+qxg8fia+IPiN8ZvG3xa1FrrxZ4ivdXbduEM0h8mP2EY+UY+leXgfD3iPiOosVnFVwT1953fyWyLniqNJctNXZ+ovxk/4Kg/DjwOZrPwsk3jLUkJUNany7VWHTMh+9z/AHQfrXxJ8Vf+Ch3xc+JQlit9UXw1p7k5g0tSjAE8AyHJP1zXi/w1+Cvjf4vX62XhLw5e6wxI3SxR/ukz3Zz8o/Eg19ofCT/gk3repCC88e+IYtMQ43WGmjzHxjkGQ8A9uAa+7jlPBHBsb4yaq1V395/ctEcvtMRiNtEfAuqanf8AiG/e6v7u41C8lbLSzyNIzE+5J6/WvU/hb+yP8VfjBNE2heErxLGTH/Ewvl8iAD1BYAsP90Gv17+FH7GHwq+EaxSaV4Ytbq/jxi+v1E82R3BYHB47AV7dHZx26hIlWNB/CoAA9MCvmcz8XVTi6WTYdRX80v8AJf5m8MA206kj81/hh/wSPmk8q48deLBnAL2WlRn8R5jfh0FfVnw4/YV+EPw4EUlp4VttQu0x/pGo5nYn1+bgfgK+hUUc4x+FO6V+P5lxjnmbX+s4mVn0TsvwO+GHp0/hRm6doVjpMCQ2NnBaQoAFSFAoUDsABxWgE29qfzQRmvjZSc3eTuzp2E20hB9M0+ilYBuDTqKKEkAlLRRTAKKTIoyKAFoopM0ALRRRQAUUUUAFFFFABRSZpaACiikzQAtFFFADMcVmarrun6BHFLqd9bWEUsgije5lWMO5yQoLHk4BOB6H0rS6Vw3xj8BR/En4d6xoRC+dPCWgLdFlX5oz7DcBn2yKmV0rrc5sROdOjOdOPNJJtLudrFcRTf6t1b6HNSd6/Oz9mfxhq3hX4xaFpct/eQafPPJa3Fi0zLGWKMFymcZDkdefSv0GvdRt9Ms5bq6mS3tokLySyuFVVAySSeABWNKqqsW10PCyXOoZth5VpR5HFtNN7WLhApphBz8oOeue9eDSftmfDyPXrjTpJ777NC20aituWt3PcrglyB67fccYNes+DPHmg/EDTWvtB1SHU7dG2uYjyjYzhgeVOD0OK0jUhJ2Tu0elh8zweLm6dGrGUl0T1KfjH4V+FPH1s8Gv+HrDVEYYP2m3Vjj6kZ7npXzR8Rf+CYXwp8YiWfR4rvwtdvnabKQNGD2+Rsj8q+x8cdaCBwcV72AzzMssaeEryhbs9Pu2O+VKE/iR+QXxV/4JZ/Enwms1z4WvbLxXapkiEHyLggdBhsqTj/ar5O8Y/DPxV8Pbx7PxL4e1DRZlJB+127KpGcZBxgjIPIJHB9K/opkiDkEjn171jeI/BeieMLF7HW9MtNVtGzmC7hWVeRjOGB596/WMq8XM1wtqePjGqvuf+RwzwEXrF2P5/fAXxg8afDK8jufC/iPUdIdSCEgnIRu+CpJBHrxX178I/wDgqz4t8PvBaeOdHi8QWfCteWeIZwO5IPysfy6da+mPi5/wTI+GXjkzXHh9Z/Cd+5LZtG3Qk9gY2yMfTFfE3xg/4Ju/FP4bGa70e2i8XadGC26wwJwo5yYyeePTNfo0M84J4viqeNpqnUfVpRd/Jr/M5HTxOH+F3R+k3wZ/bT+FfxrSGDS/EVvY6q+P+JXqTCC4Bx0AJw3/AAEmvT/GXw68K/EfS2stf0ex1m1dcAXEQkwPUHt9QRX89GoaXqPh3UntL61udNvoG+aKZGjkRgcZwQCCCO9e7/B/9un4rfB2WC3ttcbXdKjwPsOqnzl2+iNnK/gTXzWZ+FVam/rWQYjmS1Sbs/k0bQxq+GrE+z/jT/wSr8L+I/tGoeANUfw5fMCy2M+ZbZuOg6soPTIyB6V8B/GL9l74jfAy7lTxN4dnSwViqapaKZbWQZ4O8AgH2ODX6Q/BX/gp94A8feRYeL438H6nJhPNnJe1Yk44kA+Xr3H419a21xoPj7RQ0T2etaVdIMFSssbqR+III/GvFwXGfFPCFVYfM4OcF0l+kuv4mksNRrrmg7M/nR2lSDjB7A9fyNDcdenryP51+v8A8c/+CZvw/wDiGJ7/AMKf8UjrDZbbajdbsxORlDnHPoa/O344/shfEb4DXE0mu6LJd6Qp+XVbJTJAR6sR9zp3wPfpX79w/wCImT561T5/Z1H9mWn3PZnl1sJUpa2ujxRH2MGBIYHII4II7/Wvon4D/t0/En4IT29qmov4g0JCA2n6i5fC+iueV7+o6V86lMKMEH2ANM+6SCMmvtMyyXLs7o+zxdNTi/L8mc0KkqbvFn7i/s8/tzfDn49W1vaRajHoPiJlBfSNQcI5bv5bHAf2A59umfo8ShgCvQ9K/myt7qa1njnimeKaMhkkRirKR3BHIPHUV9hfs5f8FJPGvwoFtpPi1ZPFvh5MIrSNi6hUccMfv4HY1/MPE/hLXwrliMnfPHfke69H1+f3ntYfHKWlQ/Y0HI6UbuDXlvwV/aL8D/HvRBf+FdYiupFGZrNzsnhPoynn8elenqeBxx6V/PGJw1bB1XRrwcZJ6pqzPVjJSV0yaikHSlrEoKKKKACiiigAooooAKKKKACiiigAooooAKKKKACiiigAooooAKKKKACiiigAooooAKKKKACiiigAooooAKKKKACiiigAooooAKKKKACiiigAooooAKKKKACiiigAooooAKKKKACiiigAooooAKKKKAGA0hcZx+Waq317BptrJcXMyQQRgs0khAVQOpJNfB37U/8AwUw0jwWLzw78NhHrmuDMUmqtzbW59VAILkc9CB717eT5Hj88xCw2CpuT79F6syqVYUleTPqX44ftIeCvgFoT6j4l1OOOdlJgsImDXE5HZV69eMnivyw/aa/4KA+NPjfLdaTocsnhjwqxK+RbuRNcLn+NhggHuBXzf4y8d+IPiJr11rXiPVbnVtTuGLST3Llj1zgDooHYAACufHfP8q/rzhPwxwGTqOJx6VSt5/CvRfqeBXxkqjtF2QbsjBGT2OaTp1B+tKoG4AnAPtXu3wC/Y6+IX7QF5DJpWmvpuglh5usXylIQMjOwHBc+w4461+rZjmuAyXDupi6ipxX9aI4oU51HaKueH21pLd3EcEEbyzSEKkcalmYnoABySfQV9cfs+/8ABOLx58Vjbal4lV/CGgOQ26df9KkU/wB2M/d47t61+gH7OX7DPgD4BW0V6tomveI1GZNUvkDMrDqI1Iwo/M+9eo/FH44+Cvgvor6j4o1m20yJR8sTODI5xwFQck/5zX805/4p43MajwOQU3rpzWvJ+i/zPXo4KMVzVWc18Ev2U/h58ArCJPDuiwjUSgEupXSiS4lOOcseccZwOB6c1c+MP7Tfw++BmnvL4k12CC5IJjsID5k8nHQIORz64Ffn3+0L/wAFQ/E3i1rzSfhxbt4b0t8odUuAGunXOMoCdqZ9cE+/p8Q6nq2qeK9Ve81G7utU1K4Ys8kztJJISfU5Jye1edlHhvmmcz+vZ/VcIvV3d5fO+iNKmMhTXLSVz7W+Pn/BUPxX4yFxpvgGzXw1pzqUN/MA9ywPdeMLnr3Ir4q1nXdV8WatJf6tqF3q2ozsS09zI0sjMT0BOT17D8q+jPgT/wAE/PiV8Zpra8u7U+FtCfDG71FCsjL3CJjJ46E4Ffo58Cf2Cvhl8E4ba6TSx4h16PDNqWqKJGB9VXG1fbAJHqetfZYjiPhPgem8PltJVKq7WevnI540a+J1m7I/Mb4M/sP/ABS+MzQzWmiPoulSHJv9TUxJj1C43N+Ar74+CP8AwTB+H3gMQX/i15PGGqR4bypwUtEOegQH5se5we4r7UgtY7aIRxoqIOAoHAFS7RxX4vnviNnedNwjP2VN9I6fe9/yPQpYSnT1auzH8P8AhXSvDOnxWGk6fbadZwqFjgtYljjUeygAfjitZUwSST+f9Kk6/Sgewr8wlKU23N3bO1WQbaCgPYH606io5V2GIBj6UtFJVALSUtFAEeeP8KWmM6xIWdsAdSa+d/ip+2N4d8Gzzaf4fhbxHqUbFHeN9lvGwOMF8HcR6KCDz8wNROpGmryZ5eOzHC5dT9piZqK/P0R9F5wOeKQOueor88PEf7XXxH15yIdUg0aFuPKsbZen+9JuYH3BH4Vyj/Hr4hvMsp8X6nuXpibA/EDg/iK4Xjqa6M+Dq8fZdCVoRlJd7L/M/ToHJ4oGdvAr4k/Z0/aM8Zax8TNI0LxBrJ1LTb4PCBNDGrI4RmU7lUE5IxznrX25njPSuulVjWjzRPscnzihnNB4igmknZp9yrdXUVnbvPPIkUUalmZyAFA6kn8K+evH/wC2n4W8M3EtpoNtL4luUJUyxP5VvkHGBIQS3flVIPY15V+158a77XPEt14L0q4aHSLAqL0xkg3E3UqT3ReOO7ZznAr520nSbzXdTttP0+2kvL65cRxQRDLOx6D/AOv0A5PFcFfFuMnCmfnmf8YV6WIeCy1ap2b317JHv+p/txeN7mbNlpmkWkX9145ZW/PeP5VnW/7afxFhdy39lTAtkCS2bCj0GHHH1yfet7wz+wv4l1O2jl1jXbPSHcZMMMLXDJxwCcqM+uDj0JrR1T9grVbe33af4ttrubn5J7JoV6cch3P6Vjy4yWp4vseLqsfa3kvml+F/0Dwt+3TrP22CDXPDtnPHI6o01nO0OwEgFsNuz64yPrX2dG+9A46EZr8yPiF8CPGfwzV5NX0lnsVJBv7NvOh+pI5Uf7wWv0k8L6gNU8Padef897eOQHj+JQe31rtw0qkrxq7o+24Tx2ZV3WoZlfmja11Z9bmxRRRXcfowwda5z4ha3J4a8Ea9qsT7JbKxnuEfGcMkZYHHfkdK6TvXl37S2ojTPgj4rm3bA9r5GT38xgmOfXdiom7RbODH1XQwlWovsxb+5HyRp/7ZPxIsirTXen35HX7RagZ6ddhX9K6bTf27PFEIX7foGmXRHXyHkiz16ZLY7ev+HzNXqHwv/Z78S/F3RLrVNDn0+KG3uDbOt5JIjFgitkYRgR8479q8CnXrydou5/OWBzvPMRV9lhaspSd3bf8AM950b9vbTZWxqvhS7tVBwzWdys/HrhlSvWvA/wC0v4A8dypb2mspZ3rYxa36mByT2Bb5WPspNfFvi39mn4ieDrWS6utAe6tYxl5bGRZwPfaDu6dTtx715g2RkHIOcEHqK3+t1qWlRfoe9HizO8smo46nf1Vn8rWP11SRZFypBB9Kdj0r4T/Zw/aZv/B+qWnh7xPeveaBOwihu7hiz2bHAXLE/wCr7HP3fYDFfdUcglRXXkEZBr1aVaNaPNE/XcmznD51Q9rR0a3XVMloK5GKKR3VBkkAeprY+g06nhnxN+DngHw9dP46k0PUV1e0u0vt+iiWWWaYPv5iGU5YcsQB6kV8l/GT48eJvi1fNZXIfS9HikxFpMWfvZ4MnALvn1AA7DOSftjxV+0V8PPCNw9tqXiK1a5Q4aG2DTsD6HYDg/XFcU/7SXwY1TWLW9up7eW9gbMN1caVIzwtyAQ3lkr6ZHrXDWjCXuqajffzPzLOsPg8TehQxcaSk/eStr66o+Zo/wBmPxfH8NtU8XX1ubEWsQmj02RT58kQPzuR/BhckA8nByB32v2QfiOPBvxLXSbqXy9N1xRbHJwqzjJiJ+uWTju47CvtLw78QvCXxBtZ4NH1mw1RChWWCKVWZVPHzJ1A69RXyf40/Yx8WaLrU+oeE721vbVJzNaRNIYbiLDZQAn5SV4+bcM4zgdueWH9k41KOttzwq2QvK62Hx2Tt1FH4rO9/wDhz7fUhsEfhTm4rnPA19quo+E9Mn1qybTtVaFRdWrEHZKOGwQSCMgkEE5BFdCDXrbq5+zU5+0gpWtdXHbR170FenbFOpM1NkjUTaT1OaYYt2RnA9BUtFUB5b8VP2c/AHxmsWt/Ffh2y1FipCz+UEmj9CsigMPzx7V8IfGv/glBeWb3F/8ADrXDdQgll0vUjhh7LIOv44r9PyKj8tfT/P1r6zJ+LM2yOSlhKz5V9l6x+7/IwqUIVfiR/PD8RPhB4y+EuptZ+KvD95pUgJVZJUPlP7hxwQfrzWt8IP2iPH/wP1GO58J+ILm1gBy9jKxltnGeQYycDPqMGv3p8XeBdB8c6XLp2vaTaatZSgq0V3ErqcjHccfUV8MfHz/gldoGui41X4b3v9g37EudMuiXtXPXC9SmTx3A9K/ecs8Tcrzyn9T4goJc2jdrx/zR5NTBzp+9TZa+A/8AwVN8MeJ/sum+PrBvDmoHCG+hJe1Y45Y4GUyfXIr7Y0bXfD/xH0JbrT7qz1vS7pfvRMskcikdxznjtX4KfFL4C+OfgxqLWnizw9daeASFudm+B8HjbIMg8dsipvhD+0H47+BuqreeFNfns4gwaSykJe3mHcMpI64HIwffGQZzXwzy/NKf13hyurvVK918nuiqeLnTfLWWh+mP7Q//AATT8FfEZbnVvBpXwjrsgLGOFSbSVuvKD7uT3X8q/Nn40fs0+P8A4E6g8PifQ5obPcQmoW4L2zjjo44HUcHBr9Gv2eP+Cm3hP4h/Z9I8dQJ4V1xsL9o3E2krdMgnO0n0OR719gX+neH/AIjaAYLqG01vSruMcSBZYpFPp17d/wBa+Uy7i7iXgivHCZpByprpLt/dkbyoUcSuaDsz+dEqBjvnocUDGASM/Wv04/aT/wCCW9nqL3mvfC+4XTrk5dtDuW/csec+W+MqT6HI+ma/Onxv8P8AxD8ONbm0jxLpV1pGoREqY7mMruI9D0I9wTX9K8O8aZVxFTX1edp9YvRr/P5HjVaE6Ts1oN8FeO9e+Heu22teGtUudI1S3YFLi2kKn6EdCDjGDkY7V+kH7NH/AAVDsNYaz0D4nQLp185WNNZgX9y5wBmReqk+vIr8vsjORyKerYwQB7E/5xUcRcGZVxLTft4JT6SWjX+Y6OInRej0P6QdE8QWHiPToL7TLuG+s51DRzQOGVwRnIIrRLelfhP+zf8Atk+Of2c9SSPT7ptW8OOR52j3jlowO5jJOVb6ce1frX+z5+1j4H/aI0aObQ79bTV1UG40m6YLPEe/H8Q9xkV/HXFPAuZ8NVHOUXOl0kv17fkfQUMVCsrbM9xpM+1NVs8547U+vzn1OwKKKKYBRRRQAUUUUAFFFFABRRRQAUUUUAFFFFABRRRQAUUUUAFFFFABRRRQAUUUUAFFFFABRRRQAUUUUAFFFFABRRRQAUUUUAFFFFABRRRQAUUUUAFFFFABRRRQAUUUUAFFFFABSYPrR6UxnCgkn8KXoAgPOM8+lcD8X/jd4T+B/hefW/FOrQ2FtGDsiY5lmbHCovVifavGv2rv25vC/wCzxYy6Xp7R694ylX9zYQuCkP8AtSsOBjIwvU1+Rnxf+NPiz43+Kptc8VanJe3DkiKAEiKBeyovQAfn61+u8HeHmN4hlGviL06Hd7y9P8zgxOLjS92OrPa/2p/28vF3x9vrjS9Ilm8OeD1YqlnE+JrgcgNKw7Ec7QcetfK5diSSTnOT9fWhmOTycE5pvPFf2Xk2RYDh/DKhhIKMVu+r82z5+dSdV3k7juvGOTwK6HwT4D1/4j6/b6J4d0q41bUpyAsFupPHqT0UD1PFe9fswfsMeMP2gbmDVL6OTw94RDAm/njPmXABGRChwSMZ+boPev1f+CX7Ovgj4B6Amn+HNMigmAHnX8mGnlbHJZjzz6DivzDi7xMwOTRlhcD+8rbabL1/yOyhg5Vfeloj5S/Zh/4Ji6Z4V+yeIfibImr6rxJHo0J/0eA9QJG/5aMPTGBivt7UNS8O/DnwwZrmex0PSrJBl3ZYYo1A7HAA49BXgv7TP7dvgj9n62l02C4TxB4s24XSrVwfKPYysMhR7ZzxX5UfHP8Aab8d/H/VpbrxJqsiWIbMWl2xKW8QycDaDycdzyea/Gcv4c4i4+xCxuY1HCjfd6K391fr+Z6E61HCrlgrs+1v2l/+CoMNkLvQPhZELmX5o5NeuUPlg5xmJDnPfk8dwK/PHxf448QfEPWJtU8Ratd6zqEzEmW4lL8nsAeAPp0rqvgv+z142+POuR6d4U0eWeIMBNfygpbwDuzORj8Bk1+nX7OP/BN7wV8Kvs2q+KWXxX4ijw+ZkIt4m5+4h647E9cdK/TquN4V8OqPsqCVTEW9ZN+b6I4lGvi3d6I+A/gB+w58R/jzc29zDp50Hw4xBfVdQQorLxkxoeXOPoPfiv02+Af7C/w5+BcEF1Hpq65rygb9U1BQ7Z77FOQoz0AGfc19FWlnDZQJDbxrDGg2qqrtCgDoBVoKAMV+DcR8e5txBJxlP2dL+WPbzfU9SjhIUld6sjjtY4wAqKoXgADHFShcZp2BQTivze99TsDFLRRTAKKKazAdTigB1FJwwoNAFHUdVtNKtZLi8uYraCMZeWVwiqPUk9K850z9ovwNrnjey8L6Xqo1HULpnRJYFJgDKpbHmdDkAgbcgnivlT9say1zS/ilKt9qN5d6RexJdWcEsrGKHjY6KucAgrngfxDOa8R0bV7jw/rNhqlm2y7s547iEnoGRgw/DgV5dXGOFTktsfkeacaVsHj3hI0rRjKzb3a8u2h+teemKM1geCvE1v4x8K6TrVof3F7bxzqCclQyg4PuM4PvWveTLb2k0hO1VQtn0AFemmnqfqsK0Z0lVi7pq58kftifHG7tL2TwNody9thFk1O4ibDEMMrCCOQCCGb1BA6ZB+RO1a/irX5vFPiXVtYmZ2lv7qS4O85I3MSB7YBAA7AADivRf2XfA9v45+L2m299Gs1pYxvfyxMMhthUID6jeycexHSvnZyliK1r7ux/MuOxNfiLNvZt6OVorsv61Z1Xws/Y71/xvp8Gp67eDw/YzKHitzEZLh1PQlSQEyOecn1Ar027/YN0F7XbaeJNShusffmSORP++QFP/j1fUqRiNQoGAOgpwABzXsRwlKKta5+04bg/KqFJQnS5n1bbPg7U/wBlzx58K/Fmka1pEKeJ7WyvobhXsfkl+Vw3zRseAeh2luOuBX3Wu4WwDfe21JnPHWlJ656VrTpRpXUdj18ryXD5R7RYZtRnrZu6Xofll8V4J7b4oeLUugRMNVuixPcGViD+RBHtim/DLxxL8N/HOk+JIbZbxrGRmMLNtDqyMjDPY4Y46844PSvpL9rL9nnU9W1iXxp4atHvGlUDULGAZkyowJUX+LgAEDngHB5x8jSI0TNG6sjqSCGyCCOCCD0rwK0J0ajfndM/nvOcFi8ozKVRpq0uaL6b3TPvXQP21Ph/qUY+3tf6Q2ORcWpcA55wY931/wDr8V22jftH/DfXSBb+LLGMntdsbf8A9GBfyr80yAOM5pPpXRHH1Fukz6Khx9mNOyqwjJejT/M/WnT9TsNXt457W5hu4mGVkiYMrfQjrV8cAcACvym8I+Ote8Bail7oGq3GnTggssTHy5MdA6cqw+or9CfgF8YovjB4MS/eJLbVLZvIvbdDwsmAdy8k7WBBGenIycZr0aGKjXdtmfpGQcU4fOZOk48lTe3f0PVKKKK7D7srzSrBE8rHCopJJPAwK+JPjX+1ZpHxS+HF/wCHbTSr+yu7uSJi0wQx7UkD9Q2f4R2659Ofs7X7GbU9FvrW3kEU88LxxyHPysVIB49Ca/Ov4y/ADVvgtbWFxqGpWl9FeStFGIAyvwASSCOnbr6etcGLlUjD3Vp1PzfjPE5hh8L/ALMv3bTUn62SPKxweK+yP2RfiN4O8GfDqaw1bxBp+mX9zey3LxXU4jIBCICSxA5CCvjkcgmuvtPg/wCNdR0e31S08M6he2FwglimtoTKHUjIIC5P6Z7da8jDznTleEb6H43w/jsVl+KdfDU+dpWas3p8j9LtE8YaD4qBGlatY6ooGT9lnSXj1+Un1H518nftlfBex0VIvGukW62wmn8rUYohhWZvuygdiTw2OpKnrkm7+xL4K1fQ/Evim71bSb3S3S3giQXts0Jbc7k43AZxsGce2e1ewftWvAnwJ8S/aCuAsON39/z49v64r2J/v6DclZn7Ti2s9yGpiMVT5JJNpdU1f/I/OQ9K/RD9k/x5N43+Elgt1IZb3THbT5ZDnLbACh56nYyZPcg1+d9faH7BZb/hGPE6EkqLxDjtkpyf0FefgZONTl7n5twLiZ0s09knpNO/y1Pp+/voNPtJ7m4mSC3hQySSuwVUUAkkk8AAc5r4K/aA/aZ1T4h6ld6NoN1JY+F0bZujykt56s5zkIecLxkcnsB7b+2n8R5PDXgi18O2c5ju9ZdkmK9RbqPnHtuJUe43V8M5+X3Fb4zEOL9nF+p9Fxrn9WnV/s/DStb4mvPp/mGOatwaRfXNq91DZXM1qhw00cTMin0JAwPzr6O/ZR/Z6svGyHxX4ktVudJjkKWdlIMpcMpwzuO6A5AU9SDkcc/adtpttZ26QQwRxRIoVUVAAoHAAHpWNHBupFSk7HjZPwXWzOgsVXqciltpd+r2PyXgnktZkmgleGWMhlkjYqykdCCOQfcV9H/BD9rrVfDN3b6T4yuJNV0ZvkGokF7i392xzIvr/EOuT0r2P9o/9nbSPGnhrUNd0eyis/EtqjTh4U2i5AySjgdSR0brkDnHFfBOCKznGphJqz3POxdHMeEMZHkqXT1XZrs0frdYX0GpWcV1bSrPBKodJEIZXU8ggjqPerWc18s/sSfEqbWNC1HwlfztLNppE1nvOT5DHDID6K3TPZ8DgcfU4AJr3KdRVIKS6n75lWYQzTB08VD7S1XZ9QpBwc4rK8S6/aeF9Cv9Wv38qzsoXnlf0VQSfrwK+f8A4f8A7bPhrxBMlt4js5fDs7HAm3Ga3PplgAVz7rgf3qcpwi0pMrFZpg8FVhRxFRRlLa59LUZzWdo+uWOvWEN3p95De2so3Rz28iyI49QRwR9K0v4q0PRjONRKUHdDqTAopaDUbsFIY1OM9qfRSsBg+J/CGjeL9Ll0/WdNttRtJBtaG5jDqR9DXwZ+0R/wS20jxAbrWPhjdpol82XOkXRJtZT1wjcmMk465Ht0r9DSMjA/Wk2qoxjA6YA4r6DKOIMyyOqquBquPlfR+q2MatGFVWkfzufEX4U+LPhNrcmleKtEu9Hu1bA81CUfHdHHDA+o/Ku9+A37W/xC/Z/vof7E1WS/0hW/e6RfsXgZc8hc5Kk+ox24Nftn8Q/hL4U+KuhzaV4n0W11W0kUjEyAspI6qeoI7EV+cX7SP/BL3VfDUd1rfwynfVrNcyNodyQJ1HU+W54bHPB9sV/RuU+IGTcS0ll/EFKMZPS7Xuv59DyamEnRfPRZ9Z/s6/t1+APj5Bb2TXa+HvEpUCTSr9gpZu4jY4Dj0A5HvXqPxc+A/gn456DJpvibR7e+jKlY7lRtliOOCrjB49jX4F39jqnhfWZLe6t7rS9TtZMNHKrRSxuPrggg19i/sz/8FJfFPwua20Xxykvibw6uIxdDm7txkAEZ/wBYAOx5x0rwc98NsTgH/aXDdVyitUk9V6PqaU8XGfuVkYf7T/8AwTy8XfBSS51nw0k3ijwqvzFo0zdWo9JFH3lH94Z4xkZya+RnjKMVYFGBIKnggj1HUV/Qj8M/i34Q+NnhyHVvDGrWur2Eq/OI2BZCequp5U9iCPavm39qH/gnZ4U+LaXet+ERH4b8TkMxEa4trls5w6joc9x0716HC/ihXwVRZfn8WnHTmtZ/9vL9TOtg1Jc9J/I/H7LAjnB9a1fDHinV/Bus22raJqM+majbMHiuLdyrAjnt1HHQ8VufE/4U+KPg/wCJrnQfFelTabexNhWZSYplycMj9GX3681xfTBFf0tTq4LOcNzQanTmvVNHktSpPazP1N/ZG/4KU2nimSy8J/E94tO1Y7YrbW14huD0AlHGxs9+hr7/ALK9gv7dJ7eZJoZAGWRCGVgRxgjrxX82yscjrkHOQa+tP2Vf2/fFXwJktNE19pPEXg8sAY5STPbL0JjY9QODtPbNfzZxp4WcqljslXm4f/I/5HsYbHfZq/eftBuxx0ori/hj8U/Dfxg8MWviDwxqcOpafcKGzGwLIe6sOqsOhBrtBwK/mCrSqUZunVi4yTs09z2U01dMfRRRUjCiiigAooooAKKKKACiiigAooooAKKKKACiiigAooooAKKKKACiiigAooooAKKKKACiiigAooooAKKKKACiiigAooooAKKKKACiiigAooooAKKKKACiik7cUAIT+FIfrikPPWsjxN4m0zwjot1qurXsFhYWyGSWe4cKigDOSTRGEpyUYK7ewXsrsv3NxHaQvNNIIokUszscADuSfavzx/bF/wCCkFtorX/g/wCGM4utQUtBda4vMUR5BER6Mw9egz6ivH/2z/8AgoFqPxWluvCXgS5m07wqCY7i9Rikt71BAx0T9TXxEXPTg+/f8fWv6e4F8MvaqGY51HTeMP1l/keJicbvGmy3q2rXmuajcX+oXUt7e3LGSW4nYs7sTkkkkk81T+bjJ/WkAycYyc16b8Df2ffGHx/8TR6T4Y09pYVYfab+UFYLdc8lm9cdAOTX9KYrFYLJcK6laShTgvRI8iMZVJWjqzhfD/h3U/FesWuk6PYy6jqNy4jhggUszk9AAK/S/wDZU/4JoWWhrZ+Jfieseo6iMSxaInMMJ6gSH+I+3QV9CfsvfsaeEf2ctIFxDEmreKJlH2nV7iMByccrGOiKDngde9Wv2kv2xfBP7O2kvHfXKah4hkU/Z9JtXBkY8/M2OFX3OK/ljiXj/MuJcR/ZeQRkoPS6+KX+SPao4WFGPtKrPUvFHi3wt8IfCcmo6vd2mh6LYx4LuRGigDIUDueOAPwr80P2qP8AgpZq/jh7rw/8NzLo+jHMb6s3FxMOh2D+FT69a+Zvj9+0r4x/aJ8Rm/8AEN88enxMfsmlwH9xAD6L3J7k1c/Z7/ZZ8a/tEawkOg2LW2kIwW41a5BEEYzyAcfM3sM17+Q8BZdw7R/tXiSac1rZvRf5syqYmdZ+zorQ8tsrHVPFetpbWsVzquq30vyxqDJLM7Hr6kknk19/fsy/8Ev7nWFtde+KUrWkDYePRLdiHIyCPNbt9B69a+uf2bv2MPBX7O2nxzWlouq+JHTbPrF0mZD7KOir2wOSK+iFGBggDHp0r5HirxOrYtPBZKvZUlpfq/TsjooYJK0qmrOc8FeAdC+HmiW+leHtLt9KsIQFWG2QKOO5wOT7mukUDrgZpf4qF6nNfgdSpUqzc6ju31erPTiklZDwAKWiigoTpSZzQ1Vrq6hs4XmmkWKJFLM7sAFA5JJP0oJlJRV2TDJPt6U7bmvmv4tftk6F4X87T/CiL4g1VTtNzuItIjzzuH+sI44Xg5+9kYrr/wBmv41P8XfCEram8Y16wkMd2sY2hlbJjcL2BGR9UNYqtCUuRPU8CjnuAr4v6lSqJzt029L9y/8AH741v8FtAsr2PSH1WS8laCNvNEcUb7dw3nBPIDEADnaeRXxl49/aY8e+PDLFLqx0mxbP+i6ZmEY93yXb3G7B9B0r7d+PngL/AIWL8L9a0qOLzbwRfaLXAyfOT5lA+uNv0Y1+ZuNpwVwRwc9RXnY2dSEkouyZ+acb47MMJiIxp1Gqclolpqt9ep+lX7O3j8/EX4WaRqM03nX8KfZbst97zU4JPuw2t/wKvTR05GK+H/2IvH/9jeL9S8L3UoS21OL7Rbqx4E0Y+YD3ZMk/9c6+p/HPxi8I/DuMnXNbgtZsZFsrb5m9MRrlse+Metd1CopUlJv1Pu8izmjicrp4ivNRaVm2+q/zPNP2z/AR8T/DNdZgiD3eiS+dnHzeS+FkA9vuMfZK+C+vAr6p+KX7aUfiDTL/AEjw7oCyWVxG0MlzqpyHRgVYCJT0IJ5Ld+RXyrXj4ycJzvB37n43xhisDjccq2DnzO1pdro+2f2HfH51Pwlqfha4cGbS5fOgBPWGUkkAezhv++xX0pq1ubjTbqJSAzRMBnpyDX5ufs8+O/8AhXvxW0XUZZNlncSfYrrnA8uTAyfZWCsf92v0t/1sXsy16eEqe0pW7aH6lwhj/wC0Mr9jJ3lD3X6dD8i5I3hdkdSkiEqyt1BBwQffNe6/sX6tHp3xpjhkKhr6wntkycZIKSYHrxGa4b47+D38D/FjxFphQrA9y1zbnnBjk+cAew3FfqprmvB/ie68F+KdM1yxANzYTrOqkkBsdVPsRkH2JrxoN0at30ep+KYapLKM4Uqn2J6+l9T9Xyfm9qMZHNc14C8c6X8RPDNnrOkzia1uEBwCN6N/EjDswPBFdNxjmvpk7q6P6no1YV4KpTd4vVMDTeMkZzXJ/EL4i6P8M/D8+ra1drbwxjCR5BkmfBwiDuxx/U4ANfNX7Pfx61v4hfHm/Gq3Uken6nayLaaaJCYoGjKsoUHgnYHy2ASfQYAzlVjGSg3qzxsXnWGwmJp4STvObtbt6n2A7pjaxBPoa4/xX8IfB3jiQza14fsb64YYM7RBZTxjG8YbHtmvk39qrxJrfw++PMOqaFqdzpt5LpkEhkifhhvkXaynhl+TO1gRnnFXvCX7dWt2MSReINBttT5wbizlMLAepQhgT+KiueWIpczpz6Hz2I4nyz6zUwWPhbldtVdM9e1T9jD4cX+Tb2t9p3GP9Hu3bHv+83V5Z8UP2KoPD/hy91bwzrVzcyWcTStZ6iqsZVUEsFdQuDgHGRg8cjrXWRft4eF/LUy6Bq4kI5CiIjPsS4yPfA+leZ/FT9snVvGuhXWj6HpQ0S1ulMct3JN5sxjPDKoAAQkZGcng8YPIwqSwri9jwM0xHCs8PJxjFyaduVNO/wCR85LjvX1N+wZcTJ4m8UwKT9ne2gdx23K7YP8A481fLQBdlABLHgADJJ9K+/f2SvhLe/DbwVdX+rwNbavrDrLJAww0MS58tG9G+ZmPpuwcEGuPBQbq8y2R8bwZg61fNI1qafLG7b+TSR79SUtFfQH9JDVr43/b31LfqXhCxVjmOO6mdR7mMA/+OtX2QOM18Gftwag1z8WbC0BylvpkZx6M0khP6Ba48W7UZHwnGlX2eT1F/M0vxv8AofO9fqN8H9M/sv4W+FbRl+ePTLZWz/e8pc/rmvy5r6d0L9uTWNIsIbSXwtYzJFGsaeTcvGAAMdCreg4rzMHVhSbc3a5+W8HZrgcqqVZ4uVuZJLRv1PtoKE6KF9a+T/23fiPbR6PYeDrSdJbueUXV2ikExRr9xT7sxyPZfcZ4bxV+294u1izkg0jTbPRGkUr9oYm4kTjqu7C5+qn6V8+anql3rF/PfXt1Le3s775Z5n3O7epNdOIxcHFwhrc+j4j4vw2JwssJgbvm3eySKn8q+/8A9jPwnN4d+EUd5OCsmr3Ul6FYYKphY1/AiPcP96vkz4F/BvUPi/4ritxG8OiWzq+oXY4Crn/Vqe7t09up9/0i0vTrfR9OtrC1iWC1t41iijUYVVUYAH0AFTgaTTdR/IjgPKKiqSzCorRtaPn3Z8Dftk66dW+M9xaB2KabaQ2+3sGYGUnHuJF59hXiFtbS3tzDbwoXmlcRog6sxIAH4k169+1zp09j8ddemkGI7uKCeLt8vkon4/NG1ec+A7mGy8ceHbmZgkEOpW0khPQKJVJJz2wDXDWu60r9z4POOarnVWNV/bt8r/5H6deAvC9v4N8IaVottgw2VskAOMbsKAWI9Sck+5NdDjOajt23wR+6ipsV9MlZWP6hoQjTpRhBaJKxDdY+zyZ/umvyV1VYhqd4IAFgEziMKQRt3HABHBGMdK/TP41+M08AfDXXdY8xY54rdlt8n70zDbGPX7xHTtmvzBxgZrxswknyx6n4z4h14SnQor4ld/fY93/YxupLb40RIhws1hNG/uMqw/VRX6B9q+FP2HPDzX/xH1XVWAMNhY+X0zh5HGDnt8qOPx9q+47q5S0tpZpHVIo1LMzEAAAZJJrrwaapXZ9VwTGVLKFKezba9D5l/be+I39keF7DwlaSgXWpuJroL1WBGyAfTc4HPcIw718UY455rtvjL4/k+JnxF1jXNxNrJL5Nqpz8sCfKnHbONxHqxrjBG7xmQIxjUhS4BwCQSAT0BIBwO+D6V5GIq+1qNrbY/G+JMyeaZjOrF+6tF6L/AD3O++CPjjVPB3xD8P8A2LU7i0sbnUYIruBZSsUkbOFbevQ4BPJ6etfpsh3IGPcV+RltctZ3EU8LFJonEiMOxBBB/MV+suhahFq2i2V7EcxXECSIfZlBFejgJtxlFvY/SvD/ABcqtGtQk2+Vpq/ncvZAxnrS5FeDftb/ABVuPh94ChsdLu3s9a1SYRxTQuUkjjQhpHUjHP3V/wCB14l8N/20/EOgeXaeKrQa/aDA+1Q7YrlR6kcK/b+765rrniKdOfJJn2GN4mwGAxn1OvKztv0Xkz7npT1rD8I+Jbfxd4d0/WbWOWK2vYVuIlnTa+xhkEjtkYNbnPWulO59VCcakVOOqY6kIBGCOKWig0EwB2pjxhkK4GPcZqSigDwP9oL9kLwD+0Dp0n9saalprO39zqtqoSZD2LED5gOeGr8q/wBpL9ivxz+zzcyXU9s2s+Gdx8vVrVCQgzwJB/Cfrx6V+5hUDk9az9T0i11iymtL6CO7tpVKvFMgZHB6gg8EH0Nfo3DHHeZ8OVFCMuel1g308n0/I46+FhWV9mfz6/Cj4yeLPgx4jj1rwpq8thcDBkhDExTDPKuucEY4ya/VH9lv/goh4V+MgtNB8UGPwz4pYBVSZ8W9yeB8rngEn+E4PpmvM/2qP+CZtjrIvPEnwujTTr07pJdEYkQyHGSYifuH26GvzY8SeHNZ8FeILjTNZsbrSNVtJMPDKpjdGBwCOOmRwRx6V+91MJw14k4Z1KL9niLekk/NdUeZzVsHK0tUfvf8Xvgb4P8Ajx4afS/FGlwXsJUiG5ChZYSf4o2xkH2zg1+Tf7VX7Cvin9n2a41jTEl17wcTkXsaEyWw7CVR0H+10r0D9lD/AIKNax8N/snhn4hPPrfh1dsUWog7rm1HTBJ+8oHHqB0NfqB4Y8WeGPi74Tj1HSLyz1zQ7yIjK7XjdSMFWB6HBwQfWvyylX4j8NcZ7KreVFv/ALdkvJ9GdvLRxcb9T+dwAcUckk5JJ79TX6U/td/8E245BfeK/hbCIpsGW60AE7GJyS0RPIJ5+U5z2xX5wajpt1pF/PY3tvLaXcDFJYJlKujA4IIPev6i4b4ry/ifDqphp2kvii90eHVoyoytJHpPwD/aN8Xfs8eJo9U8N3pa1ZgbrTZWPkXC9wQOhx0I5Ffsb+zN+1j4S/aR8OC402cWOuQKBeaTM482I+q/3l9xX4PEY4ArovAnjvXPht4nsvEHh3UJtM1S0cPHNC2OnUEd1I4INfK8Z+HuE4ipPEYdKFdbNbPyf+Z0YbFSpOz2P6Mg3zY9BThxXyL+yB+3b4f+PVla6F4glh0XxqiBWgZwsV2R/FGSepxnb1GfrX1umCDgcHFfxXmeV4zJ8TLC4ym4yj36+a7o+jhONSKlEmoqrFeCW6mhC8xgHPrmrIxjjpXmli0UUUAFFFFABRRRQAUUUUAFFFFABRRRQAUUUUAFFFFABRRRQAUUUUAFFFFABRRRQAUUUUAFFFFABRRRQAUUUUAFFFFABRRRQAUUUUAFFITgUbuvtQAhHtTSwAyT+dLnAzmuF+Lnxc8O/Bnwbe+IvEl6lpZWykhGI3ysOiqO5PTAq6NGpiaipUouUpaJLqJtRV2X/iJ8RdA+GHha81/xHqEOn6daoWd5WA3YH3R6k+gr8bf2v/2zNd/aN8QzWFhJLpXgq3Yi2sFYq1wQeJZcdScDA6AY71y/7T37U/ij9pTxVLeahM9j4ft3K2GkRufLjXJwz9mcjBOeB0HevEMkk9CemfWv7D4A8OaWVxjmOZrmrPVLpH/gnz+Kxbn7kNgJJOTyTznuaXHGQDTFVmO1QSSce9fcX7Ff/BP/AFD4oS2vjDx7aTab4WRhJbafKCkt90OSOqp9QCee2DX6xxBxHgeHMI8RipW7Lq32SOGlRlVklE80/ZQ/Yp8U/tGajDqF1HLovg6Jx5+oSLhpgDkpCCOScEbugr9fvhj8LfCnwT8H2+ieHbGDS9PtkG5sAM5AyXkY8knk5JrUuJ/Dvwq8I+ZI9noehadDg5wkcKAfUYGBX5Z/tlft/wCqfFa9u/CvgO6m0vworGOe/jJSa9wcHBHKp9OT+NfyhWxWfeJmY+yppxoRf/bsV3fdnuRjTwceZ7nu/wC1/wD8FF7HwOt74S+HE6alrvMVxq6kNDbHJB2kcM4I+gNfmHq+t6t4z12a+1K5uNW1W9l3SSysZJJZCePc9eAKteCPAeu/ErxLa6F4d02bVNTunCpHEh7nlmI4AHckgCv1m/ZE/wCCfvh/4M2tr4i8Www6/wCMSocGRQ0Fn/sxg9W9WNfqU62QeGWC5KaVTESXlzN+fZHElVxstdEfNf7JX/BN3UvHf2LxR8SY5NM0M4kh0flZrkZyDIf4VPTA5Ir9QfCHgvR/A2i2uk6Jp8Gm6dbqEigt4wqgAY5x1zW3FGIlAVQAOAPb2qUe9fzTxDxPmPEeIdbFz93pFbL+u57FKjCirRWpJRRRXyh0BRRRQAzI60jEKuWIH1rgfid8Z/C/wotBJrd8Fu3XzIbCHDzyjnlVzwMgjccDtmvjX4s/tW+KfiI01lpbnw7orZXyreQmeVf9uQAYB/urjrgk1zVcRTo7vU+UzfiTBZOnGpLmn/Kt/n2PqP4tftQ+FfhiJrNJhrWuJ8v9n2jg+W3/AE0fkJ9OW6fLXxl8Ufj14t+K07x6lefZNKzmPTbMlIQAeN3dz/vcZ6AV5ySSTk5J6k96TbXi1sVOrpeyPw3N+KsdmrcObkp9l+r6mn4f8N6p4q1OLTtHsJ9RvZThYbdNxx3JxwAO5OAO5r7R/Zp/Zu1n4X6q/iLWtUEN5NA0J0y0+aPaSD+8c/eIIH3QMY+8Qa6H9krUfDer/DC3bRdOttPv4CINRSJfneVf42Y/MwYHIJJxkgdK90xjtxXpYbDRilUbuz9K4Y4YwtCFPMJT55NXVtEv8xHXerL2Ir82P2kfATfD/wCLOr2saBLK+b7dbY6bJCSRjthw4AHYD1xX6UBhuNfM/wC294BOs+CbHxNbxA3OkTBJmA5MEhC/jh9n0BY+ta4unz0nbdHrcY5d9ey2VSK96Gq9Op8UWF/daXeR3djdTWV1ESUnt5DG6EggkMCCOCRwehqGWaS4leWV2lkclmdySzE9SSeST60zGDxX13+xVoHhHxBo+oz3OjWlx4j064BNxOvmP5bjKMu7IU5Dr8uPu89a8ShTdWXJex+FZNl882xMcHGpy311/wAu54R4D+AXjj4h7H0zRZbeyfBF5fZghwe4JGWH+6DWt8av2etS+DOkaLe3WoJqK3rvFO0URRIJQAVUEnLbhu5wPumv0cSNEwFUKvsK85/aA8BD4i/C3WtLji8y+WP7RaYHPnR/MoH+9gr9GNepLBQUHbV2P1fEcD4TD4Cr7NuVRK6b7rsvM/M6v0s/Z58ff8LE+Fmj6jLN5t9DH9lu8nLebH8pJ92GG/4EK/NMHFfTv7D3j/8AsrxZqXhW4kAg1JPtNurH/lsg+YAerJz9I648FU5KnK9mfF8F5g8DmXsJ6Rnp8+n+R6r+1h8Ebj4i6FDr2jQ+brmmIwMKL81zCeSg9WU5Kj3I6mvhB1KMVZSrqSCpGCCOoI7V+uxG4YPSvD/i7+yr4Z+Jl1NqkDPoetyDL3VsAySt6yRnhvqCpPc13YnC+1fPDf8AM+74o4SeYzeLwfxvdd/+CfEHgb4m+JPhrfPdeHdVlsjIQZYsB4pfTcjAgnsD1AJwRmvTp/2z/iNcWhhR9MhYrtE6Wp3g+oBYrn6jHtWrq37Dvja1uCthqek3sHZ5Hkif/vnawH507Sf2HPGl1KPt+q6RZRZ5MRklbH02gfr+VcMaeKh7sbnwmGy/ibCr6vRU4r10/wAjwzxX411zx1qLX2vapcandcgNO3yoCeQqjCqPZQPpXp37L3w+8Ua78SNF17SrNo9M06ffcX02UiK4KuinHzOVYjA6cZwDX0F4D/Yo8K+G7qK6126n8SXEfIjkURW+fdBkn6FiD3FfQOnaXa6RZRWllbxWtvEoSOKJAqoo6AAdBXVRwk+ZTqPVH1WTcH4t4mONzKpqne17u/mzwL9pP9nLWfi7q+nato+o2kFza25t2guwyq43FgQyg46nt+NfNupfspfE7T5ti+Hhep2ltruFlP4MwP44xzX6N8jFAArpq4WnVfM9z6zMuEMvzKs69RyjJ7tPf77n5q2/7NHxNuPueEroc7fnlhTn8XHHv0rrPD37F/xA1iaP+0FsdGgwN3nXHmuPoEBBP4j/AB+/8ZPIxRj0IrKOBpJ3d2ebR4CyynK83KXq1+iPDfhN+yl4Y+G13Bqd08mu63FhkurpAEib1jjHAPuSxHYivclG1cAY9qAePUUV3QhGCtFWPu8HgcPgKapYaCivIfRRRVnoDO3qa8C+L/7KVj8VvF02vya/dWFxLGkXlrEroAoxx0PvyTz7cV773xSMc/WonCNRcsldHnY3AYfMKXscTHmjvY+L9S/YL1aFSbLxba3TY6TWTRc49nauYvP2I/H8DP5N1o9yoBI2zyKTjpwY8An619880Y965Xg6L6HydXgrKKnwwcfRv9T8+YP2M/iRPMqtBp0Cnq8l1wPrtUn8ga9I8EfsKgSx3HivXRKqkE2mmoVDfWVucHuAoPvX18aTFOOEoxd7Dw3BeU4eSm4OXq/8rGF4U8IaV4L0e30zRrGGwsoRtWKBcDPck9WJ7k8k8mt0cGjFB/KuxJJWR9vCnGlFQgrJdEfKn7bPwuuNW0ux8Y2EHnSaehgvQgy3klso+B1CsWz/AL+eADXxfX633tlb6haTW1zCk8EqFJIpFDK6kYIIPUY45r43+Nn7HGoaffXWr+B4xeWEhMj6SzYkh7/uiThl6/KcEcAbu3k4vDSk/aQ18j8e4u4Zr1qzzDBRvf4kt7rqj0P4B/tTaB4g0Cz0nxTqMWk69axrEZ7t9sV0AMBw5wAxwMg4yeme3tWr/EbwzoOm/b7/AFyxtLTBxLLcKA3svPJ9hX5c6to+oaHdm01OyubC7XloLqJo3HOPusAe3p2ql34rKOOnGPLKOqPKwvHGOwdFUK9K8oq13dfee4ftKfH5fi1qUGmaT5kfhuxcujOCrXUnI8wqeQACdoPPJJ54HiBX0qS2tpbyeO3t4ZLiaRgqRRKWZyegAHJJ9BX1P+zr+ylez6haeJfGlp9mtYiJbbSJ1+eRuzTA/dA6hOpOM4wQeZRqYqpd/wDAR8vSw2YcT451JJu71fRI9f8A2TfhrL4B+GcFxexeVqert9smQjDIhAEaH3C8kdixHaqv7X3xGHgz4ZS6Zby7NR1tjaRgHBWL/lq302nb/wADFe7YWGP+6FFfnJ+078Qz8QvirqJgl8zTdMzZW+DkHaf3jD6vu57gLXrV5rD0eVeiP17PsRT4fyVYai7NrlX6v+u55KFyhavfZPhI2g/so3fiW6i2319eW18Mj5lh3+VF+fms3H9+vL/hT4Fn+JHj7SNAiVjFczBrhh/BCvzSN7fKCB7kDvX358dfD0U/wK8UWEKLHDb6a8iRqOAIl3gAf8AFefhaPNCU320PzjhvJvrmExOMqK9otR9bfofmqe9fpl8ANZGr/Bjwrdsxcrp8cTMxJJMY2EknvlTX5mV9T+A/jC3gn9ki6FtL5epJeT6XaFeGSSU+YW+qrIzA+oAowVTklK+1rhwbmEMvxFeVV2iot/NWPLf2kviKfiL8U9Snhl8zTbA/YrXBBUqh+ZxjrufcQfTFc78IPAUvxL+Imj6GqMbaaUPdMuRsgXlzkdCQMA+pHrXGdK+0/wBiD4bDT/Dt/wCMbqLFzqLG3tScfLAjfMR/vOCD/wBcxWdKLxFa79TgyqhU4izr2lRXTfM/RdP0Pp+0tIrK1it4UWOKNAioowFAGAAKn7UveuT8ZfE/wv4AhD69rVrp5ILJFI+ZHA6lUGWb8Aa+hbS1Z/SVSrSw0L1JKMV30R1lL0HWvn66/bU+HkExSN9TuEyf3kdoQMevzEH9M10nhb9qH4d+K7lbaLXksrljgR38bW+T2wzgKSewzms1VpvRSR5lPO8tqzUIV4tvzR66DilIzVeC4iuo1kidZI2AZWUggjrnNTrWp7SkpK6HUUUUFETqCCCARXhf7Rn7Jngz9onQ5ItWsltNZjU/ZdWt1CzwntyB8y+oOa90K57mlK11YPG4jAVo4jDTcZxejTJlGM48sj8Dv2hf2XfGf7OmvPaa5aPdaQ7kW2rW6nyJRzjJ/hbGODR+zt+1B4w/Zy8SR3uh3b3WkyMBeaRM58mZQRkjP3WxnBHev3O8YeBtF8f6Hc6Rrumwanp1wpSSG4UMpH0PQ+/Wvyk/bB/4J96t8I57rxT4Fhm1fwoxLy2SgvcWQwTnjll9xkjvX9QcOcd4DibDf2RxDFKUlZN7P/Jni1cLOg+ekz9D/wBnj9qjwb+0ZoKXOi3a2+pRoPtel3BAmhbHPGfmXPQivOf2uf2GPDfx/sJta0RItD8ZxIfLuolAjuschJAODnkBuoJBr8gvBPjnXvhv4itdb8PajPpmqWr5WSE46HJBHcZ6giv1v/Y8/bv0L46afbaB4jkh0TxnEoVonbEV3gfejPqcfdJz6Zr5HiDg/MuDcSs3ySbdJa6atLz7o3pYiniI8lVan5L/ABD+G/iH4WeJbnQfE+nTabqVuSpSRThwD1VujA9iK5Y8diMiv3m/aO/Zi8IftG+FZdO1e1EOqIp+x6rCo86BscEH+JcnkHj8q/Gj47/s+eLv2f8AxbNo3iOzJgYk2uowqTBcxjoyn1x1B5Br9p4J4/w3EVNYbEvkrrp/N5r/ACPPxOFlR95bM870vUbrSL2G9sbmSzuoWDxzxMVZCDkEEd84/Kv1N/Yl/wCCgdp4+t7HwR8Q7uOz8RoBFaapMQsd7xgBugD9vQ1+U5BU8gg9wafDM0MiyI5jkUhlZTggjoQe31r6fizg/A8UYZwqq1RL3ZLdf8AxoYidF6bH9H1g6tfXTggqxGD1yABzWmrZHAr80P2Dv28vNuLTwD8RtRIdsRabrNw33jwBHIx78YDHrnB7V+lUMyTRrKrAo3zAjoQehr+Fs/yDF8PYx4TFRtbZ9Gu6PpqdWNWKlEs0UxX3e9Pr5tGoUUUUwCiiigAooooAKKKKACiiigAooooAKKKKACiiigAooooAKKKKACiiigAooooAKKKKACiiigAooooAKKKKACiiigAoopM+1JuwDaTJHehs4/8Ar1wvxd+L3h74L+Cb7xL4kvUs7G3U7VY/PK+MhEHUsTwAK0o0amIqRo0o3lLRJbibUVdlf40fGnw38DPAl94m8R3gt7W3X93ED+8nkI+VEBPJP6dTX4pftK/tO+KP2lPFp1LV5Gs9IgY/YdJjYmOBScgn+85GMn8qd+05+0tr/wC0h42m1TUpJLbRoWK6dpm47IYyepHdiOpP4V4znOcDJPXvX9m+H/ANLJaUcdj4qVeSur/ZX+fc+exWKlUvGOwF93AJJ/qakihaV1RVLuxChV5JJ4wAOp6cDk062tpry4it7eNpp5GCJFGpZmYnAAA6kk8AV+on7DX7A9t4SisPHPxBso7nXHxNY6XMoZbUY4Z1PV+Qfavu+KeLMHwxhHUrO838Merf9dTmoUJVpJLY5f8AYe/4J/CaOw8e/EixOWCz6fok6cDuJJVPU9CFPPcjtX3p8SviZ4Z+B/gu61vxBeQ6bplpHhV4BbA+VFXuTwMCsX47/Hvwt+z14Jm1zxDcqHAK2lnHjzbmQDhVHv37AV+MX7Rv7S3iv9ozxY+qa1ctBpULE2WlRsfKgXJIJHdjnBJ+nav5jyzKc48R8yeNx0nGgnv0S7R/zPYqVIYSCjHVnV/tV/tj+J/2jtbltlll0nwhFITb6dG5XzB2eQjqT1xzjpzXGfs+fs5eK/2ivF8OkaBaNFYxkG81OUHybePPOTjlj2A/Suy/ZS/Y38S/tI61Hdur6R4SgkAudTkGDIQf9XEDwzHpnoK/ZD4T/B/w38GvCNr4f8NafHY2UIG4hfnlbuzHuT71+hcRcXZZwbhP7IyKK9razf8AL5vuzko4eeJlz1XocR+zf+yn4P8A2dPDyWujWq3WqyKoutVnQGaZgBk5/hGegHSvcfb+VIFAH15pVGO9fyvjMZiMfXlXxE3KUt2z24QjBcsVoSUUlLXMWFFFFABRRRQB89ftd/CV/HHgka3YxGTV9GVpgqLlpoDzInuQBuH0IA5r5s+Fn7Lviz4ktBeTwHQdFkwxu7tCJJF9Y4+C2exOARyCelfooRuHPIpAAoxjj2rkqYWFSfPI+JzDhXBZljVjK99tUtn6ngeofsj+ELX4c6noem22dVli3Jqt1883nLypzj5VyACqgAjPfmvgvUNPudKv7mxvIWt7q2kaGaFuqOpIZfwIP5V+uJGR0z7V8T/tpfCb+xdag8aadDttL4iG+VBwkoHyyH/eAwT6qOpaubGYdOClBWsfK8YcO0Y4SOKwdNR5NGl27/I86/Zp+LJ+FnxDgN1MU0PUttregn5Uyf3cp/3WJyf7rN1OK/RuOQSRhgQQRwa/In+Gvvv9kn4tHx34EXRb6bzNY0ZVgcufmmhxiN/fgbSfUZPWowNbem/kcfAmdavLaz03j+q/U99IxWL4s8O2vivw5qWkXi77a8t3hcDrhgRx789a2+tAH5V6713P2apTjUg4SV01Y/JbxDod14Z17UdJvk2XdlcSW8o7blYrkeoOMg9wQa9O/Zc8ef8ACDfF3TBLJtsNUzYT56Zc/u2/77Cj2BNdb+2t4C/4R/4hWviKCLbaazDiUqOBPHhWPtlCn/fLH1r56tI55buJbVZHuSw8tYQd5bPGAOc56Y5r5uSdGtp0Z/MFalVyLObQTvCV15rp+B+uKHcoIPWlZfMQj1zXKfDDW7/xF4C0TUNUs57DUprZDcwXERidZAMNlTyASCRnsRXWAV9GndJn9O0pqtSjPpJX+8/PH4yfAzxDb/GXWNL8O6Jdahb3sgvbcwRnYiSEkgtwqAOGAyRwBXpfwU/ZE8S+H/E2keI9c1aLSZrGdLhbS0HnSNjGUduFXIyDjdweCD0+wti5zt5pCuD/ACrjjhKcZ8/nc+Kw/B+Ao4qWLleTcrpbJa36EijCiilortPvQooooAKKKQnFAC0U3dRk+n60rgOopuT9aUE46UwFopMijIpXAWim5HpS5/GmAtJRkUZFJuwC0U0tgZxSAg0XAfRSE+1GetFwFooopgFJjNLRQBi634T0fxNbeRqumWmowf8APO6gWVfyYGuLm/Zy+HMjvI3hLT1LdQke0fgAQBXpWcdqcOlQ4xlujgq4LC1nepTjJ+aTOU8N/DPwt4OIbRdAsNOkxjzYIFVyPdsZP4mupxheAKUAil4NUklojop0adGPLSioryVjy79ov4jH4bfC3U7+GUJqNyPsdmc4PmvkZHuoDN/wGvzXO7kk+5J71+qfjf4faB8RNL/s/wAQabDqVspLIJAQyE8ZVhgqfcEV8w+Pv2GZftJn8I6wq27uN1pqWT5YJ5Kuo5wDwCPxrzMXQqVWnHZH5ZxhkeY5nWhVoJShFWt1Xdmt+w78OTY6PqPjG6iAlvibWzYjkQo3zkf7zgD/ALZ19M+JdLTWfD+o2D/dubeSE/RlI/rUHhHw1Z+D/DmnaNYJstbKBIIwepCgDJ9SepPc1sTDfGw9jXdTpqnBQPucsy2GX5dHCJbLX1e5+Rbo0TsjqyOpIIIwQQcEEHoanbULl9Pi08zMbKKZrhIegEjKqs3vwijnpjjqc7XxH006P8QvE9iFKrBqdyijp8olbH5jB/Gubr5id4yaP5ZxMZUK9SntZtfibPhDw1d+M/FGmaHYDNxf3CwqcEhAerEDsoyx9ga/Unwr4etfC3hvTtIsk8u0srdII177VAAyfX3r5H/Yg+G32/VtS8ZXcY8q0zZ2RI/5aMAZX9sKQoP+2w7V9SfE7xvbfDnwPq3iC6BeO0i3LGOruSFRfxYqM9s17mDp+zpub6n7nwZgIZdl88wracyv8keU/tK/tHD4YW/9h6G0dx4kuE3F2wyWaHozDux7L+J4wD8K6trN7r+ozX+p3k+oXsxzJcXDl3b8SSeBwB2HFLr2t3vibWLzVdSna5vr2VpppG7sxycDsB0AHAAAHArW+H3gLVviV4otdC0aIPdTZZ5Hz5cMY+87EA4AyB7kgDkivMrVp152W3RH5nm+b4vP8Z7OnflbtGKObzzR17V+ifw4/Zd8FeA7CLz9Nh13USPnvNSiWQlu+xCCqjrjAzjqT1rq/EHwS8D+JbZ4L/wxpsgI2747dUdRjs6gMOg6HsK6Y4CbV3KzPpKPAGMlRU5VFGfb/gnwV8K/j/4r+FFzFHY3jX2jg/PpV2xaLGcnYesZ6n5eMnJB6V93/CX4zaD8XtF+2aXKYrqL5bmxmOJYW9x3B7MOD9QQPkf4/wD7Ld38M7abXtBkm1Pw8DmeKXma0HYkgDcnv1GRnIy1eOeCPGuq/DzxLaa5o0/k3cBPB5SRT95GHdT/AIEEEAhU61TDT5KmqM8DnGZcL4pYPHJun566d0/0P1co4yeK4z4WfEXT/ih4NstdsWCrKNs0O4M0Mo+9G2O4P5gg967JQTivaTuk0fvFCtDEU41abvGSumSUUUVR0Cc4qpdWkd5C8UqB0YEFWGQQRggg9eKuU0jIPPFJXTumB+e37ZH/AATrsfF0Oo+MPhxapYa2mZbnSowFhuiBkmMD7rH06E9xX5iTQ6l4S1spItxpWq2Mv3WyksLgn6EEEV/SA8e5SOMnvXyT+17+wpoHx80+fXtFSHQ/GUSFluY02x3WP4ZAPXs3XpX77wV4iywKWW5w+eg9FJ6uPr3R5WJwl/fp7nkH7E3/AAUKi16Sx8DfEm8SDU2xFZ6zOQEuDgALIc4DHoD0PfHf7P8Ai98G/DHxy8G3OieIbGO8tbhQ0coALxNjhkbsR1GOPrX4KeN/A2ufDXxPe6B4hsZtM1SycrJFICDkHhge4PBBHtX3B+xD/wAFAbjwlPY+B/iLeyXWkOwhsdYnYs9vnACSE9VzwCenFezxbwM6ds/4bfu/E1H77xt+Rnh8Tr7OsfOf7Uf7KfiX9mzxQ0N7DJfeHLpybHVkUlHGfuvgfKwBHB4PYnoPCSNpHIP0r+iHxx4F8OfGTwXc6Rq9rb6to19Fx0YFSMhlI6HOCCPSvxq/a6/ZB1z9m7xI1zEJdQ8H3jn7JqIGfLP/ADzkI6N2BPWvtOAfEOGaKOW5m1GtHRN6c3/BObFYVwfPDZnzupxtKkq4PDDgg9iD2Nfoj+wj+3vPpl1p/wAPfiLfGWyfbBpurztlkOcLFISeQeAGP0PrX519ACOc808SFSMEgjoQeRznI9K/TuJuGMFxNhJUMRFc1vdl1T7o5KFaVGSknof0lxTpPGrxsHRgCrKQQQRwRUwzt571+Y/7A/7eDWc9h8OviFfFkfEOl6vcMTz2ikJ9uhJ9q/TSOdHiSRG3owyCDnIxniv4Mz/IMZw7jZYTFR1Wz6Nd0fTUqsa0eaJYopu72p1fNm4UUUUAFFFFABRRRQAUUUUAFFFFABRRRQAUUUUAFFFFABRRRQAUUUUAFFFFABRRRQAUUUUAFFFFABRRRQAUUU0nNJuwB3ph6detOI96yPEXiSw8K6NearqlzFZ2FojSzTyttVFAyck+1EYubUYq7b2E9NWZfxE+ImifDDwnqPiDXrtLPT7KIySO5xnHRQO5PYd6/Ev9rH9qTXP2lfHUl3PLJa+HLFmTTdNBO1FPBkYd3YdSeg4FdT+2r+17f/tGeMG0/SpZLTwVp7lbS2yR9pYcea4B5/2RjjvmvmEkjHAOa/sTw44BjllOOZ5hC9WWqT+yn+p4GMxXO+SD0E64AGD2qezs5b67it7eN555WCRxopLMxOAAB1J6YFRxI8kiKilnYgKFGST2AHc5r9PP2Af2Hf8AhGhY/Ebx5p5GqOok0zTLhQTbKRkSuCPvnOQOw561+lcV8UYXhjByr1WnN/DHq3/kcdChKtKyNT9hT9gyLwLDY+P/AB7Zpc+IWUSWGmygFbIEcMw6FznPtn1r6Z/aL/aP8Lfs5+Cn1XWbhZb6Vdtnp0TDzbh8YAA6hc4ye2ferH7Qv7Q3hj9nPwPNrWs3CvcuhSy0+MjzLh8HCqOw7k4wB1r8TvjZ8aPEXx18c3niTxHctLLIx+z2oOY7eME4RB7Dqe5HTpX8zZDkeY+IGZSzPM5NUE9+lu0fLuz161SGGgoU9yb46/HrxR8f/Gc+v+JbtioYra2SE+Tax54VR64xk9SRXtn7Gv7D+s/H7UbfxBr8MumeCYHBLsCr3p4+WMH+E926HkdRWp+xF+xDe/GnVbTxX4ttpLbwZbyBo4WUq1+wORjuEB6nv0r9eNE0Wx8P6Zb2GnW0dnZ26iOKCFQqIB0AA6fSvreMeNsNkWH/ALCyGy5VZyXTyXmY4bDSqP2tUqeD/B2keB9AtNG0OyisNOtUEcUMCgKAK3goxilVcUAde9fy9OcqsnUm7t9z2kktEOHAFLRRSQxmOMdKOlU76/g020lurqZLe2hQu8krBVVQMkkngAetfJPxk/bOkWaXSvAgBCEo+sTpuBPT90h4I/2mGPRehrOpVhSV5M8PM84wmU0/aYmVuy6v0R9Xat4g0vQbRrvU9QtrC2T781zMsaL9WJAFX4pUmjV0YMjcgqcg1+Tuv+JtW8U3xu9Z1K61O4Of3lzKzkZ6gZOAOBwMDgV9PfsoftEm0lsvA/iS5LQsRFpl5Ic7STgQMf0U/wDAfSuSni41J8rVux8flfGtDMMX9XnT5YvZ33fn2PsyikByKWvQP0wKSlooAj/rXP8AjvwjZeOvCuo6JqEfmWt5E0bYHKnqrD3BAI9wK6LjNJjFDSasY1Kca0HTmrpqzPyg8Z+FL7wL4p1PQdRTF3ZTGJiBgOOquPZlIYfWtv4Q/Ea5+FnjzTtcgZ2tlbyryFf+WsDHDDHcjAYf7SjPFfTP7anwmOqaTD420+H/AEqxUQ3wUcvAT8r/AFUn8m/2a+NYYJLqaKGCJ5ppGCpHGpZmJOAAByST2FfN1acqFX3fkfzHmmAr5BmtqN9HeL7r+tD9Z9J1O21nTbW/tJkuLa4jWWKWM5V0YZUg+hBq7u9OteI/sp6T4v8AD/w3j07xTYtZpDITYJM+ZxC3O11/hwScZOQDggYGfbQMcV9DCTlFNq1z+kcBiJYrC0604uLktU90zi/ij8KtG+LOhw6VrRnEEU6XKvbsFcMuRgEg8EEg98Hgg4NL4H+EPhL4dR7dD0a2tJMbTPt3yt9ZGyx+ma7XFDZp8sebmtqW8FhnW+sSppz721FVQBgDFOooqjuCikyKMil5ALRTd1IWIA6Ur62AUH2oqMyqvBOPrWHr/jnQfC1s8+raxY6fEgJLXNwqdOvU1cac6jUYJt+QtldnQfpQSfSvm3xt+3/8GfA++ObxXBqNwuQY9PRpjn6qDXgnjL/grv4bszJH4a8H6hqLj7st5KsCH3xyfzAr63BcI55mGtDCya7tWX42MZV6cN2foXvwCSOPWo2nROCwBr8ifFn/AAVd+KestImkaRomhxN90lGuHX8WIXP4V494k/bk+N3ijzBceO721D9UsI44Bj0+UD9c19xg/CXiDEJOqowT7vX8Ecrx1Jban7pyahbQLukmRB0yzAVjah8QfDWkqzXmuWFsq9TNcooH5mv5/NY+L/jrxCzPqPjDW7xjwTNfysPyzgVzE2pXd0xea6mlY9WeUkk+uSea+ro+DVdW+s4tL0X+bOd5h/LE/oF1D9oz4Y6Sha68c6HEB1/06M/yNc/c/tkfBu1BL+P9HP8Au3Ab+Vfgusc0rAKkjn1UEn8+tWIdC1K4wYtOu5PdYWP8hXqQ8IsshpXx3/pK/wAyfr038MD9zpP24/gnFkN4804gd1Zj/IUwft1/BE4A8d6fn/gX+Ffh8vhLXHxt0W/Ye1q/P5Cj/hDdfHJ0PUQP+vWT/Ctv+ITZHs8c/viL67W/kP3Lg/bZ+C05AHj3TAT/AHpCP6Vq2X7Wnwhvyqw+P9DJY4Aa7Vf51+DknhXWowSdIvlHcm1YY/SqkmlXtvzLaXEZ774ypH5iofhHk8v4WPd/+3RrHVF8UD+hSw+N3gLVSBZ+LtGuC3TZexn+tdFaeJ9K1JQbTUbW4B7xTKw/Q1/OIJZbcggvExPUEg1fsvE2saZIJLTV720kHQw3EiH8wa4Kvg1GX8DGp+q/yY1mDT1if0ci6jfo4I9VOf5VIsyt0Ix65r+fjQv2k/il4aZG03x9r0O37qvfPIo/ByR+leqeFP8Ago78cvDBUSeI7fWI1GNmo2iPn6lAp/WvnsV4PZ1Ru6E4T+bRvHMKb+JWP22DAjjntTxxX5W+EP8Agrt4pshEniTwZp98g+/JYXDxN+AbcP1Fe6eDP+CrXwx1vYmtWOq6BIcAtLCJUyfdTkD3Ir4fG8A8RYBOVTDNrurP8jojiqM9mfb3JpPxrx7wR+1h8LPiEsQ0bxnpk8jkAI8wjbJ6DDEGvU7XUre8jWSC5injIyHjcMpB6YI618TXweIwsuWvTcX5po6VKL2ZoUVH5hweQT2FKrEgHIwa5LlD6KTP40mTnpQmA6kpaKYBSMMqaWigD88P2p/h5rOhfFLX9abSrkaFfSJLDfKhaIkxruBYE7Tv3YDY9RxivGtPsLjVb+2srSNprq5lWGKNeS7sQFA9ySB+NfrVc20V1E8csYdGGGVgCCD1FeaW/wCzt4HtPGun+KLHSEsNRs5DIsdsdkDMVIBMf3RjOQVA5AJzXlVcEpT5ovfc/IMz4GeJxf1mhP3ZSu0+l3rY6L4U+CIPhx4B0bQItrG1gAlkXo8h+aRvxYsa8O/bt12a08F6DpcblI7y8aWQDPzCNeAfxcH6gV9QH0HSvl39u/Q5brwf4e1WOPclnePDIw/hEidT7ZQD6kV111ai1Hoj63iGk8PklWlh1ZRil8k1f8D4pHBbNfeX7G/w3g8L/DtNfng/4metHzS7D5khBIjUegPLcddwz0FfBpyRk1+mX7PmpQar8GPCMtsytGmnQwNt7PGojf8A8eVq83AxTqNvdI/LuAqFKrj51J6yitF+FxPjN8a9I+DOj2l5qET3lxdziKKzhYCR1BHmOM9lU59MlRkZzW38P/iZ4f8AiXpC6hoOoRXaDAkjBxLCx/hdDyp479eoyOa+Rv2vvh943m8Y3Pia8tzqPh1UEVtJaAsLSIDJEi4ypJyS3I5AyOAPA/DHizV/BerRapol/Npt9F0lhb7w/usDkMpwOCCK6amLlSq8slofT4/i/E5ZmkqWIpP2WyWz9U+tz9WL6yiv7SW2njWaGVCjRuoZWBGCCDwRz0r80/jR8Lp/h38Ur7w3ZwSTxXEqy6cijc0kchwijuSGynuV96+mfgv+2LpfiQQ6V4wEei6mQFS+Bxbzn3z/AKs/UkdeRwK9x1PwD4e8TeJdH8S3Vkl3qemq4s7jccKHHXGcN7E5x1GK1qRhioLlZ7OY4XBcXYWnPDTXNFp+aXVNHMfs9/CdfhN4CgsJMPql2ftV9IDkeaQPkH+yoAA9cE8Zr1PoDxQMAYpc5rsjFQioo+4wuGp4ShChTVoxVkOoooqjrCiiigAprcLxTqaRkYzj6UmB86/tX/sheG/2kfDLmSNNN8UWiH7DqsagMp6hHx95Cex6da/Gj4r/AAp8S/Brxhd+HfFOnvY38LFlJGUmTPDoe6nGfUd8Gv6HigYc814h+07+zB4a/aL8ETabqcSwatCGex1JUBkgkwe+MlSeo6emK/X+COPK/D9RYTFPmw8nqnry+a8u6POxOFVX3o7n59fsQft5X3wpuLLwV42uHvPCbsIrS+dsvYZOApJ6xgngdRnuDx+oPijwx4Z+MXgebT9Qt7bXNA1OEEqQHSRSMhlI6EZyCOQea/Bn4v8Awh8SfBHxpeeG/E1i1rdwsTHNjMU6c4ZD0IIx7jpX0/8AsK/tyT/B/UbXwX40u3ufCNw4S1u5SWNg5IxknnYT19OvTgfofGXBdLHUVxDw89X7zUevW6t1OXD4hxfsap5v+2D+yBrH7N/ih7q0WXUPB15ITaXpBJiJJxHIf7wHQnrivm5gFbg5APX+tf0P+LvCHhv4w+BrjTNTgt9Y0TU4eQNrq6sMhlIHbIII5r8YP2sP2Ttc/Zr8ZPGyyX3ha9cnT9RA4A4Ijc4wGGcds4zxX03h7x/HM4rK8zlatHRN6c3/AATHF4bkfPDZngaSlCCp2kEHK8EEHIIPYjHBr9Pv+Cf37cQ8Qx2Pw58eXwXU0VYtL1KdgBcKOBExP8Q6A55r8vT1xjAFT213PZ3EU9vK8E8TBkkjYhlI6EEdCDyCOhr9G4s4WwnE2CdGqrTXwy6pnJQrSoSunof0lh8gdgafjNfD/wCwF+2knxb0O38EeMLxR4ws1K291KQPt0Y6Hr98Drjr1AFfbwfkd/cV/BOb5Riskxk8Hi42lF/Jro0fUU6iqxUoktFMyc0+vINAooooAKKKKACiiigAooooAKKKKACiiigAooooAKKKKACiiigAooooAKKKKACiiigAooooAKKKKACmn2706o2JBJJwPaoAr3E6W0TSOyqiAsSxwAB7noPevya/4KG/tkN8S9euPh94RvD/AMI1p8pF9dxPxeSjqo9UUjtwSO9eyf8ABR39sVvCtlN8M/B9/t1e5XGqX0Lf8e8ZB/dAjozevYV+WmWZiSSSeSScmv6b8MOBXVcc5zCOm8Iv/wBK/wAjx8bikl7OPzAsecfU0L94DBIz2pMHPTr6V9rfsB/sYS/GLWofG/iq1KeErCUNaW8gKnUJVIOcEf6tSOvc8dK/oriDPsJw5gJYvEysktF1b6JHkUqTqyUYnoX/AATz/Yn/ALRktPiV43sswoRJpOmzITu9JmB6/wCyDx3I4r7n+O/xx8Ofs9/D681/W7hV8lD9ltFIElxJ2VR9eD6Ctj4kfEbwz8D/AIf3uuazNFp+ladDiOKMgM5AwscY4yxOAAPWvxK/aU/aP1/9o7x1PrWqSG20qJimnacrEpBH2JHQsR1Prx0r+Tsry3MfEnOJY3GtxoRevZL+Vfqe5OcMJT5Y7sxvjh8b/EXx78cXviXxHdtIzsRa2gOY7aPsiDsBwCepySScV9C/sMfsR3Hxs1eDxb4vtpLbwXZyAxW7Aq2ouDnaOhCA9SOo4HesH9iL9je/+P8A4ij8Qa9DJaeCbGUF2YFWvXGCI0z1HqenUd6/ZDw7oVh4a0e00zTrSKzsrWNYooYlAVVAwAAK+u444xw+RYf+wMj91pcra6K2y8znw2HdWXtahJoui2Wh6ZBp9jbR21nAgjihiUKiqBgAAdBitFRtHoKFUDnGDTsDNfy/JuUnN6t7nt7aIUHIpaKKYDMcc9KillWGNncgKoJJPYVMTXg37X3j+Xwf8LZLOzkeK81iUWSyKcFEILSH8VG3/gee1ROahFyfQ87MMZHAYWpiZ7RVz55/aZ/aEuviPq9zoOj3Jj8L2sm0tGcG9dT99vVAR8o6HAY9gPKvh/8ADnXPibr6aRoVr585w0sz5WKBM43u3OB7DJPYGuZ/hr9JP2dfhnafDf4a6dCIQup3sa3V7KfvNIyg7c+ijCj6Z6k14lKEsXUbm9D8DyrB1uLcynWxUnyrV+nRI4fwB+xd4R0G2jl8QtP4hvsDcJHMUCn/AGVU5x/vE/QdK9X0P4P+CPDFxBdad4X0q0ubc74rkWiGVD6hyNwP412M06QRF5GCKBkk8AV8e/tEftXm6e58OeCLspFzHc6zEeT6rCR+I3/989mr1Jeyw8b2SP1fFrKOG8P7V04prZWXM/1PoSD46eELj4ht4Lj1NX1gKc4H7rzB1i39C+OcexHUYr0FcHkHPpX5GQ3EttPHPDK8U8bCRJUYqysDkEEcggjII5Br75/Zn/aDi+J+jjRtYlSPxRZp8/G0XUYwPMUAYB5AYDvyAAcDLD4tVpOLVmeVw9xfDNa8sPiEoSfw+a7ep7/RSUtd5+lhSUtFAGfq2mW2s6fPZXkSz2txG0UsbjKurDBB9sE1wXw1+APhD4WHzdJsBLfnIN9d4kmwewYj5R7LjPfNelDrQcnvUuKbTa1OOphKFWpGrUgnKOza2FAAHFOooqjsCimMxABAz9KXJqXJLQBc8U3AFIThehNc34t8e6B4G0+S/wBe1e00qzjGXmu5ljUD8Tz9OtXTpzqyUYJtvohNpK7OlNQzzpChLsFA5yTgfnXwp8Zv+CqXgnwpLNYeBbCfxbfKSv2tj5NqpHcEgsw+g59a+I/ix+3d8XPis00Nz4gOi6fITiz0oeUuCOhOSx/E/lX6jk3htnmb2qSp+zg+stH92/5HFVxdKnpe5+vPxF/aX+HHwrgkl8R+LdPsJFBItxKHmbHYICSfwFfIvxR/4K2+HtLM9r4G8NXOszKcLe6i3kQn3CDLEflX5izTX2t3uZHuNQu5GJyS0rsSeT3JP15r2n4XfsV/F74rCKXTPCs+n2EgGL3VP9HQA9wG+Yg+oU1+s4fw44ayOCrZ1ilJro2or/M4HjK1XSmjf+If/BQr4z/EASxLr8egWcn/AC76TF5WB6bzlj+deCa74y13xTcPPrGs32pzvyzXVwz/AIjJNfoj8Nf+CRkIEdx448XtKwAL2elxbV+hduf/AB0V9OeAv2Cvg34A8trbwpDqdwoANxqTGdifXB4/StJ8c8H5BF08rw/O+6ikvvYLDYmr8bsj8VvD/gbxF4pnW30bQ9Q1KVzgJa20j5PXjAOa9p8G/sDfG3xmqSQ+D5dMgcj97qkyQAA98E7sfQZ9q/bbQ/CGjeHLZYNN0u0sYgAAkEKoAB7AVsBAvQYr5HG+MOZTvHBUIwXnr/kdEcBBfE7n5SeDv+CSHjHUPLbxH4w0zS1Y/NHYwPcH/vttoz9Aa9l8M/8ABI/4e2KqdZ8Ta3qzrjcEMcCH24BOPxFfevlqOQo/KlxmvgsX4hcR434sS4r+7Zf8E6Y4OjHofLnh/wD4JvfA/RApk8MPqDAfevLuSTP4ZA/Su+0b9kT4QaGq/Y/AOjLjgF7ZXP5nNeykcdBimg5yMGvl6+e5piHeriZv/t5/5m8aUI7RRxlj8G/BOmKotvC2lQheBttIxj9K2IfBGgW4/daPZRD/AGbdB/StvHUngU5eVHSvNlisRLWVRv5spRitkZa+GdKXGNPtV+kKj+lOPhzSyDnT7b/v0v8AhWnxRxWPtqn8z+8qyMd/CekSjDabaMPeBf8ACqdx8OvDV2D5+hafJn+9bIf5iulwKbgetUsRWj8M2vmxcqe551qn7PXw41oEXvgzRrgnu1lHn+VcTrf7DnwT13cbjwHpyM38VuhiP5rjFe+EZ7Um0HtXbSzbMKDvSrzj6Sf+ZLpwejR8feIv+CXXwV1dGFpZ6po7nODa37Hn2DZFeS+LP+CQWjyLI3h3x3f2bdVS/tFmH0LKVP5A1+jmB6Um3J5FfRYbjXiDCNOni5v1d/zuYvDUXo4n49eL/wDgld8WdDEj6LfaP4gjUcCOZoHI9MOuM/jXhPjL9lT4seAS7ax4G1aKNM5mt4fOQD13KSMV+/WxT1UGmtbxyghkVgeoIr7nAeLme4ZKOIUai81Z/hp+BzywNJ/DofzcXVldaXcFLiCazmU8iRSjAj3OMH6V2vgj4+fEP4eTo/h7xhqunKhyIluGZPxU5B/Kv3X8Z/BHwN49SRNe8K6ZqQYEZmt13fUMBkGvnT4i/wDBL/4TeLxJLpMV54ZumyQbKXcgJ/2W4r7nDeKeSZlH2Ob4S193ZSX+ZyywVSGsJHyZ8Nv+CqPxM8MNDD4n07T/ABRZjhnCm2nP/Al+XP8AwGvrr4W/8FN/hP46EFtrE1z4Rv2IDR6iuYck44lX5cZ9cH2r5Q+JX/BKL4g+G1lufCmr2Hia2XlYJj9nnI9OflJr5O8e/Bzxt8MLp7fxT4Y1LR2VtvmXEDCJj6BwNpP0JrtfDnA3FK5svqqnUfRO3/krJjWxFD4ldH7/APhnx/4f8ZWkd3omr2mpW8gDK9tMrgg9+K6FRnBzn8K/nP8ACHxG8T/D6+S78Oa7e6PcIcg2szKpx2Izg/Qivrf4R/8ABUj4h+DXht/FlnB4ssFADTf6m4x7EZUn64/Cvgc48JczwidTL5qtHts/8mddPHwek9D9e6U8ivm34Mft4fCr4yi3trbXF0LWJeP7N1bEDluOFYkq5yeMHnn0r6HtruO6iDxOJEPIZSCD9MGvxfGZdi8vqOliqThJdGrHoRnGavF3LtFMpR0rz7p6FjqKKKoBhGa5X4k+BbX4i+DNU8P3hZYLyPaHUfMjghkYepDAH8K6vpTfUUmrqzMK1KFenKlUV1JWfoflD4v8I6n4G8Q3mjavbNbX1q5VgQdrjs6nup7GvYP2Y/2hF+Ft8+ia47t4cu5fMWYZY2kh6nAySjYGQOh5A619V/Gr4DaL8YtNT7Vmy1e3UrbajGuWQHnaw43LnnBPHYjmvg/4j/CLxP8ACzUGt9c09lty22K+hBe3m+jY4OOxAPtXiVKVTCz54ao/AMdlGP4Wxv1zB3lTT0fl2Z+gnxA+KWg+Fvhzd+J3ure9sfJzAInDi5dhhEUjOcnj2GSeAa/NDVb9tU1K7vnhht3uJWlMVvGEjTcSdqqAMKM4HsKU6reNpyac15OdOWXzltTKxiWQgjcEzgMQSMgZxVVVO4Ko3EnGAMkn0rDEYh12layR4vEGf1M9nTXJy8q27vqdX8Lvh5ffFHxpYaDYBlEp33E4GRBCpG9/1AA7kgd6/TfwzoFn4W0Gw0jT4/Js7OFYIY85wqgDr3+pryX9l34Mj4Y+DVvtQhCeIdTCy3JbloU/ghB9gcnH8RPUAV7iMA5r1sLR9lG73Z+xcI5J/ZeD9rVXvz1fkui/zFpaKK7T74QDFBOKWq81zHbqWkkVABklmAA/OgmTUdWS9aXOe1c1/wALG8MGfyP+Eg0zzv8Ann9rj3dM9N3pzW3bXcF5EkkEqTI4BVkYEMOxBHaldMxhXpVHaEk/mXKKKKZ0BTXUEc0oOaO1AHi37Sf7Nnhn9o7wTPpWrwLBqMas1jqSKPNt5McEHupIGR0Ir8Sfi98JPEXwT8bXvhnxJZtBd27Hy5gD5U6DOJEJ6gjn2Nf0N7FbGRmvC/2qf2YPD37SPguTT75I7LW7dC9jqaqN8Le/cqehHvX63wLxxW4drrC4l82Hlut+XzX6o4MVhlWXMtGj4J/YG/bdn+G+q2fgPxpe+b4ZuXEdjfzsT9jkOAFYnoh6Z7H61+lnxL+HHh/42+A77Q9ator/AEy/hO1gNxXI+V0PqDyCOO9fgt8Tfhvr3wk8Y6h4Y8S2b2Wp2UhjYEELIvZ0PQqRggj6dq+6/wDgnt+2zLp9zZfDbx1fvJbSHytJ1Ods7GzxBISeM5+Unvx2r9A444RjUguJMgemkmo/+lK34nJhq7/g1T5E/aU/Z41z9nT4gXOh6pG8umTMX07UMZSeLPc9AwGARXkI4J7fSv38+P3wF8O/tD/D670DWIE3spe0vFAL28oHyup/THcV+Hvxg+EuufBTx3qXhfxBAY7q0kIjmCkJPHk7XUnqCOoHSv0Pw+42hn9D6ni3avBa/wB5d/8AM5cXhvZSvFe6c34a8Tal4R1yx1nSLt7LUrKVZYJoyQVYHIPuO2K/ar9iz9rLTv2j/Akcd1Klr4v01Fi1Cz3DL8cSoO6n+ea/EHBU/rxXa/CP4q698F/HemeKfD1y1veWrjcmSFmjyCyMB1BHGK9Pjvg2jxLg3Okkq8FeL7+T8mZ4XEujLyZ/Q+D044pc15j+z/8AG/Rfj58O9O8TaNOMyoFubYsC9vLj5kYex7969MH3j1r+E8Th6uErSoVo2lF2afc+mUlJJokpaQdOuaWsigooooAKKKKACiiigAooooAKKKKACiiigAooooAKKKKACiiigAooooAKKKKACiiigAoopjEDHY0mwA180/ts/tU2X7Ofw/eK0kSfxbqaGLT7XOSvUGVh2A7ep4r174u/FLRvg/4B1PxTrc6w2llEXAyN0jfwoo7knA4r8JPjr8Y9b+OnxH1TxVrU7NJcNtt4C2Ut4QfkjUdOwJPc5NfrPh9wfU4kxqrV4/uKb1832/zODFYhUY2W7OM17W77xHrF3quqXMl3f3crSzTSElnYnJJz71Q75NIxJJJHJr0D4KfCDW/jl8QdN8K6HAWmuXBnnC5WCIHDSN7Drg9TX9u162GyfBupUajTgvuSPm0nOVt2z0T9jr9l/Uf2j/iDEk0bweFtOdX1G8IwG7iJT/eb9BX7Qww+H/hD4E2oLfSNA0i0OCSESKNRyT+AyTWH8FPg54e+Anw5sPDOjQpBBaJunnICtPIR80jn1P8ASvzb/wCChn7Y0vxM1qf4f+FLxk8NWMuL+4ibAvZVJG0EdUU8Y7kZr+O8ZiMw8TM9VChdUIP5KPd+b6HvwjHB0uaW7PLf2zv2r9Q/aN8aPbWcslv4P06QrZW5JxKRwZmA7nHA7D61Q/ZA/ZY1T9pHxyiTJJaeFtPdW1C8x97uIlPdiOfYVxn7PnwI139oH4hWXhvRY3SAMJLy9CkpbRA8uT/eIBAHc4r9xPgv8HdA+CXgXTvDHh+0S3tbRcOwHzSyfxSMe7MeSfev0Pi7iLB8E5bHI8o0qtWdunm/NnNQoyxM/aT2NrwP4O0jwD4esdD0ayistPsohHFDGMAAdT+JGcn39K6YDp2FHcYp1fyXOcqs3Um7tu7b3PcSSVkKCPypaKKBkZHp1oH5msrxF4hsPC+kXep6ncrZ2NtGZZZn6Ko+nJ+g5qj4H8eaL8Q9Eh1bQ71Luzl/un5kbglGXqrDIyD60XV7HO61JVFSclzPW3U6QH5zXx3+300i3fgtS/7lkuzsz/EDDzjv1H6+tfYeK+c/22fBkuv/AA3tdZtovMn0a5EsmBkiFxtfH47CfYE1zYmLlSkkfN8U0J4jKK0Ka1sn9zTZ8JV+rXgbxFbeLPCOk6tbMrQ3dtHMNpBAJUHHHcHj8K/KYfdNfT37Jv7QMHhXb4N8Q3Ii02WTOn3Up+WF2OWjY9lJOQT0JOTgjHlYKqoTcZaXPyPgjNaWX4udCu7KdlfzWx3n7a2qeM7Dw7appjGHwpMPL1CW3z5u8n5VkOPljPA46k4PUA/H3hDwhq3jnXbbR9Fs3vb6Y4CKPlRcjLMf4VGev9cV+p2q6VY+JNLuNPvreO8srmMxyxSAFXUjBBFct8MvhB4b+E9hNa6DaMjzuXluZ23zPycKW9FBwB079SSe2thXVqKTeh91nPCk83zCOIlV/dPddV5L1Pzi8deBdX+HXiO50XWrfybqL5lcZMcqHo6HHKnB+hBBAIIGZoeuXvhrV7PVNLuXs9QtJBLDNHjKsPrwQehByCCQQQSK+wP21PEHgqfQ4dLuttz4uhYPai2x5kKH73mtg4Qj+HqTggYBI+OLGyuNTu4LO1he4u7iRYooYxlnZiAFA7kkgAe9eXWp+xqWg7n5LnGXxyrMfYYSpzWatbdPs/NH6O/AH402fxi8K/aMLBrNltjv7VSSEY5w6+qtgkemCO2T6qTyM15b+z98JE+EvgW3sJNr6tdEXF9KOQZCB8gPdVAwPXk8Zr1PuM19DT5uRc+5/SWV/WfqdL638dlf+u/cdRRRWh6wlLRUfO3rzUt2AcDQTzTN2MDtXIfEP4peGfhbos2q+JtatdJsowTumkCsxHZRnLE+g5rWlSqV5qnSi5N7JbibUVdnXuwAGTtrz34q/HTwX8F9HOoeK9etdLiAJSJ3zJIccBVHJPsBXwD+0H/wVPv783ekfDCyFpByv9s3i5c9RujTse+WzXwV4s8aa94+1mbVfEWq3etalM2WuLuQuck9BnoPYce1ft/DvhZj8wSxGaS9jT3t9p/5fM82tjYx92GrPvf43f8ABVrUdQ+06d8N9H+yxcp/aupDLkeqxjgd8ZOeRxXwx8Qfit4u+KOpNfeKvEF7rEpJbbcykxp/uoDgDnsK9S+CP7E3xP8AjdJDcWWjSaPo7kE6lqSmNNp7qCNze2K/QX4If8Ezvh18OxBe+KIm8Y6smGIvAVtkb2jHDAH+9nrX6PPMuDuBoOGFiqtZdvefzfQ41DEYj4nZM/MT4U/s7fEP4z3KxeFPDN3fQZAa9kXyrZfcyNgfgOa+3PhJ/wAEmGKw3nxA8RZJIJ0/TFIHXJBkOePoPxr9HNI0Cw0SzitbC0hsreIBUhgjCKoAxgAAYFaeAAB2r8pzvxSzjMm4YW1GHlv9/wDwDtp4GnHWWrPH/hd+yv8ADH4TQx/8I/4TsoblMf6XOgmmJHfe2SD+VetxwJEoVECjHAHFTYGKOK/JMRi8RjJupiJubfVts74wjH4UJgHrjHvRgcDANPorlStsWFFFFUAU1u1OooArzK5X5SVPqMH+deS/EXxn4w+GkMurxaeniPRI8tNHDhLiFe5A6EDvnmvXmweKz9bjik025WVQ0bRnORwfrWdS7i+U6sLOMKiU48yb1R5F4A/aw8DeOpo7dtS/su8fAFvfDyjk9gx4P4GvZYL2C4iDxzLIjDIZSCCK/IPxQkEXifVRbKFgF3Ls2cYAY4x+GK7f4b/tCeMvhnJFHY6k13YAjNldnfHgdQO4NfO0s25W41V8z9fxvh/7WnGtl89Wk+V/oz9Th69qQGvnv4O/tb+HfiN5Fhfsuj6uwA8m4OFkOOit657V79DOkyKUKsvrmvoKVWFaKlB3R+T47LsTl9V0cTBxaLORijoKjPG3C5GfyqQHNbHnC0UUmRQAtFFFABRRRQA3A/D2ppAPHWpKTgVLVwIgA2cgf1rN1fw7pniCzltdRsLe9t5FKvFcRK6sCMEYIPatYcilPAqoylBqUXZoTSe6Pk/4tf8ABOf4T/Ehpp7PSW8NahISftGlnYhJ7lDlfyAr4n+MH/BMP4j+BFuLzwvPB4u09ASI48RXIA6AqThjjsDk+lfsNTZUDqMjI9MV+g5Px5nuStKlWc4L7MtV/n+JyVMLSqbqx/ODr3h3VvCOrS6drOnXek6hCRugu4zFICD6HB/EV7P8Gv21vih8FHhh0/XJNV0lCM6dqZMsYX0Un5l49DX7LfEz4F+CfjBpj2Pivw7ZatGVIWaWIeame6uACD7g18G/HD/glJLCbjUPhtq/mdWXStSP/jqyd/xB7c1+1YDxCyDiSmsJn9BQb6tXX37o4JYatRd6T0PXPgR/wU18CfENrfTfFynwfq7gL5lw261c9sP/AA59wBz1r7J0nWbPWbGK8srmG7tpQGSWFw6sD0II6j3r+ev4i/Cbxf8ACbVm0/xXoN5pMykgNPGfLf3VxwR9DXY/BD9qr4ifAO9jPh7WZZtJ3DzNJvCZLdwDzgH7p46jB4HpXBnPhbhMwp/XeHayaevK3dfJ9PmFPGyg+Wqj988g9O9LxXxv+zx/wUd8B/FhbbTPEjp4U198L5d0+LeRzx8sh4GfQmvry1vIb63WaGVJYXGVkRgQR2IIr+eMzynG5RWdHG0nCS77fJnr06kaivFl0DFLTARyMgnvTs8ZryE7mgmOlUNT0mz1m0ltr61hu7eVdrwzxh0cehU8Grx4pelUZyipLlkro+e/Hf7GngrxPJJcaQZ/Dd03OLU74CfUxt0HspUVynwu/Y1uPB/xDtdW1zU7TV9KsP31vHGjI7zA/IXU5AC/e4Y8gcYzn6t6ij3Fc7oUnJStqfNz4byydeOJ9klJO+mi+7YcqhVAHQU6iiug+oWg3dxzSEgA+1BJNeQftH/GRfhH4M8y0ZJNb1AmGyjfkA4+aQjuFBH1JUd6iUlCLk9jixmLpYGhLEVnaMVcyPjv+03pfwpV9L0xI9W8SMP+PbedlsCMhpSPwIQYJHOQCDXxR43+Kfin4i3Uk2u6zc3UTnItVcpAnssYwPx6nuSea5q/vbjUru4u7yeS6u53aWWaVtzOx5LEnrkkkk1oeFfCWr+N9Zh0nRLGS/v5uVijA4HdmJwFX3JA6etfP1cRUry5Y7dD+cM24gx+eV/Z0m1Buyiuvr3Zj9Peuq8E/E3xN8O72K50HWbmzVW3Nbby0EnrujOVORxnGRnIIPNfRHhb9hC4uLNZdf8AEgtrhgCbexg3qh7/ADsefT7o6d65v4lfsXa/4VsJb/w7fDxDBGC72pi8qcADPyjJDnjoMHsATTWGrwXMlb5lR4ez3BwWKhCStro9fuTue5/AP9p3TvikU0fVlj0vxLtJEIJEVwBkkxEnqByVJzjkZAOPeAM5r8jra4udMvY54JJbS7t3DJIhKPG6nIIIwQQR16giv0I/Zo+Nn/C2PCbQ37KviDTtsd0o48wY+WUDsGwQR2IPbFejhcT7X3J7n6XwtxPLMH9Txn8RbPv/AME9topu7nFOr0T9PCmMM4p9FAHy5+2j+yRpn7RHhB7qyjjs/FtghNjdYA83qfKc9wT07g+2a/GLxBoer+CPEl3pOp20+l6xp03lyxNlXR1wQR+PII65yK/o6dA6kNyM18S/8FAv2N4Pi5oc/jbwxbBPFunREzRKOL6FR90/7agcHuBjtX7j4e8avKqqyzHyvQnom/st/o/wPNxWG51zw3Mr/gn5+2enxL0uDwF4vvFTxTZx7bOeVsG+jAA2gnq4AyR3HNet/tmfsp6b+0Z4GkezjjtfFmnxtJp96Rwxxny2I5Kt0B7GvxW0nVtR8H+ILbULKabTdV06cSRyqNskTqevsQRgjvX7SfsWftUWP7RfgSOK/lS28VadEqX9ruwZOwlUehIzx0JNenxpw1iOGMbHP8mdqbd3b7Lf6Myw1ZVoujVPxa8SeHNS8Ja/f6Nq1rJY6nYzNBcW8owyMpwQRWWO2eQPTiv1c/4KL/shr4/0af4ieFbMnxDYRZvoIV+a7hUfe45LL+or8pfLYEgggjIIPUc4/nxX9BcG8T4fifARrJ2qJWlHs/8AJnl4ii6E7dOh77+x/wDtQal+zb8QIrh3kn8K37CPVLME8L/z1UdNyg5x3AIr9uvCfijT/GegWGtaVcpd6dfQrPBNGcqysMjp3r+cVc7hg4Oev9a/QH/gmt+1l/wierw/DDxPdgaVev8A8SqeZgBBKTkxZPYnp6Gvy3xR4KWKpPOMDH34/Gl1S6+q/I7cFiGpckmfqqp5xT6hiIcAg5BGeDxzU1fyUr9T3gooopgFFFFABRRRQAUUUUAFFFFABRRRQAUUUUAFFFFABRRRQAUUUUAFFFFABRRSZFADckVBc3CWsTyyMEjRSzMxwAB1JqXdjAIyTXxB/wAFJf2pH+GPgpfAvh678vxFraFbiaJsNbW3IYj0Zug/GvYybKq+d46ngcMryk/uXV/IyqVFRi5SPkz/AIKFftVt8aPHbeFNBui3hPQ5CjOjELdzjILHHBUcAe+TXx5jtSs28lick0qg4J6gV/oZw/kuH4ey+nhKCsorXzfVs+Uq1HVk5Mt6fp91qt9bWNlBJc3lzIIooIwSzuTgAY6nmv2g/YZ/ZZg/Z6+H0V9qkEcni7VUEt7IQD5IIysKnsADknuSR2r5x/4Jn/som+kHxT8TWvyrlNHglXgNnBnwep7DPqa+u/2uP2jtN/Zy+F95qIKS69dKYNNsyRl5SOGI/ur1Nfzd4hcTYjiDMI8PZXeSvaVusu3oup7OEoxpQdWpueDf8FF/2v4/AGhy/D7wrej/AISXUIit7cQtk2cB4K5HR26DuBz3r8vPCXhHV/H/AIosNB0W0e+1bUZRFFGgLFmJ5YnngZyTTNf17U/GviG91fVJ5b/Vb+4aWWVvmeR2PJx9cAAcCv1b/wCCeP7IcXwr8KxeOPEdop8W6rEGhSQAmzgbooB6MRyT17V9hKWC8MsgUUlLE1Pvcv8AJHN72MreSPZv2R/2adM/Zy+Hdrp8caS65dKJtRvMZZ5CPug9lHQD29696PI6Ug7euKdmv5Hx2Nr5jiJ4rES5pyd2e7CCglFDsDOfwpaKK40WFNY4XNOpOCKYHwP+1p8ZdR8W+K7nwnBFPYaPpc22SORWje6lH8bAgfIM/KOhzu7jHlnwy+KOu/CjXl1LRbkqjEC5s3J8q4UE/Kw9Rk4I5GfqD95/Gr4CaH8YdMPnr9g1qFSLbUYl+df9lx/Gmex/AjJr4B8f/DzXPhn4gl0fXLQ29wOY5VyYp0zw6NjkfqOhAORXhYmFWnU9pe/byP584nwWaZfj3mHO2m9Gunk+x+hvwf8AjZoPxd0RbnT5/s+oxAfatOmYebCfX/aU9mHB9jkDuNW0u21zTbrT7yFbi1uomilicZV0YEMD7EEivyp8OeJdU8Iazb6ro95Lp9/A25Jojz7gjncp6EEEHuDX3f8AAT9pnTPilBFpWqmPS/Eyg/6Pn93cADloie+MkoSSACeQCa7sPilVXLPRn3HDvFVHNILC4y0Z2t5S/wCCfJfx4+Ct/wDB/wAUTRLHJLoF05awu8ZGOvlMezr056gZHcDzDPydK/VnxZ4O0nx3oU+k63aR3thOMOj8ZOchgRypB5BBBFfHXxM/Ys8QaHcT3PhKdNb04kstpO4juYx6ZPyvj1yp7YNceIwkk+amtOx8ZxDwfiMPVliMBHmg3ey3Xp5HnvgL9pPx38PLKKxsdTjv7CJQsdtqMfmrGB0CkEOBjjG7AHQCtvxP+158RfEVh9mS7stHVgVaTTYGWRgf9p2cj6rg+9cFefB7x1YzmGXwfrZcf88rCWRfzVSD+ddV4R/Zb+IniuaPOiPpNqSA1xqTCLbyM/Jy/Tn7uO2awi8TblVzwaFXiKUFhqTnba1n+fQ8tmlutWvmklea9vLh8s7kvJK7HqTySST7kk19p/st/s3y+DCnivxPbqutupFpZNgm0Q5BZv8AbYHHH3RkdSQOw+DP7MHh74VOmoXDf23rwHF5PGAsXr5SZO36kk+4BIr20gAYA4r0MNhOR89TVn6Pw5wk8JNYzMNam6W9vN92PxS0lLXpH6qFJkUZFRNIFJyQCenvUt2AeWA61R1DU7fTLZ7i6mjgt41LPJIwVVHqSelea/HH9pDwX8BPD0upeJdTSKXafJsYjunnPoqjJ/HGPevyW/aW/bj8bftAXc9hDPJ4e8KbiI9MtnIaUZ4MzDliR2BAFfoXDHBWZcS1E6UeSkt5vb5dzkrYmFFeZ9rftNf8FLfDfw9N3oXgFYvE2vplGuiSbS3bpyQcyEHsOPevzL+Jnxc8X/GHXZ9W8Wa5c6tduSVWRiIowTwqIOAB0Axmqfw9+Gfib4reIYdF8L6TcatfyEZEKEqoJ5Zm6AD1JFfpp+zR/wAEx9B8Fpa678RZI/EOt8OumKMWlscZwe7tzzngY4zX9AKPC3hvRTl+8xDXk5P/ACR5a9ti3poj4Q+Bn7IXxE+PdzFJoultZaSzAPql8CkQGeSoxlsegr9LP2d/+CdvgD4PLBqesw/8JX4jXDfa75AYom77Izx+J5r6p0nSLLQ7SK0sbWGzto12pFCgVVA6AAVojnvX4jxJ4h5tnzdKEvZUv5YvW3mz0qOEhS1erK1paR2cSRRRrHGoCqqKFAGOmAAB+FWe3Tmn0hOK/LHq7s7NgGe4paKKYwooooAKKKKACkJxS0jdKAEzxikB5oJ6VTvdQt7JQZ5ViUnA3HGT7Um0gSb0Suy2eTxyRXl/7QPxCt/AHw21a8aTbcyQtDAAcEyMCBj88/hXfarrFtpOnyXlzKsMEaF2kYgBQBknJ4r85P2nvji3xc8Vm2sXYaFp7FIRkgSvnBkPt2GfSvOx2Jjh6Tu9WfY8MZLVzbGxSj7kXdv0PF5JmuJHlY5aRi5PuTn+tNoIAJwMZ9BgUV8Ene9+p/WMIqMbRWishRlGV0YoyncGBIII9CORX1D+zd+1be+G7208OeLLlrrTGIS3vpDl4OcBHPdemCea+XaMkKSPvDtXRh8RPDT5oPTseFm+S4XNqLpVo6vZ9UfsXY6hDqFrFcROHikAZWU5BB6c1bJX1r5N/Ym+ME/iDR7jwlqkzS3enr5lpLIQS0WQNp9SpPB9DXr3xW+Kcvwnks9VvrOS48PSP5VxPBkvbsTwxHdT045ya+6oYmNSiqr+Z/K+Oyitg8dPBNe8np59j1Xcp4zQx44wDXO+D/Gek+MtMivtKvY723kGVkjIP4celb64PuK64yUknF6Hi1ISpScKitJdGSg9s806mKTkin1RAUUUUAFFFFABRRRQAlByRx1paKTVwG801geoBPtUlFCVkByPjr4a+G/iTo82meI9GtdXs5V2tHcxBvxBxkEdiK/Pb9oX/gle8X2nWPhbfEDJf+w75uBkkkRyHn0ADenvX6aHpimsMjHbr719Nk3EuZ5BUVTB1Wl1W8X8jnqUKdX4kfzm+NPAniH4da7LpXiPSrrSNRhJHlXKFScHqp6ED1HFe7fs4/t2+PfgLNBY3VzJ4m8LhsPp15IS8S558qQ5Knrwcg1+u3xZ+BHg340aHLpvirQ7bUYmzsmI2zRnsVcDKn6fka/MP9p3/gnF4p+E32nWvBfm+J/Da5kaAJm7tl64Kj76j1AJ9hX9F5XxtkXGNFZfntJQm9E3tfyfRnlVMPUw75qT0P0W+BP7WXgH9oLS0k0HUlh1RVBm0u6YJcRnjIx/EM8ZGQcV7YrDaCTjIr+cPSNZ1XwhrUV9pl3daTq1q+5ZYiY5Y2B6HuOc/XuK/RP9lT/gpssr2Phn4q5ikOI4fEEYO0noBMoHH1Ar4PirwxxOXReMyl+1pb2Wskv1R00cbGXu1NGfpVuGOtPxWRoviDT/ABDp8F/pt3FeWc6h454WDI4PIII6itfivwtxlGTjJWaPTunqhaKKKBhRRRQAwnANfnb+1v4sfxL8Z9StwW+z6XGlnGCeM43uQOxLMR77RX6IuPlOO4r8zv2idOl0z41+LIZiWZ7vzlJznDorjt2DY/Dv1rzsc2qWnc/MePqk45dGMdnJX+44DTdNudY1G1sLOF7i6uZFhhiQZLuxwB+ZAr9Jfgf8GtN+EPhVLKBUn1G4Akvbzb80z+3oq5IA+p6kk/Ff7K9rbXnx08NpdAEKZ5I1PQuIXI/Lk9ugr9IAMcVlgKa5XN7nk8A5bRlSnjpq8r2Xlpr99x2KRlDDB5p1JXrH7IfCX7Z/wxg8K+L7LxJYW4gtNZDC5WMAKLlcfNgcAuDn3KsTya8+/Zw8Y3ng34v6DNbJNLFeyiyuIIlLFo5DgnA/usFbgfw19eftaeBdQ8b/AAuEOlWM2paha30M0cEAy5yShIHoA5J9Bz0FQfs6fs6Wnwr05dW1ZI7zxPcJ88mAVtVPWND/ADbv9Ovlyw8niOaOi3PxzEcO4mXEXtsKuWGkm+i7r5s92VtyqcUo4NNZwik8AD1rI0DxVpPiZrwaXqFvfm0mNvP9nkDCOQAEqcdxkV6lz9ec4xai3q/xNyiiig1CoJYxIhUjIPBBGc1PTM81NtUxo/LX/go3+xw+gX1z8TvB1iTYTNu1exhX/VOT/rlAH3T3FfGPwV+MeufAz4g6Z4r0CUpcWzATQEnZPET80bDocjoex5r+gTWtGt9bsbmyvIUubS4jaOSOQZBBGCMHsQTmvxW/bg/ZcuP2efiNLcaZbu3hHVpGlsZFB2wHJJhJ9icj2xX9P+HvFVLOMM+Hc295NNRb6rt8uh4WLoOnL2sD9dPgt8YfD3x8+HNh4i0aVZ7S7QLPbvgtC+PmjcdiDwQa/Mb/AIKF/siy/CLxZN448NWpbwlq0pa4ijH/AB5TseeB0Rj09DXBfsQftQXH7PfxLht9RndvCeryLDfREnbCxwFmHpjvjqK/Ynxd4Y0H4w+BLrSr6OLUtF1W3KEcMrKy5DKfocgivksRRxvhpxCqlO7oTfyce3qjoTji6Nre8fzwFSCcg+tT2txLazxTwSvDcRMGSSNirKQcggjkEHnNemftIfAzVPgB8TtT8NX6O9orGWxuiOJ4SflbPQkDggdCK8tX5G5498Zr+wcDisPnOCjiKbUoTX4PoeDKLpys9Gj9o/2Bv2p4/j18PE0jWrpP+Ew0WNYLpThTdRgALOB6kYDDsRnvX1gSB3r+ev4H/FzVfgl8SNI8V6RMyvaSgTwg4E0JIDKR3yM/TFfvL8LviJpfxV8D6T4l0edJ7K+hWVSvJUkcqfQg5H4V/FPiLwk+Hcf7egv3NR3X919V/kfR4Ov7aFnujsgc0tNGfrTq/I1qjvCiiimAUUUUAFFFFABRRRQAUUUUAFFFFABRRRQAUUUUAFFFFABRRRQAU1qdUUrBF3HoOSfSkBwfxp+KmkfBj4c6v4s1mYRW9jEWVMgNLJjCooPUscAD3r8F/ix8S9X+LvxA1fxXrUzSXl/KXCkkiKP+BBnsBgfnX1F/wUj/AGmH+KXxDbwRo90X8N6DIUm2Nhbi5Bw2cdQpGB7818WjBIyelf2X4W8Jf2XhP7TxMf3lRad1Hp9+587ja/PLkT0Q7aW54A9M4r3L9kL9na+/aK+K9jpQjcaBYsLjVboA7UiHIQcfeYgge2a8d0DQ7vxLq9npWnwNc315MkEESDLM7HAA/Eg/QGv3N/ZI/Z4079nf4UWOkoiNrV0FuNTusDdJMRyoP91egHtnvXt+I3Fi4fwDw1B/vqui8l1f+RnhaHtZ36I9Ev77w98H/h/JcytDpWgaNZ7iRhEjjQZwPwH41+If7U/7Q+p/tE/E+9124kki0eBmh020Y5EUQJwSOzMME/XGeK+nP+CmH7Uh8T623wv8PXf/ABK7N1bVpYWx5sg5EXHUKeSO5r5S/Zv+Bmp/tB/FDTPDNgrpaEiW/ulHEMAPzHPqeg96+F8P8go5HganEubO0mm1fdLe/qzqxdV1JKjT2Pof/gnN+yc/xT8Vr498RWZPhrSpQbSKRcLd3A7+6r+ROK/XOKBYUCooVQAMDoABxiuc+HvgbSfhx4R0zw5olslnpunwrBFCgAAAHU46k+p611QHFfgXFXEVfiXMZ4qppFaRXZf8Hqenh6KowS6iAHPNPoor5BKx0jN3FAPGelGNp+leUfH/AONdp8HvC7SoY7jXLsMljaN3bu7Y52LnJ6Z4GRnIUpKCcpbHHisVTwdGVes7RirszPjP+01ovwg1Wz0xrSXV9SlHmSwW8gTyI+xYnjJ5wvsckcZ5LSv26PB9w6re6Vq9ix6v5SSIPxD5/wDHe1fFWsavea/qd1qWo3D3d9dSGWaaQ5Z2PP8A+odAMAcVRzxivEljqnM3HY/BMTx1mDxEp0LKF9E10P0V0r9rT4aaoVUa/wDZZGGStzbSoB06tt29/WpPGGr/AAs+NGgtpF/4g0e+V/niKXsYnibs6c5Uj+WQeMivznO3p2oOM0/rzatOOjNf9e8TVpuliqEZxe61X+Z6H8Wvgzqvwr1IGSRdT0WdsWuqQAGN/RXwTtbHY8HseuOBt7ma1njmgkeCeJgySxMVZCDwQRyCDyCKZHIyBkDsqvjcoJAbByMjvg00/e4FefKScrxVkfnmIrU51nUw8XBbpXvb0eh9lfs9ftYx6t9m8N+NZ1hvyRFa6s5ASfsFl7K/o3RvY9fq1ZA6gryDX5EdFr65/Y5+LnirWdUPhK9gl1bRbaEul+7fPZKPuozH76kjCjqPcA49fC4pzapy+8/YOFOK6mInHAYy8m9FL/P/ADPsDy0P8I/KlCAdBilwKMCvVP2PlQtFFFBQ3JoyD2pGIA9B61l6/r9h4a0q61LU7yGxsbZDJNcTuFSNRyST2ojFyajFXbE2luX5J44VLOwRR1J6epr4j/a3/wCCiGh/Co3nhnwXJFr3ikApJOrBrazJOMsQcMwPQDp3NfP/AO2L/wAFEr7xzJfeE/hxcyWWgndFcauhKyXIHBEZ7KeeepH1r4n8M+F9Z8d+IbbR9FsrjVtXvXxHDEpZ3Ynlj7ZyST+OK/ofhDw4i6azTP8A3aa1UXp9/wDkeVXxevJS1ZP458feIPiV4huda8SanPquozsSZZnLbQSflUdAPYCvpb9lf/gn54q+N8ltrniVZvDXhIkMryIRcXY6/IpHAI4ycewNfVH7Jv8AwTh0bwAtl4j+IcUWt+IQBJHYNhre0PUZH8TfXgV91WlnHZwrFAixRKAqooACgdhiuvijxLp4Wk8s4eSjFac9v/Sf8yKODlJqdU4L4S/Avwh8FdCg0rwto8Gnwoo3yhcyytjlmY8kk+pPtivRVQADHHpRjGOc0/PFfzjXxFXFVHVrzcpPVt6nsKKirJAAfQCnUUVmMKKKKACiiigAooooAQDFBOBS0jfdNADN21Ce1QyXUcS5dgo68nt61meJPEVj4Y0i41DULiO1tYV3STSMFAH9eeMV8JfHX9rfVPGklxpHheeTT9HBKNdLlJZ+oPI5UfSuHE4unhoty3Po8myHF51V5aKtFbvoj3342ftc+H/h2bjTtKkXWdbXKiGFx5cZ/wBth/IZNYnwC0/xP8VifH3ja8eSzBJ03S1BSFRnlyO+MDBPv07/ABf8PfC8njfx1pGjKWf7ZcqshJyducsT74B5r9JPiCyfD34N6qdOXyI7HT3EaoMbcLjivPwuIniXKtL4UtD7bO8qwuRwpZfQV6tRq8n28u1z5C/am/aEvfGviC88NaRcNDodpIYpjE2DcMDzyP4QeMe1fOqjAwcZHYDgU+Us8ju7M7sxZmbrknJP4k0yvl8RXlXm5Sdz9vyfLaOWYWFGiraK/dsKKKK5T3UrBRj1GQe1FB4BOMkU+5LdtXsew/soX8tj8cdCSMticSQPjupQtnHcAivtT9qSziuPgb4kEiA/uVYfXcuP5V8u/sPeAptc+INz4iljIs9LjMSOQcGRh0B74HWvf/2zfF0WifB69sN4W41GSOCMD6hj+AANfWYJOGDk56J3P5+4iksVxNSp0Xdpxvb1Pif4UfGHX/hNrEV5pVy72jEGaydiUcAjII7HHQiv0d+Efxa0b4r+GYdV02cF+FmgJw8TY5UjNflRxgjkA9wcHt0r0T4H/Fm/+E3ja21GGRm06dwt7b/wupIycdiMA5rzMDj5UJKE3eLZ9pxTwtRzGhKtQVqsVfTr5H6pIwJIHoKfxWVoGrQa1plvfW7iWG4jWRHHRlIBB/WtTvivtE01dH81yi4ScZbofRRRVEhRRRQAUUUUAFFFFABRRRQAUmOc0tFKwDQODUM0CTAh1BBBHIzwRzxViimtNgPkj9pz9gLwf8coLjVNLhTw54qwSl5bJ8kpySBIo4OT3GCPevyf+MfwL8X/AAL8SzaL4s0uS1fcRBdqCYLhf7yNjB+hwfav6FK4n4nfCfwx8W/DM+ieJ9Kg1KylBAWRBlCf4lPY+4r9Z4S8Q8fkEo0MQ3UodU90vL/I8+vhI1dY7n4yfs0/tl+M/wBnTU4oYJm1jwyzDz9JuXOFHcoT91gM4HQmv14+A/7Rng/9oLwymq+G9QRpQALixlYC4t3PUMufXoRkV+X37WX7BXiH4HzXOv8AhlJde8HglmdAXns1xkbwOSoHRh+VfOfw0+KfiT4ReKYNe8L6nLpuoQkbtjErIAeVdehB9+lfr2ccLZNx3hHmeSzUa1tbaXfaS6PzOCnXqYWXJUWh/RIHyAQOD7U7PtXyf+yP+3T4d/aAsbfRtWePRPGUSDzbSVgEucDloievQkjqK+rd+cAEc1/LGZZZispxMsLjKbhNd/0PbpzVRc0XoS5FLTQSSfSnV5yNCPOM8V8gftufC2V5LPxvYxl4o0Wzvwo+6Nx8uQ/ixUn/AHR9PsDjPrVDWNKtNd0y50++hS6tLmNopYpBlXRgQVI9CCRWdWmqsHFnh5xlsM2wc8NPd7Ps+h+VfhbxHeeEPEOm61p7hbywnWePOcNtPKnHYjIPscV+lfwt+KWj/FTwxBqmlTrvwFntiw8yCTujD+vcciviX4/fs76n8JtTmv8AT4pr7wxM+YrkAs1tk8JJ6Y6Bj14715d4b8Vav4P1BdQ0XU7nS7scGW2kKbhnO1gOGGQOCCPavGpVJ4STjNaH4hlWaYvhLFTw2Kg3BvVfqj9Yv1pSeM9K+EPBf7YXxInvbLSxY2PiK7mZYo0EDJPKxwB9xgvrn5cDrwBivtrw7c393oljNqttFZ6nJCrT28MnmJG+BuAbAyAa9ilWjWV4n7VlOd4bOIueGT03urGoRu7ZrG8S+KNM8H6PPqmr3sVhYwLukmmfAHsPUk8ADkkgCuN+L/x18O/CDTGa+m+16pIubfToW/eyHsT/AHVyOWPvjJ4r4K+KHxe8Q/FnVzd61cFLRGJtrGEkQwD2HdsdWOT24GAMK+JhR03Z42fcU4XKIunT96p2XT1/yPT/AI6ftY6p46a40jwu82k6CcpJcfduLod/dE9gckdSAStcB8C/i7d/B/xnFfKzy6RdFYr+2H8ceeHUZxvXJI9QSMjOa82zgGvefgb+yvrPxIaHVtcE2jeHTh1LLtnux/sAj5VI/jI5yMA5JHlwnWrVFKL1/A/HcJjM3znMo16Lbmnddkv0R946LrFp4g0q01GxmS4tLqNZopYzlXRhkEfUGtAn86xfCnhfTvBmhWej6TarZWFquyOFMkKCcnk8kkkkk8kkk1tFePevoV57n9K0uf2cfafFbW3cfSYFLRQbjPpXmvx4+DGifHT4fap4Y1mBWjuYz5M4GXhlH3XX0IP59K9LUd6aBjPetcPiKuFqxrUZcsou6a8hOKkmmfzw/Fv4Vaz8G/H+r+FNdh8i9sZSquR8ssZ5R145BGCD+BweK+/f+Caf7WjahCnwq8U3pa4hUnRrqd+XQctASe6jkeoOOMV69/wUC/ZYj+NXgGXxFolqG8VaNG0sflqN1xCOWiJ7nuPfivyE0XWNS8Ka9Z6pYTS2WpWE4mjkU7XR1bj8cjB/I1/XmErYfxJ4deHrWWIp/epW0fozwGpYOtzdGftR+23+zJaftDfDGYWUKJ4q0tTcadPt5YgZMRPo2MfXFfiZqOm3WkXlzZXsD215bSNDLDLwyOpIZSOxBBFfuZ+yH+0LY/tEfCmz1XeqaxaAW+o24PKSgAE464Ycj1r4r/4Kdfswr4b1lfid4fsytheuItVjhUbUlxxKQOmehPtmvkvDniKvkGZT4ezJ2V2o36S7ej6HRi6MatNVobn5+LlcnOPpX3N/wTU/alPw98Yr8OvEF5s8P6zL/oEkhwLe6PRASeA5wPrj1r4ZIwSD1Bx9antLmSzuI7iGRo5omDq6kgqQcggjkEHnNf0RxPkVDiLLamDqrVq6fZ9GeTRqulJNH9Jcbh1DA5U8g0/PGa+ZP2Ev2j4/jz8JbZNQuFbxLo4W0vlz8z4HyyY9x1PrmvpodMD9a/zxzHAV8sxVTCYhWlB2/wCCfV05qpFSQ8EEZFLTV6U6uD1LCiiimAUUUUAFFFFABRRRQAUUUUAFFFFABRRRQAUUUUAFFFISAOaAIycDPavm/wDbl/aKh+AnwgvHtJ0TxFqoa0sIs/MCQQ0mPQDv6kV9DahfQaZZz3dzIsNvAhkkkcgKqgZJJPTAFfhd+2b8f5/2gfjJqWpxSsdC09jZ6ZFk4ESkgvjpliCcjHBAxkEn9K4A4alxHmsVNfuqdpSfTyXzOLFVvZQ03Z4ZdXct3cy3E8jSzzMXd2OSxJySffNRDBGM4PT/AOvTScnpgelei/AX4Paj8dPido/hPTkYLcyg3U6rkQQA5dz9Bx9SK/uvF4qhlGDnWqNRhTX4JHzcYupKy3Z9kf8ABL39mptY1Z/ihrlofsdqTDpKSrw7kYaUA9hnAPrmvr/9tH9oq1/Z6+E11eQyRv4h1INa6ZBkbvMK8vjsqg5J+gr1Xw7oug/CD4e2mm2yQ6boujWQUkkKERFyWJ98Ek9z9a/E/wDa6/aAvP2hfi9qOsea40OzY2umW7HKrECPnx2LEZJ9wO1fyBlGGxPiLxLLG4lfuYO77cq2Xz6nu1JLCUVFbs8jnmv/ABPrTyyNLf6nf3GTjLPLK7cAdySTxX7PfsJfszR/AT4Yw3Oowp/wlGsKtxfOBkxAjKxZ7bQeg718df8ABND9mM+PPGB+JWvWgk0fR5CunRTLlZrr/np05CfzPtiv1ljhWJFC5AUV3eJ/FMa1RZFgXanTtzW6tdPkRgqGjqTWrJNgUdafSEYFAOa/npHrh0pN1Bqtd3C2lvJM2dsaFyQCTgDPQcn6CmS2krsmMgyAWGfSuF+Kvwk0P4t6IdP1i3xLGCbe8i4lgb1U+nqp4P4V8OfET49+LdS+KWpa/p2p6homyTyba0yyhIV+6Hibgk5LEMDy3pivo39m/wDafm+JOoR+GvEcUcOu+WzQXMAxHdBRlgV/hcAE8cHBxjGK4o4inUk6b/4c+CpcS5dmmInltaLV3ZXWj/y8j5T+K/we174Ra39i1WPzrKUn7LqESnyp1z/462OSufzGCeFBKkEY4OeQCPyPX8a/VvxZ4T0jxtodzpOs2MV/ZXC7XilGfoQeoI6gjkdRXwX8eP2btX+Et1LqNgsupeGHb5LgDL22eiS+g7buh74JAPnYjCOF5Q2PzniPhKrl7eJwa5qfVdV/wDpfgnffCz4mNBoHjLw9ZaZ4gYhLe9tHe1iuzjAGEYBZD6dGJGOwr13Vv2H/AAPf5eyvtVsDg4WOZHT8mQn8jXwqDjBHBHQ+lfUX7Pn7Wc+gfZvDvjW4e40/Ajt9VYlni5wFl/vLj+LqMc5zkVQq05WhVii8gzTK8TbB5pRjfZSsl99vzNbVv2CZhufTPFwPpFdWX82V/wD2WuH1f9ibx/p5Z7WfStRTsEmdHPHoygDn3r7wsr2K+tkuIJUlhkUMjowZWU8ggjrxVnGRivQeEoy6H6JV4Myaurwg1fqm/wBbn5u/8Mu/EsalBZy+HHjE8ojFx58TxIM43MVY4Udemcds8V9yfCD4U6b8JPCcGk2C+bOf3l1dMoDzynqx9B2A7AD613gBHbPvTsZNXSw8KLbid2T8M4LJ6kqtG8pPq+noPooorpPsBnJNITjtQzcehPTNcD8YvjF4c+C3g278R+Ib5LW0gUlEyN8r9lUdSSeOPWtKFCriakaNGLlKTsku5Lairtmh8RfiT4f+F3ha71/xHqMOn6ZaqXeWVgN2OQqjux6ACvx5/a9/bU8QftFavPpWmSTaT4Mhc+VZoxV7nB4aTHUY7GuP/ai/an8S/tJeLpLq/ley0C3ZhYaUjkxxrk/M3OGYjHOOOg7k2f2Xv2S/FH7SfiGNbWKTTPDULgXmrOuFAyMrH/eY9O4Hev6p4Y4Py/hPB/2znzXtErpPaPl5s8OviJ15ezpbHI/Az4B+K/j/AOLYtG8N2TNGpBub2QEQ2yZGSSO+OgHJr9iv2ZP2QPCH7OOhL9ggGoeIZ0Au9WuFBlc4GVQ/wLnsOvfNd98HPgv4Y+CPg+28PeGdOisraIDzJAB5k793dupJ/wD1V6CvHPevybjHjzGcR1HQo3hQW0V183/kd+GwqpLmluIkIVQASRnNSY96Wivyqx3iY5BpaKKYBRRRQAUUUUAFFFFABRRSHpQAwucnI4rM13XrXQdLury9lWC2gQvJI5wAAMnn6VpbwFyeRivjL9t/4wtElr4J0ydkklHn3rqeifwp/wAC64PYVyYmusPTc2e3kuWTzbGQw0Nm9X2R4z+0H8ftQ+LeuPaWsr2/hy2ciC3Bx5pB+8wHXpkA9ODXjmTgAkk+pOTjsKOBkgAEjBOOTzRXwNWtOvNzl1P61y7LsNltCOHw6sktX3Z63+yxd21n8bdAa5ICszquf7xU4/M1+ifjvw9H4w8GarphIAu7Z4fXGVOP5g1+T2i6xc+H9WtNSspDHdWsqyow9QQcfj0r9L/gb8adH+KfhW2lhuETUIkAubUn51bHJx1IJ6H2r6HKasPZulJ/I/HeP8DiKeKpZjSTajZelj81/E2gXnhbX7/Sr+Norm0kMcgIPODwfoazCpBwetfoT+0j+zLbfFCAa1ozx2XiCFeGI+S4AHCsQOM9jXwh4q8F614H1J7HWtOnsZ0JH7xTtbnqG6EfSvKxmDqYebaV0z9A4c4jwma4aMZSUaq3T/QxKKBjnGcYz0rb8IeDdY8daxDpmjWUl5dSEAhOQo9SegA9686Kc2kldn19fEU8PB1KjSS69DFwcEgE54BxxXafDD4Ta78VdajstJtn+z7h514wIijX1z0PsBX1R8K/2HdK01IL/wAZTnU7nAP2KMlYUJHIJHLHPuKu/H/406V8CNKg8MeD7G2tNWmj3ARIFW3TsxHcn0Ne1Ty90o+2xDtHsfmeM4vWOrfUcojzTf2ui8z1bwhpvhj9n/4eQ2Mt3BZW1su6WeVgvmORktz1JPavh79o744N8YfFYNnvTR7LMcCHguSeXI98DHsK868S+M9c8Y3LXGtatdajIf8AntIWA5zwOgHsBisXAGeOfX+tZYnMHUp+ypK0TqyLhRYHESx2Nnz1Xr6NhRjccEkA+h/z3opceh5449ea8m/Kj9Gd7K+t9z9Ff2MPFs3iX4SWsNxJ5kthI1tknJCjpn8DivoLv7V8u/sEWEsHw41O4dcJPfMUOOCAqg4/EGvqKv0HBycqEWz+QeI6cKWa14U9lJj6KKK7j5wKKKKACiiigAooooAKKKKACiiigAooooAKaVJHWnUUAUb2xhvreSGdFmikUqyOoYEHggg9a/Or9sj/AIJyw3jXvjD4X2q210d011oMfCSHqzRehPUr3r9H2GV9qY0aspDfMPevfyTP8bw/iVicHNq266NeaMatKNaPKz+cGKXVvCWvB42udJ1jT5+MZilgkU9OxBB7d6/UT9ir/goLZeOEsfBvxCu47HxDgRW2pSELHdkYADE9Gx+BrtP2zf2ENI+N9nc+J/DMMOk+NIUJLIAsd6o6LIAPvdcMMHPXIr8j/FPhbWPAfiK70fWbOfS9XspNrwyKVZWHQj+YIr+pKVXJfFDL3TqpQxMV80/LujxWqmClfdH9GkFwJlDDG0jIII5HrU2a/M79hb9vpkaw8AfEa/Lt8sWnaxO2SewjkJ79gT9K/Sm1uUuokkjdZEcAqy9CCOtfy9n+QY3h7GPCYuO2z6Ndz2aNaNaN4lukoBzRXzpuVLm0hv7eSG4jWWJwVZHAIYEcgivnf4l/sXeG/E8kt74auD4cvXO7yQu+1J9AmQUz/snA/u19InikxWc6cKitJHlY7LMJmUOTE01JfivRnh/7P/7N1n8IoW1HUXi1LxJKCr3KLmOBM/ciyM8jqTyfbuz9pb4/r8JtLi03Sik3iW9QtErjK28eceaw788KO5BPIBB9zZiEJ64FfmV8f/Es3ij4weKLqcsfIvHso1boqwny8D2JUn6k1yYiaw1K0EfGcQ4qPDeVqjgI8rk7Ly7v1OJ1bWLzXNSn1DUbua+vbhi8s87FncnuSf5dAOBxRo2jX/iDU7fTtMtJr6+uG2RQQKWdyfQDsByT0ABJwK1fAPgbVfiN4ntNB0iISXVwSS7cJEg+87HsB+POABkgH9Cfg/8AAvw98IdMVbGAXWqyIBc6jOo82TuQP7q56KPQZyea8yhh5Yh80nofluRcPYnPqrrVHanfWT3fp5nlXwL/AGRLPw4bfWvGUcWoaqCHisB80EB6gt/z0Yf98j34NfUMcYiUKqhVHpTxwKa3Gcnivdp040lyxR/QeXZXhcroqlho2XV9X6i5qq15AlyluZUWZwWWMsNxAxkge2Rn6j1rxX44/tOaL8LYpdN0/Zq3iTaQLZG/dwE9DKw6eu0cn2BzXxlJ8ZfFs/j+18Y3GqPPrFvJvj3E+UqZ5iCgjCEZBAxnOc5Oawq4mFNqO7Pm814twWWVlQXvSvrbouvz8j9QF4/wpT71xXwq+JGm/FPwfZ65prbDJ8k8BYF4JRjcjfoe2QQe9ReOvjF4a+HesaLputXot7jVZvKixgiMf89JDn5U3YXPqfQEjp5lZSvofWLG4d0I4hzSg7WfTXY7wU3aR3pUcOoYHINLmrO7chkhEqMrHKsMEYr8gf8Ago5+y2/wo8byeONAtMeGdbmLXEcSYW2uSct04CscED1Jr9g+MYzXC/Fz4X6X8XfAGseF9XhWa0voCmSMlGwdrAnoQcEH2r7LhLiKrw3mUMVB+49JLuv+Ac9eiqsGup+L37HX7Rlz+zt8WLbUZpGbw7qJFtqkC5wEJwJAOmVJz9ARX7R+LPD+hfGX4c3el3Xlajoes2hAkTDKyMvDAj2III9K/BX4s/DPVPg98QdY8K6vE0d3p85VGIwJEySjjOeCMfj9K/Rb/gmD+0kPEPhyT4Za5dF7/Sxv01pDndb55QEnnaense9fuHiPkcMbQpcT5XvZOVu26l6o8/CVeVujUPz5+Pvwa1T4D/E7V/CWqRsBbyFrWfB2zwHlHBPXg4PoRXnXTHAwehr9if8Ago9+zivxY+GP/CUaRah/EXh9GlXy1Bee3xlo/wAMkj6V+O7KUJUgggkHPFfrHAPE0eI8qhKb/ew92S9OvzPPxVF0Zvsz3D9j/wDaAn/Z5+L9hrMrudDvCtrqcQPWInG7HqpOfoDX7q6Nq1rrumWuoWU6XNpcxrLFLGQVdWGQQR7EV/N2pwRn9e/tX6t/8EvP2iD4v8DXHw41i736toi77BpSS0lqf4evOw+mOCPTNfl/i3wqp01nWFjqtJ27dH8v62OzAV7P2cmffY+mKWmoSVBYYNOr+VT3QooooAKKKKACiiigAooooAKKKKACiiigAooooAKKKKAEA701+VI9adVDWNSt9F0u6vrqVYLa2iaWSVyAqqoySSfpSSc2opbgfG//AAUx/aBf4Z/CkeEtKujHrfiTdExRhuitx98n0zkAeoJr8gGxggZ69D29P6/nXr37U3xsu/j38Ytc8Ss7/wBmiU2+nxNkBIFJC8dieWP1HpXkBzk9+/vX98+H3Dscgyenzx/e1Pel89l8kfL4qt7apdbIcADu6/zr9cP+CZf7PK/D34cy+N9XtfL1rXwHgDLzFa/wgZ5G7Gfyr8/f2PPgVP8AHz41aTo7xP8A2LZkXupS7cjyUYfJnsWOAB3Ga/avx54t0X4LfDbUdavGjs9J0e0LBBgAKinCKPU4AA9TX5n4scRSqyp5Dg3eUrOVvwXzOvA0kr1ZdD48/wCCn37RP/CHeEIPh1ot1s1bWlEl6Y2w0VsP4T6biMeuBX5rfCn4b6r8WvH2i+FtHiaW71GcREgZEaZyzn0AAJ/A0/4vfE7VvjF8RNb8W6zIxu9RmMgjY5EMf8CKD0AGBiv0j/4Jhfs3/wDCJeEJ/iPrdrt1jWR5dgkq8w2wJJbnoXIPPcAV6idHw64Uu/8AeKi++T/REXliq9+iPsn4RfDXTPhN8P8ARvC+lQrFaWFuseQMF2x8zH3JyT9a7cD5RSAjp1FKeB1r+Qq1adepKrUd5Sd2/U99JRVkJ04pCcf1rwT4p/taaF8NfF8+gJptxrE9uimeW3kVUjc5Ow57gYJ+uOua4Sf9vu3WJvJ8HSvIOiyX4UH6kRnH5VySr0otpy1PmK/EuVYao6NWslJaNWb/ACR9bjAH9KH+71rgPAXxKk8Q/DmLxd4gsIvDFvNE1yI5brzQkHVXZiqgbhzjngjnsPlz4u/tk61r13Pp/gzOk6YCU/tCVAbiUZwSoOQintwW6H5TxTqV4U480mVmPEGBy2hGtVl8Sul1fyPoP9o7wt4X1v4Z67ea3BbieztXlt7raBLFKB8gVuvLbRjODnFfG/7Mmmz6l8bvC6wbl8mZ55HX+FFjYnPseB+OO9ee6v4h1bX5PN1TU7zUpc53Xlw8xz/wImn6F4i1TwxqKX+kahcaZeoNomtpDG2Mjg4IyOBwcjjkV4tTERqVVO1kvvPw/MuIMPj8yo4yNLljBpu27s7n6zDp1/Gqt9ZQajazW1zEtxbyqUeORQyupGCCDwQc9K+KPhb+2hrmh3UFp4whGsWLEKb6FAk8Y9SoAVwPTg9Tkng/YnhPxhpHjXR4NU0W/hv7KUfLLE2cHuCOoI7g4I717VKtCsvdZ+5ZXnmBzmDVCWvWL3PkH9oT9k+fw41z4h8GW73OmcyXGloN0kA7tH3ZO+3kjtkdPmL7xGa/Xh0DqVPQ9q+Yf2hP2UbfxX9p8Q+D4ktNaOXnsBhIro9Sy9lk/IMeuDk1wYjCXvOmj894l4O5ubF5ctd3H/L/ACPD/gP+0pqvwmuItM1FpdS8MMxLW+d0lsT1MRJ4GeSpIHUjBJz+gWm3sep2VveRBxHPGsiCSNkbDDPKsAQfYgEd6+Of2W/2brq/1dfFPiywltbeymK2lhcoVZ5kYgu6kcKrDgdyM9Bz9oqoVdqj5RXThVUUPfPp+DqOYUcFfGydvsp7pf5diWiiiu0+/G4pjnauc49TTiPzrkfiX8RND+Fng/UPEniC+jsNMsYzJJJIeTgcKo7sTgAeuKqlSnWmqdNXk3ZJCbUVdmb8YPjD4e+Cfgu+8S+JL1YLS3UlIsgPK+OEQdyTxX4o/tM/tMeI/wBpLxvNqmoyPa6LAxTTtKRiUgjB4LDu5AySelWv2p/2n9d/aR8bzXs7yWfh+2cpp2mliAiA8M4HBc9Se3Suj/Y1/ZH1T9o7xYl5fxS2fg6xcNdXZBUznJ/dRnvnByewr+suGOGcBwTlzzzOWvbWuk+nZLzPDr1pYmfs6Wwv7IX7HOu/tIeI4b68il03wXavuu9QK4M+MZiiz1J7k8DNfsv4A+H+ifDfwxY6FoVhFYafaoI0jjXrjue5J6kmpvBvgvSPAfh6y0TQ7KKw02zQRxQRKAAAO/qT1JrogoA9q/B+LOL8ZxRiueo+Wmvhj0Xm/M9PD4eNGNuo8KMUYxj0paK+C2OoKKKKYBRRRQAUUUUAFFFFABRRRQAUh6UtIelAGfqVwLeymmJwsalj+AzX5PfFDxLJ4v8AiFrmrSszi4upNu45IRWIUD0wMV+qPjGKSTwzqiwkiX7O+3HXO04/WvyLvFZbmcOMv5jbs9jkA183nM3aMU9D9p8NqEHWrVXrJJENFFFfKXP3xq+4vrx1rS8O+JtU8JanFqOj3smn3kRBWWMkZx2OOo9jxWZR6HoRTi3F3i7MwrUYYiDhVSafRn198Mf26ZIo47Pxjp7yMoAF9YgH8WU45+nHtXuLeM/hZ8atHFtPeabqKSDHkXBCyJkcgAkEHnqK/NDqQTyRzzTo3aJgyMUYdGUkH8xXsQzWpGPLVXMj83x3A2DqVPa4SbpT302Ps7xz+w/ouqCS58Ja21i7EsLe5PnRH0AbqB+Jr1r9nH4Hr8JfCflX0dtJrU7sbiaP5twz8oBPUAdBxX596N8TvFfh9lNh4g1C2A6Ks7EfkTivRvDX7XfxD8OtGJb6PVYgRuS4iBOPcg5FdNDG4SEudQs2eJmXDfEFbDfVvbqcF30Z+koUMhG3H1r81f2vNMvLD436vJehhFcRxPbsc4KBQDjtkNnNe9/D79u3SNTkhtfE9g+kyvgG5i+eEH1PcfSu/wDir8MPDH7SPhSK60+9ge8jUtaahbsHxnsQOoPpXpYnkx9FqjJX7Hx+SxxPCuZKpj6TUHo3uvvPzeor0L4ifAbxn8NbqUajpE1xZhvkvLVDJEw9SQPlPsRmuA2kEhgVIOCDgEH0IIzXyM6M6bs0z+hcJmOFxdNTw9RNeoyrek6Td65qdrp9lC893cyLFHGnJLEgD9e/pWl4U8Da9441COy0TTLi+ndgo2Kdo56kkAADua+6/wBnP9lqy+GaLrWttHf+ICMLt5jgzjIXPU8YyfpXVhMHUrSV1ofPZ7xNhMqw8mpqVR6KK/M9T+CngRPh38O9I0ULiWKIGQnu55b9Sa7z+I01FC4AGDjFSYyOK+7hBQiorofyviK08TVlWm9ZNv7x1FFFaGAUUUUAFFFFABRRRQAUUUUAFFFFABRRRQAUUUUAIRkUmwYxzinUUAROoZcEZFfL/wC2B+xpof7Rfh2S9sVi0nxhaxn7JqCoCsvBwkuOSpzweoODnqD9Q8HA7U0oDgE8eld+X5lisqxEMVhJuM4vp+XoROEakXGSP50PHXgPXPhn4ovvD2v2Mum6vZuY3jbjODwynuD1BHBr70/YK/bun0+4svh38Qb/AMy2ciLTNYmflTjCxSk9ugDHvwa+qP2v/wBkHRf2i/C7TW0cdh4ttIybK+xgOQOI5COdp6e2a/F/xn4N1z4c+KL3QtdsptN1ewmMcsTrtIYHqp7joQRxgiv6yy7H5X4mZU8HjEo4mK+afdeR4U4Twc+Zapn9F9tcJNErq4dGAIYdCD0xiph165r83P8Agn7+3Kb82Xw38eXx+2cRaTqdy2POHaJmPcAcE9cgdq/SBGWVFZTkEZGOhr+Xs+yLF8P42WDxSs09H0a7o9qlUjVipImHTnmlpBwKWvnzYi25UgDrX5r/ALSvhOTwh8Z/EMLRskF5N/aELkffWX5mP0371/Cv0qPUc14F+1d8GZPiP4UTV9KhMmvaQGeONAS1xEfvxjHJPG5fcED72a48VSdWnZdD4fi7K5Zllz9kryg7rz7nhv7EmuafpnxK1Cyuii3d9Z4tXYckqwZkB9xz/wAA9ufu4DIyelfkfZX9zpd9BeWc0lpeW8gkiliYq6MDkEEdCCK+ovCv7dF9p+hLb634dGo6nFGFW6t7gRrOfVl2nb25GRnOAOlceFxMIR5J6WPiuE+JcJgMM8HjHycrbTtv6+Z9h6jqlppFlNeXlxFa20Kl5JpnCIijkkk8Ae9fHHx0/bBn1Yz6L4Hlks7TJjm1gjbJIOhEQ6qP9o4b0Axk+RfFn49eJ/i5MI9SmWy0lG3R6bakiP2Lk8uw9TxnoBk15rtNRXxjl7tP7zi4g40qYq+Hy98sesur9Ow+WZ5pHklZpJHJZnYkkknJJJ5JJ5zWx4R8G61461ZdM0PTZtSvGBYpFgBFHVmYkKo7ZJHJA6kV6B8Fv2dNf+Lt1FdMr6V4eVv3moTIf3oBxtiU43ngjP3Rg9SMH7w+Hvww0L4YaGmm6FZpbRjBlkPzSTNjG526sf8A9QwOKzoYSVX3p6I8vIuEsTmzVfE3jTfXq/T/ADPzn8K+PPGPwf1bUINKvrnQ73/VXNrNEpG4dMxuCAw7HGe3QkGi0nib4seLkDvd6/r9+4Vc/MzfyCqPwVRk8AV+jvjf4M+DviNIsmv6DbXs4xi4UtFNgdvMQhsdOM4q14I+FnhX4dwNH4e0a30/eAryKC0rAdA0jEsfxNdX1ObtHn91H1S4JxjqKjPE3oJ3S1v92xB8JNA1nwv8PNE0vX74ahq9tAElmHI6/Kuf4tq4XceTjJ612o603HOcfjS8CvVskrH65QpRo0o04t2iktfIeelMPTnPTtTyM0nUEUmrnQfBP/BTT9m0+NfBK/ETRLTOr6Eub1Iky01rnJPHVkIz9Ca/Mv4Z/ELU/hT460bxVo8vl3unTrKoBIDqD8yH1Ug459fUV/QzqunW+qWE1lcRLNbzKY3jYZDKRggjvxmvw0/bM+AU3wA+Mmoabbwsug6gTeabJjAEbEkpnoCpyMemK/pvwvz6GPw1Th3Hu6afLfqnujxsbScJKrE/Zr4U/EPRPjX8MtJ8R6bIl1p+q2odkPO0kYZGHYg5BB9DX47ftzfACX4GfGm+W1gZNA1hmvbB1UhRk/PGD6qx4HoRXsv/AAS//aIPg/xrcfDjWLrbpOrsZbAyNgRXAAyoz0DDPHcivtj9tr9n+3+O/wAF9UtreIHxBpoa+02Xq3mIMmPPo6gjHqQa+by6pW8O+KnhqrfsZv5OLej+XU0n/tdBSW6Pw46HHY+3b1rvPgh8VL/4M/FDQfFlhIytZXCmeMHAkhJAdT65XPHqBXD3dtLbXEkM6GKWJijowIKkHBBB6YPaog5Ax0r+v8XhqWa4KVGdpQmrfJo8GLcJJrdH9G3gnxdY+OvCWla/pk63FjqNulxDKpyCrAEfzrfBJ69favzk/wCCVP7QjanpOo/C/V7otPZKbzSTI3JiJPmRgnrtJBA9Ca/RlGNf52cRZPVyHMq2Bq/Zej7p7M+soVFVgpIlopAcilr503CiiigAooooAKKKKACiiigAooooAKKKKACkPSlpD0oAYwwP618R/wDBTz49v8PPhVB4N0u4Mer+JS0cxUndHaqRvP8AwLIX6Zr7TvbyKxtJrmVwkUSGRmPQAAnJr8Iv2xPjNJ8b/jnr+tJKX0y2kNlYDOQIkOMj6nJ/Gv1bw24f/tzOYzqq9Ol7z830X36/I4cZV9lT03Z4mSWXvjj88YyfrSKCxIxyenGeaaF9s17j+xv8FZfjj8c9E0iSFpNKsnF7qBwcCJCDtJ/2jgY+tf21m2PoZPl9TFVHaME39x83CDqSUV1P0q/4J0fAFPhL8GodZv7YRa/4g23dwWGGSLrGmeoAGTj1avAf+Cp/7QJuLuw+GGlXJKJi71PyzgEnmND6gY3EHjpX318S/Gul/Bn4Y6v4gvnS203SbQuFBxkqAFUepJ4x1Nfgf8RvHWofEvxzrXijVpCb3VLp7iTBJCAnhR7KMAfSv5U4Cy6pxPn1bPcarwg21fa/RfJfoe5ipqjSVKPU7X9l74KXPx3+MeieG0Rjp+8XF9IASEgUgtn68D/gVfvN4e0Oz8OaHZaXZQpDaWkSwRRquAqqMAY9q+O/+CZ/7PjfDj4WN4x1W18rXPEgWVFYEGK1AGwYPQt978RX2uhJUV8l4kcSf25mzo0X+6pe6uzfV/odGEo+zp3e7F9wK5H4m+KL/wAI+DNS1HTdNudY1FE2W1nawNI0krcLkLyFBIJPYA9665uDTcBhg4NfkzV1Y3qwlUpyhF2bW/Y/PLS/2Xvij43vZtRvtNSxmu5GmluNTnVC7sSWZlXcwyST078CvVvBn7C0VreW914l8QC6SN1d7Ozg2q4ByVMjHODyDgA4PWvrgcADFYfjfxFF4T8I6xrEoyljaS3BHrsQtj9K41haUfeevqfDUuEsrwaeIrJza1bk/n5Hx1+2D8Wm1HWU8B6PKItI01UN6sPCyy8FY+OqoMcdNx5GVFeD+C/A2t/EPWo9J0Gxe9u2G5tpCrGvdmY4CgZH6AZJArH1G/uNWv7q9u5TNdXMrTTSN1d2JZifckk/jX6B/smeALPwl8KdOvxEp1HWFF5cTcEspz5a59AhHHqWPevNhH63Wbex+Z4LDT4szebqytBa+kVokjwaD9hfxg9nvl1nSornj90DKy/99bR/KvM/iF8AvGvw1R59V0hptPQnN9YnzoQB3bA3IPdgBX6ZlsdqjlgjmUq6K6sCCGGQa9CWCpNaaH6FiuBctq0+Wg3GXe9/vR+Rf8Nek/A74yal8H/FcNzHK8miXMipf2fUOmcb1H99QSRjGcYNe2/tO/sxWWl6Zd+MPCdt9mWEGW/02IARCPq0sYH3cYyyjjHIxg5+SeuM9K8icKmFqL8GfkOLwmN4Yx8buzWqa2a/rdH616Pqltrmm2t/aSrPa3MazRSIcq6sMgj2INXu9eD/ALGniibxB8IILaeTzX0u5ksgT12gK6j8A4A9hXvJr6KE+eKkup/S2X4pY7CU8QvtJMFUAcDFOoorQ9ITAobpRuHrVe5nSGJmY4ABOScD86Vm9EBQ8QeILLw1o93qeozpaWVrGZZppWCqigZJJPpX4t/tq/tcah+0T4xl07TZ5LbwXp8pFpbZK/aGXI81x3zk4B6AivWv+CiP7ZB8c6ld/Dfwhek6HaSbdTvYWIFzIODEpH8Kkc+pFfKPwH+CPiD4+/EC08M6BAxDsJLu62kx2sORl2P6AHqce9f1DwDwrh8lwj4izhKNleKfRd/V9DxMVXdWXsqZ2f7Jv7Ler/tK+OEtlWWy8MWTq2paiB90Hny0J6sQMZ7Dmv2v+G/w+0H4Y+E7Lw74esYrDTLSMJHFGoGeOWJ/iJ6k96w/gb8GtB+Bnw+07wxoFv5cFugMs5A3zy4+aRz3JP5V6MDj3r8j404vxHE+NbT5aMXaMf1fmzuwuHVGN3ux+0elLRRX52doUUUUAFFFFABRRRQAUUUUAFFFFABRRRQAUUUUAUrqJZYJIyNwdSCPUEYr8uPj/wDD25+G/wATdW0+SEpZ3MpubWQ/dZGOcD6Hj8K/U45xwDkdK8o+OvwP074w+HHt5lEWoW2WtbkDlDjofUeory8fhfrNPTdH23CmeLJcbzT+Cej/AMz8waK6fx98ONe+GetS6drlm8DZIjn25jlAOcqemcdq5g4HJ4r4aUJQk4zVmj+pcNiqWKpxq0ZKUZBRQcggEckZoqDqCiiigPID0wRkUYHHH09qKKL3BruHQkgYP867z4UfGDX/AIT67HeaZcPJZlgZ7JmOyUZ5+XPDY71wdGM8AZ/rWkJyptSg7NHn4zB0MbSdGvFOL3P1l8B+LNN+J3hGx1i2CTW11HvKNg4JHK/gcimXnwf8HX9wZ7jw7p0sucl2tlJz69K8M/YH1K4uPh7qtrIW8m3vT5WfRlUkV9T9elfoGGar0o1JLVo/krNIVMqx1XDUZNKL6PoZOi+FdM0CMR2Flb2sY/hgjCD8gK2AoA4HFBJzx0oxx711KKjsjwZzlUfNN3Y4AClooqiQooooAKKKKACiiigAooooAKKKKACiiigAooooAKKKKACiiigApMClooAiOCP8K+VP22P2PtL/AGgvC02q6XDFa+NLKMm1uguBOAOInPcHGAexPua+rT2pj/MANuR39q9DLczxOU4qGLwsnGUX/SfkROEZx5WfziarpGqeD9euLG+hm03VdPnKSRnKyQyKcduQQQMH1r9W/wBgH9sxfi5okPgnxVdqnizT4gsEztzexKMZGergcEdxzVb/AIKBfsWx/FLS7jx34Rs1i8V2cRa6tYlwL+NQecDq6jJHcjA7V+V/hzxBq/gfxJZ6vpVzLpusadN5sUiEq8cinBBB+hBHcZFf1k/7P8T8kukoYmmvmnb8meH72CqJdGf0dIcIOjD1zTs96+bf2Of2p9O/aK8BxS3DR23ijT0WO/tQRknGBIo67WxkD1JHavpBXDrkHIPpX8k4/AYjLMTPCYqPLODse7CSnFSXUlprKGUg9DTqK4kUfJv7Q/7J03iC+uvE3gyNBfzsZbrTCwRZmOSZIySAGJ5KnAPXIPX5B1TSL7Q7yS01K0uNPu4/vQXMTRuOccggHsa/W3HGOtZmp+HNM1yLZqGn216gzhbiJXAz16iuCtg4VG5J2Z+aZxwVh8wquth5ezk99Lp/5H5T6Ro2o+IL1LTTLG51G6b7sNtE0jH8FB4r6q+CP7G7CSLWPHiK23Dx6RG+Rn1mYHB/3VJHqTyK+r9L8PabokXlafYW9nH/AHYI1QcdOgrQYiNCcgAUUcHCnrLVkZVwRhMBNVsTLna6Wsv+CVrGzgsLaOC3iSCGNQiRxqFVQOAAB0HtU7zJHyzKv1NfOPxp/a+0vwRcXGjeGIota1mIlJLhm/0aBh1BIOXYdCARg8E5BFfJPjP4weL/AIgTO2ta7dzRMTi1jfyoFHpsXAPpk5PqTV1cXTpaLVnZmnGGAyxujRXPJdFsvn/kfpbJ4y0GGVopNYsY5VOCj3CAg+4zWpDcxTrmN1cEZBByK/I3AHWul8H/ABI8S+ArgS6BrV3YAHJhV90TfWNsqfxHGa5Y5hG/vRPnKHiFBzSr0LR7p3/Q/VMUcknjivCf2fP2lbL4sJ/ZGrRx6d4liTd5SH91cqOrR5JwR3UkkdicHHu/avUhONSKlF6H6pgcdQzGjGvh5c0X/VmOowKWirPRI2Bx718r/wDBQH9nwfGj4MXl5YQeZ4h0JTeWhUfM6gfOn0Kgn6ivqntVe7iW5tZYmG5HBBBHYivRyzMK2WYyljKDtKDT/wCAROCqRcX1P5xdD1u+8L67ZarYyNbX9jOk8bg4KupyOfw5r95P2aPi5ZfHX4PaH4lgkV5p4BFdRjkxzKAHU/jn86/KD9vb9n9vgZ8abyawtzH4c10tfWRCkLExOZIgenDEkD0Yelehf8Exv2gD4A+JU3gXVLrytH8QkG1aQjEV2oOACeBuUEe5AHev6j44wNHi7h6lnmCV5wV/O32l6o8TDyeHqulLY5f/AIKL/AT/AIVF8Z5db0+2EWheIt11GIxhY5gf3i47Zzn8a+TnXa2OuMg/nX7kftufApPjl8DdTtbaHfrenJ9u09gPm8xRkoD2DDI+uK/DuaKSGWSKRSjoSrKwwVI4II7Eeh6dK+t8MeIv7YylYas71KOj726M58ZR9nO62Z2Pwc+I+ofCL4k6B4t052E2nXKyOoOA6dHU+xUkY+vpX7/eA/F1j488H6P4g06RZbTUbaO4jYc8MoP+fpX85WCCMcHr7V+q/wDwSp+Of/CTeB9S+H2ozg3+in7RZhjy1ux5AH+yxI/EV8p4v8PKvhYZvSj70HaXo/8AJnTgKvLL2b6n6AjgcUtMGMDsfSnZFfySe6LRRRQAUUUUAFFFFABRRRQAUUUUAFFFFABSHp60ZGM01nCg/TNLyA+X/wDgoL8bB8HvgFqiWs/l6zrhOm2eGww3qS7D2C559cV+JbE5OSST1J5ye5/Ovrj/AIKVfGhviZ8eZtBtZy+j+GozZxqpyrTsQ0re5GFGe2CK+RjjPB4r+5PC/Iv7JyaOIqL95V95+nRfcfMYyp7SpZbIFyFJBwa/X/8A4JjfApvhz8H5PF+o24j1bxM4nTzF+aK1UYiX2z8zH6ivzI/Z4+FVx8ZvjD4b8KxIzW91cq10yjO2FTl846ZAxn3r93tX1PS/hd8Obi8kCWelaPYswUYAREXhR+AxXxXi5nkuWjkmGd5Td5fovm/yOnAUlrUZ+fv/AAVa+PLSnR/hlpdyRgi/1Ta2Ae0cZx25YkH0FfHf7KvwXm+Onxp0Dw8YmOmpKLu/YcgQIQSpPbcePoT6VyXxe+IN78VviR4g8U30rST6hdvKu452pk7F9gBgAV+mv/BLf4If8Ij8M7rxvqFuE1LX3zbllAKW6nC49icn6V6WLnT4D4OVCH8aov8AyaS1fy/QUb4nEXeyPt7SNNt9J022sraMRW8CCNEQYAAGMAdq0BUaDauB645qQCv4+cnJ80t2e/ayDmkxRu2/hWRaeJ9K1C8ns7fUrWe6gYrLDFOrPGQcEMoORzxzT2Mp1IwaUna5sHpivNP2jIJbj4K+LViTe4sncjOPlX5mP4AE16Sp3ZYHINUNe0e38QaLf6ZeR+da3cDwSof4kZSpH4gmokuaLXc58ZS+sYapST+KLX3o/JWvv39kL4k2fi34a2uiNMqarow+zyQk8tHn924Hpj5eO6npxXxB458IX3gDxbqeg36MtxZTFAxGBIn8Lj2ZSD+NM8IeL9X8Ca9bazot49lfQHh15VlPVWH8Sn0P8wDXz9Gq8PU1Xkz+a8kzSfD2Yt1Y6fDJdd/0P1fzx60gPB6184/Cv9sfw34phgs/E7Dw9qmMGVzm0kPqH/gz1w2MdNxr3ix8UaRqNoLq11K1ubYgETRTKykduQcV70KkJq8Wf0Tg82wePpqpQqJr11Xqi3qEEN1ZTxTIrxOhV0cZDAjkEfSvyc1WG3t9TvIrR/NtEmdYpM53IGIU575GDX2z+0d+01o+g+Hb3w/4av4dR1y7RoXntn3x2qEYZiw4L4yAB0PJ6AH4l03TbnV9QtbGyia4u7mVYYok+87McAD6kgV5WNqRnKMFq0fj/HGOw+OxFHC4d80o3u1rq7aH3D+w3pU1n8LNQu5UKpd6nK8TZ+8ipGuf++lcfhX0h0rkfhb4Ji+HvgHRtAiIb7HAFkcdHkJ3O34sWP411uQM16tKLjBRfQ/X8nwzweAo0JbqKv69R9IelJuHTPNAIIzmruj2SJmwCc4z3NfFH/BRD9rBPhN4Qk8GeHbsL4p1aIq7xnLWluRgtnszcge3NfQP7Rnx10r4A/DTVfEmpsskscZS0swRuuJznagz68ZPYZNfhV8QfH+sfFDxlqfiXXrprrU9QmMsjMThcnhVB6KBgAegr9n8N+EP7Zxf1/GL9xSd9er7ei6nn4zEezXJHdlLw34f1Txr4js9I0yGW/1S/mEcSLlmd2OOT1IOck1+3P7H37Menfs5fDy2svLSfxBeqJ9RvMAs0hH3Qeu1egHtXgH/AATb/ZJPgzQ4viT4ps8a5qMR/s22mQbrSAn7xB6M3XnBwRX6AIuwAdq7fEjjD+08R/ZWBf7ino7bSa/RGeDw/KvaS3Y9V2gDHFOoor8NPUCiiigAooooAKKSloAKKKKACiiigAooooAKKKKACiiigBOlRyAFSD3rk/iN8U/C3wo0Qat4q1m20awLiMTXL7QzHsPU15c37dnwRx/yP+l/QMf8K9DD5bjcVD2mHoyku6i2vwM3UjF2bser+LfAOh+NtOksNY06C+t5BtxIgJHfg9jwDkc18q/ET9hJ1nkuPCGomNSSfslyxwPYMOT+NeqD9uv4I4/5H7TAR6s3+FMb9ur4IE/8j/pY57M2f5UVuGcfX+PCzv8A4X/ke7lvEGLyuV8PWsuzeh8UeKvgL478GySLqPh+6Mak5lt1EiH3BUdPrXCXFrNaOUnikgccFZFKkfga/Qyb9t/4GTgl/HmlvnszE/pjFc9rf7T/AOzV4hBGoeJdAus8HzUBJz/wGvFq8FZnLWnh5/8AgMv8j9KwXiXKKUcVBSt1TPg88de/60uD1xxX1jrXjP8AZF1rcT4g0q1Zu9tM8fP0BxWE93+yQwGPGsKkd/tkhP65rkfBWddMPP8A8Bl/kfS0/EnKnFc6afy/zPmrBHakyBjJwa+lluv2R05PjeFz6teyZP6U/wC3/sj5BPjGA/8Ab9JS/wBSs66UJ/8AgMv8jT/iJGU9E/w/zPmfI65GKFyzhVGXJAC45JPQV9OLqf7IoP8AyN9sc+t9LV3SvFP7JOjalbXsPiqxaa3cPGJLqRlBByMgnnn1px4Kzptc1Cdv8Mv8jGfiRlai+VO9tNtz3/8AZM+H0ngP4VWcV0hjvLwm7lDdQWOVBz6DA/Cvbzyfavnm2/bi+B1rGscfj3TFReACxHHbHHFWD+3d8EM/8j7pn/fZ/wAK+spZBmlOCgsNPT+6/wDI/AsdjljcTPETlrJ33PoD8aTJ9a8BH7dnwQJ/5H7Sx/wI/wCFIf27fgiP+Z903/vpv8K0/sPNP+gaf/gMv8jhVWH8yPf6dnIzXj/gT9qv4X/E3Xo9D8NeMNO1PVpVLR2scnzsB1wCBkj0r1xJNyjsa8zEYWvhJ+zxEHGXZpp/iXGSlsS0Ug6Utc5QUUmRRkVN0gFopu7ijdTTvqA6ikyMUhYDAJwTTAdRTS44Hc9qN4oAdRTS4HU4o3Dv1oAdRTd4HWjeB1oAdRTPNU5APNOBBGQc0ALRRRQAUUUUAFFFFAFa4iEyFSoIIwc+hr8q/wDgo3+yGfBeqT/EvwtZkaTePu1W1gX5beQnAlAHRT37Zr9WWGQeKyvEnhvT/Fei3mlanbJeafdxNDPBKAyujDBBB9q+q4a4hxPDmPhi6D0+0u6/rY569FVo2Z+BXwF+NOtfAX4kad4o0lyRFIEurXPyTxEjcpA4PGSD2Nfuv8Kfibo3xc8DaX4n0K6W5sL2MMMEbkbAJUgdCCcEV+MH7Y37Md5+zj8Tbi1t0eTwtqLNNplwQcqucmIn1XoM8kAV3v8AwT4/amn+C3j6Pwrrd03/AAieuShBvOVtLgnCuPQN0PbpX9C8b5FhuLsqp8Q5Wk5xV3bdrqn5o8rDVZYeo6VTY/ZgdAPalqpa3UdzAssbq0bAFSpyCD0II65q0CK/lB6aM90WkpaKAIzwa+YP2w/jZceFLCLwfotw0Go38fmXdxG2HhgzgKp7M5B57AH+8CPp6Rtqsc9Oa/MH4367N4l+Lfiu9mLHF/LAmT0WM+Wv04UVw4yo6dOy3Z+f8Z5nUy/L+Si7Sm7X8upwwIFbfhPwVrvjnUhY6DpVxqlzwSkC/KgPALMcKo7ZYj611XwO+EN38YfGSaarvbaZbATX10gyUjzwq9t7dBnoATg4wf0T8GeB9G8BaJDpWiWMdlaRDhUGST3ZmPLMe5JzXm4fCut70tj8v4d4Vq5z/tFeTjT79X6Hx14d/Ya8V6hCH1XWLDSSeRHEjXDD2b7oB+hP1rnviP8Asj+LvAenTajZyQ+ILGBS8ptUKTKoz8xjOcjHPBJ9sDNfoPuOKY8YkUhvmB716TwdFqyVj9MqcD5XKi6cE1LvfU/JXStVu9B1K11LT7h7W9tpFlhmjOCjD/P4iv0z+DXxFt/il4B03XIwI55FMdzCpP7uVeHXnnGeR7EV8LftN+CbTwN8XtUtrGNYbK9VL6KFQAI9+dygDtvVjjjGQMYGa9X/AGEvFcsGteIPDTsTBLEt/EpPCspEchx7ho/++a48LJ0azpPY+J4WxNXKM3nlk3dSbXzWzPs+iiivaP3oKaw49fYUp6cUHpS6gfMH7fHwMHxn+Bep/ZbcSa3o3+n2JC5Ylc71B6kMuePXFfitpWqXvhvW7TULSRrW+sZlmjdSVZHU5GPfIr+j+5hS5geORFdHUqysMggjvX4ZftvfBZ/gt8etZsoYfL0nVSdQsePlCOSWUH/ZbIx2BFf0l4TZ1Cqq2RYl3jNXjf8AFfqeNjqdmqi3P15/Z2+Ldp8cvg3oPiNGUzXVuEu4xg7JlADrj0yCfpX5Qf8ABQD4GH4N/HjUrq0txDoniFm1G12ghVdiTKg7cPkgehFe0/8ABKX40jSPFmsfDzULjEGoJ9ssA7cCRcb1GeMkc/hX0v8A8FH/AIL/APC0PgVc6paW5l1bw+/26FguSYwMSL64K8/hXk5ZKfA3GbwstKVR28uWW33PQ0m1icNzdUfjJ6kcCvWf2W/jFP8AAz42+GfFCuVsEuBb36ZID27/ACvkd8ZDD3AryU5JJPB60u7IIIBHfPev62zPBUs1wNTC1VeM4tP5o8KE3TkpLdH9JOl31vqun297bSCaCeNZI5FOQykZBH4GrmM9OlfJX/BOH4zN8UPgHZabez+dq3h5v7PlLNlmjHMbHP8As8fhX1oBiv8AODNMBUyvG1cHVWsJNf8ABPrqc/aQUl1JKKSlrzTQKKKKACiiigAooooAKKKKACiiigBhxXnXx7+JNv8ACX4TeJPE1wwUWVo7RgnlpCCFA9ySK9DYkDp1Nfnh/wAFZ/i1/Zfhbw/4CtZys+oyG8u0U8+Uv3cj0Lfyr6XhjKpZzm1DBJXUpa+i1f4GFefs6bkfmVresXGv6zfandu0t3eTPPK7HJLsxJJP1OfrWev3hkcDr9KMcgAVd0rTbjWNStLC0Rpbm6lWCONRkszEKAB6nOK/0WUaWAwtlpGK/BHyTblL1P0h/wCCTXweC2/iH4g30ADyN/Z9k5HOAAZGH44GfXNd/wD8FTvjMPBvwrsfB1lceXqHiKU+cqn5hboRuB9i2B+dfS3wB+GNt8Fvg34d8NRIsbWFmvnsON0pGZGPr8xJz9K/Hf8Aba+MUnxm/aA1/UY5zLpWmudNslzlQkZIZgP9piTnvx6V/IeQUp8Z8ZVMfU1p03zeVlpFfqe9Uf1fDqK3Z5z8Hvh1e/Ff4m+HfClgjNNqd2kTMoJ2oDudjjphQxPsDX9Ang3wvZeDPDOmaJp8SwWdhbx28UajACqoAH6V+b//AASe+Ci3uqa98Sb6DcLYHTdPZhwHPMrjPou1cj1YV+naKF6V5fipnv8AaWbLBUn7lFW0/me/3bGmBp8sOZ7slooor8UPSMjxHfS6ZoWoXtvay3txb28kiW0AzJMVUkIo7knge5r8w/F/hzxdoeqz6vr+k6npd1c3DTtd3Fu8StKzFiQ2AM5JPBzX6n9eDXE/F46VB8NfEcurxJLYJYzGRHAOflOAPfOMe+MVy16SrRve1j4riTJv7To+09q4cibXb5nzL+yt+0Lr1z4qtPB/iG9k1S0vVYWlzcNulikVS20seWUgHGckHHOK+z+3t2r8uvg7reneGviZ4d1XV7prPTrS486WdVZyoAOOF5OTgHrwTxX6TeF/G+g+MrAXWi6vaanDgZa3lV9pPZgDkH2PNY4Oo5Qak7tfkeTwXmcsThJUcRVUpRdld62/M80/aF/Z8tfi/piXtky2fiS1j2wXDkhJF6+XJjPGSSDgkHPUEg/BPirwnrHgrWJdL1ywm0++iPMcowGGSAykcMpwcEEj3r9YgePaua8ZfDzw/wDEDTvsWv6Vb6lAAdplT54yRglWGCp91INVXwqrPmTszfiDhKjmzdeg+Wp+D9T8q8kUm2vs3xR+whpV1K0ugeIrrT0J5hvIRcKB6AgqQB75PvXO2f7BWqSTuLnxbbQxA/K0Vizsw56guMHp3PX8/LeDrJ2PyuXCGc0p8kKd/NNW/M+VQAWAHOeABX2X+yT+z5c6FLH408SW3k3skf8AxL7ORfnhVhzI4PRiDgDsCc8nA9E+F/7LXg/4cXcWoeTJrGrRYZLu+IYRt6ogAUex5I9a9pRVRdqgDHYV34fCcjU57o/QOHODngqscZjmnNbLs+78ySiiivTP1gj7/Sq95eRWNvJPM6xxRqWZmOAoAyST2qdj2xyTXw7/AMFJ/wBpw/DHwRH4F0K7CeItdjImeNsNb22cE5HQt0HTFexk2VV86x1LBUF7039y6sxq1FSg5M+Kf27v2k5/j38VbmzsLgt4X0R2t7KNW+WRwcPKR0JJ4HoPrWl+wH+zEfjp8TE1fWLYv4V0Nlmm3DKXEvVI+nI4yR7e9fO3gHwLqnxK8Z6R4Z0aFrjVNTuFgjCjIGTy5x0AGST7V+7/AOz18FdK+BPwz0nwtpsa7rdA1zPtAaecgFnJ7+g9MV/T/GWbUOC8jp5HlzSqTjbTdLq/Vnj4anLE1HVnsejWVpHYxRxQoqQxqERFGNoHGPp047Yq4Ae9JtzjHHrS/jX8ittycnqe9pZJD6KKKsAooooAKKKQn2oAbnn3pjP+PPNDthCcE186/HT4532leNNF8G+F59urzXUYuZAuQikjC+5IzUTmqauzkr4iGHipTe7sj6NVun86dgVUtd6xR+YdzcZP4f41ZJzVJ3VzpTurj6KKKZQUUUUAFFFFABSE4FLSEZoA8N/ah/Zh0n9pzwjaaLqWp3GlSWlwLiC5twGIOCCCp4IIJr5Xb/gj3oagn/hYF/jH/Pmn+NfovtyCOKGXMZA6mvpst4ozbKaKoYKs4R3tZP8ANGM6FOo+aS1Py08Vf8E5fhZ4Hv1svEPxph0W7Zd4gvlhifBPBwzA4POOO1YjfsNfAzPH7QWm5/662+P/AEOvdf2nP+CcN/8AHD4qaj4x07xcmni+RA9rdW5kEZUY+UgjAI7dsmvm3x//AME79J+Fr26eK/i9oGhPPnykvIShfHUgFske9fs+V548fRpupnE1VktYqmnb7onm1KShKyp6d7m7/wAMN/Az/o4PTf8Av7b/APxdA/Ya+Bnf9oLTf+/tv/8AF15if2Tfh2P+a++FfyH/AMVR/wAMm/Dsf8198K/985/9mr6FVa3/AENav/gr/wC1MLL+Rfeenf8ADDfwL/6OC03/AL+2/wD8XR/wwx8C/wDo4LTf+/tv/wDF15h/wyf8Ov8AovvhX/vk/wDxVH/DJvw7/wCi++FR+H/2VHta/wD0Nav/AIJ/+1DT/n2vvPT/APhhv4Gf9HBab/39t/8A4uj/AIYa+Bf/AEcFpuf+utv/APF15j/wyb8Ov+i+eFfyP/xVH/DJ/wAOv+i++FPy/wDsqPa1v+hrV/8ABX/2o7L/AJ9r7z07/hhv4F/9HBab/wB/bf8A+Lo/4Yb+Bf8A0cFpv/f23/8Ai68x/wCGTvh31/4X54V/L/7Kj/hk74d/9F98Kn/gI/8AiqPa1v8Aoa1f/BX/ANqGn/Ptfeenf8MNfAv/AKOC0zP/AF1t/wD4uk/4Ya+BmP8Ak4LTf+/tv/8AF15l/wAMnfDr/ov3hT/vkf8AxVW9H/Y38DeINUt9OsPjv4WuL25cRwxAYLsegHzdSeKTrVYpylm1Wy/6df8A2oWvtTX3no0H7CnwQuJFji+P2nyyMQFVJLckk9gA/NejQf8ABIjQLqNZIfiHqDxtyrCzTBGByOeevXpXJWf/AASJ11542bx5ZNBuGWSyYHGeoy3B4r9Jfh94SXwL4K0TQI7mS7XTbSO1E8pyzhVA3H1J61+d57xXjMFyf2bmcqt97xSt+B2UaEX8cLHyf8CP+CaHh74L/EnS/GLeKr/WbjTWZ4LZ4ViTeVK5Yg5PBJxwM19oxoUQDOT3PvTs7RgkUFuQAM5r8nzLNcZm9X2+Mnzy2u7fod8KcaatFaDxjtS49qrvcpEPmyPqMD8ziuf8TfEnwv4NtnuNc16w0qFerXdwsQ/DcRmuCnSqVWowi2/JXKbS3Z0/TpSbsAknFfLvj3/go58FfBQljh8Qvr90nAi0qFpQx/38BfyJr518c/8ABXRFMqeFPBshHIWfU7jaOvGVXJB9s19fguDc8zBXo4aSXeXur8bGEq9KO8j9Kgw64PrWbqXiHT9HhaS9vILSNQSWmlVAAB1OSMV+P+p/ty/tFfGG5ey8MR3EAl4EOiae0jj/AIEQT+NO0/8AY7/aZ+NsoufEb31vBKQWk13UioAJ5PlAnHHYqK+njwCsJ72a42nSVtr3ZzvF3+CDZ+jHj79t34OfDoSx6j4zsbq6j4a30/N04PoRGDj8cV89eL/+CuXgyzeRPD3hLV9WKkhZrl0t0bHfqxH4gVwfgv8A4JD6jKsb+JvG0Ue4ZaHTrfOP+BMf5CvYvD3/AASj+FmmBTqN5q2rNjnfcCNSfoorto4XgbL/APea1StL+6rL9PzE5YqfRI8B1r/grt4wuGI0rwTptmmTj7RcvKfrwBXG3/8AwVT+L1yx8i10O1BJxttmYj8S9feelf8ABPD4I6Wq58IpckDGbiZ3/TNdXafsZfBqyQLH4B0hgB/HFuP612x4h4Jw2lLLpT85P/gkexxMvt2PzFuf+CmPxuumO3VdOiX0SyU/41nv/wAFH/jkRgeJLdM+lkn+Ffqwn7JPwjAwfAGiH0zaKaJf2SPhFIpU+ANFA/2bVRXRHjLhKO2Ur8BfVsR/z8Pyfb/gor8dN3PiqIjr/wAecX+FWIf+CkHxyTA/4SS2Yj+/ZR8/pX6n/wDDHnweH/Mg6MB/17ivn79uT4LfCz4Pfs+69q2leDdHsdWnKWtpPHCFdXYgZB9QMmvTwHFHC2YYmnhIZUrzkktI9TOdGvCLk6mxy37A/wC1N8Vf2gfifqWneJb+1utDsLBppfLtVjO8sAoyo78/ka/RBQQvNfnJ/wAErv8AhGvA/wAOvEfiDVtZ0+xvtWvRAkdxdIjrFEpxkEgjLMTmvvJPid4SlZY08SaUzMQoAvY8k5xxk1+Zca4alDOq1PA0eSnDRJLTRav7zuw070k5PU6tadUUMyyqGUgqehHepa/PzrCiiigAooooAKQjIxS0UAeK/tQ/ALTf2gfhhqWgXkaJfqhlsLkj5oZwCVIPbng+oNfhb4r8Lar4F8TajoWqwvZ6rps7QTRkEFWUnkHuMAEH0IxX9GzqGOCAR6EZr87/APgpx+y2ut6Sfij4dtQuoWKCLVoI1/10AOVlwP4lPHuK/cfDPixZZi3leLl+5q6K+yb/AEZ5mLoc8eeK1R3v/BOH9p3/AIWt4Bfwfrd15niTQkVVaRvmuLc8I49SDwfTivtUH1r+eX4N/FrWPgv8RdI8W6NIyXFlIPNjJIWeE8OhHcEfkQDX7z/Cj4jaZ8V/Amj+KdHm82x1C3WZeQSp7qfQg5Bry/EfhZ5JmLxWHX7mq7q2yfVfqi8HX9pDlk9UdvRRRX5EegQyDcjD1Ffl18Y9Im0T4r+LLSYEONSnkGepV3Lr/wCOsDX6jsOa+Kf23fhvLp3iOx8Y2sGbS9QWl26D7sq52M3+8vy5/wBgDjIz5+NpudO66H5txzgZ4nL41aau4O79HudR+wZJZ/8ACP8AilEI/tAXcZl6Z8sodnv1En+c19W45ya/Mf4LfFq8+D3jCPVoEa7sp08m9td23zI89R23LjIz7jjJr7p8M/tIfD3xHYRXSeJbCxLrloNRmW3kQ91Icjp7ZHoSOaMJWg6aj1RHCGc4OWXwws5qM4aWel+t0enr09aq39/b6ZaTXVzNHb28SGR5ZWCqigZJJPAAHevJvGX7Vvw98J27tHrCa1dj7sGmDzt3/Ax8g/Fq+S/jL+0p4h+LYfT4x/ZGgbs/Yony0wHTzW43eu0cZx1IBrWriadNb3Z6+bcVYDLab5Zqc+iTv976GF8e/iFH8TPifqmr2rFrBStraMe8ScBvozbmHfDAHkV3f7FEUsnxkmZGIRNMlaT3XfGMe3OD+FeA8CvsT9hLw5Zx6b4i10zxvfSTJaCMH5oo1G7P/Ai3/jn1rycPerXUnvufjnD0p5nnsa83q5OT/M+tAM0pHWuJ1/4t+GvDXi7SPDV9qMaavqcnlwwIQxU4JBf+6GI2jPUnjvjtc5+lfQJpuyP6Pp16VVyjTkm4uzt0ZJRRRTOkjcZBAA5r4w/4KcfA/wD4WD8Fv+ErsIBLq3hmT7Udo+Z7YjbKpx1ABDf8Br7QPGKyPEWi23iPRbzTLyJZra7hkgkjcZDqykEEe4zXrZNmVTKcwpYyk9YNP5dV80ZVIKpBxZ/PT8NvHd98NPHug+KdOdlu9Ku47gBTgsFPKnHZhkH61+/PhXxDpXxY+HFjqkGy80rWrBZeeVZHTJB7Y5IxX4P/AB4+GVx8Hvi34k8K3CFUsbthCSMboScoR9VI/HNfo1/wSq+Mj+J/hpqfgW/nD3WhSGS0BPJt3JOMeitkfTFf0l4m5fDNcrw3EGF3Vrtfyu1vuZ4+Dk6c3Skfnj+0h8LLj4O/GjxR4WlQpFa3RktiRgNA/wA0ZHY8HHHcGvMSMcV+lv8AwVk+DINn4b+I1jFhoW/szUWQdEPzRMfodwz/ALQ9K/NNuenFfsHAmd/27ktGtJ3klyy9VocWKp+zquKR9ff8Ezvi6fAHx5j0K5nEem+I4vszKxwolUZjP1OCPxr9lcj6579q/nA8MeILvwl4h0zWrCQxXthcJcxODjDKwI/PGK/oK+Dnj21+J/wz8OeKbJw0Gp2aTcfwsRhh9QwIP0r+efGDJVhMxp5jTVo1VZ/4l/mvyPUy+pzQcH0O6ooor+fT1gooooAKKKKACiiigAooooAKKKQ9KAIZXEUbsxACjJJ6Y71+En7a3xV/4W3+0R4p1OKQy6fZTnTrQk5HlxEqSPYtvP41+wH7VPxPX4RfAfxd4iEgS5is3jtgT1lcbVx+JzX4GyTvcSu8h3O5LMxySSTknn3yfxNf0n4N5OquJrZnUXw2jH1er/Q8bMKlrU0RcGvqb/gnT8Jf+Fl/tEaZf3NuJtO8PJ/aMu5cqZBkRqe2SxyP9018srkZ9a/XP/glb8Kh4V+Dd74quYdl5r9yXRiOfJjO1Rz2zuP41+v+JmcPKsiqKDtKp7q+e/4HBg6ftKq8j2z9sj4sJ8Hf2fvEurQzCLUJYDZ2bHqJXBUEe4BJ/CvwqtbafVb+GCENLcXMojUd2ZjgD6kmv0L/AOCs3xWN3rPhrwDaT5jtlN9dop4JPyxg/kTXzl+wj8Kj8Vf2i/D8EkPm2GlMdRuScEAJ93PHdiMV8DwDh4cOcMV85rq0ppv5Lb+vM6cVL21dU49D9cf2W/hbF8H/AIJeGfDqRhJ4LZXuCBgtK/zOT6nJNeugEZ5qG3jEUSoBhQMAdMe1TjpX8qYvEzxmJqYio7ym2382e5CKjFJDqKKK5iyMV8yftv8AjZtI8Ead4dhcrJq1xvlxn/UxkEj8WKdfQ19OdvQ1m63oGm+JLGSy1Syt7+1f70NzEsiH6hgRWU4OcHFO1zyc0wdTHYOphqcuVyVrn5MZ4xVrTdVvdGu1utPvJ9PuU+7NaytE6/RlII/Cvujx1+xd4O8Rs82itP4cum5xA3mQk+pjY8fRSBXz145/ZF8e+D/NmsrSLxDYpz5lg370D3ibkn2Xd/h4U8LWpapX9D+e8Zwtm2WNzhFyS6x1/wCD+Ba8D/tjeOfCxjh1NoPElkpwVux5c230Eij9WVjX0R4C/bD8D+LGit9Rlm8OX0h2hL4fuifaVcqB7tt6V8EX9jdabdSW15bS2lzGcPDPGUdT6EEAg/hVfrzRDF1aej19SsDxZmuWtQqPmS6S3+/c/W6zvoNQt0nt5UnhkUMjowKkHoQR1Bq0P0r84vgL8e9U+Euu29vdXEt14YnfFxZE5EOTzJGMEgjOSBwwznnBH6KWV3Ff2sVzbyLJFKodXU5BBHBB7ivaoV41o3W5+35Fn1DPKLnBcs47r+uhcpaKK6D6kKKTJppYggHHNK+tgOT+JXj3Tvhp4J1bxJqcqxWljA0rEnGcDgD6mvwQ+NPxS1L4xfEvW/FmpytJNezExKTxHEMhVHoAP1ya+8/+Cpn7Q6CK0+GmkXAaRsXGpFG+6M5RDjuev0r4r/Zl+BeofH74qaZ4etEYWKuJr64xkRwg5OfQnoK/qzw4ynD5BlNXiHH6OSdr9Ir/ADPDxc5VaipRPur/AIJe/s3JoWjS/E3W7T/iYagpt9MWReY4M5ZxnpuIxn0+tfogihMYzj9Kx/CXhmx8JeH9O0nTYFtrOyhSCKJBgKqjAH9a2toBr+dOIc4rZ7mVXG1ftPRdl0R6tGmqUFFD6KKK+fNwooooAKKKKACm5wevWnUw4HJ4pdRM4X4tfEGD4b+CtT1mc4MSbIVHV5D0Ue5NfFH7Pkt143+PGl3+qSNdXLzyXcjsc8gEjj0BIA+ldv8Atp+N21bxXp3huKU/ZbBRczoDwZGOFz7gVg/sdWqTfFoyEAGO0cqO+SR/jXgV6rq4iNO+iZ+eY/FvE5nToRfuxaPvaMkBQR2qWol7H2FS176Vj9DWwUUUUxhRRRQAUUUUAFFFFABSN06ZpaQjIxQBGw75wOlfIP7Xf7Csn7TPivS9dtvEbaPc2lubZo5YzKhXOQRgjB5r7A2g96TGCOfau/LsxxOVYiOJwsuWa6kzhGpHlkfmAP8AgkHqnJPjyAD1+yN/8VUY/wCCRd9kg/EC1yOp+yt19Pvdq/T+4XfE4yVOOxr8KP2nvHPi/wAOftA+OtPh8T61bwQ6nMI4lv5VVVLZAADAAYI6V+48I5zxLxVi5YWli1BxV7uKf+R5denRoK7jufTP/Dou+/6KDaf+Ap/xoP8AwSNvh/zUK0/8BD/8VXwt/wALW8af9Dbrn/gxm/8Aiqb/AMLU8aE5/wCEt1z/AMGM3/xVfrf+q3GH/Qyj/wCC0cXt8P8A8+/xPun/AIdIXoyD8Q7Qf9urf/FUn/DpC9/6KFaf+Ajf/FV8Kt8TfGLEk+K9bJPc6hKT/wChUn/Cy/GH/Q1a1/4MJf8A4qqXC3F//Qyj/wCC0Ht8P/z7/E+6/wDh0he/9FCtP/AQ/wDxVRv/AMEl7qFWeT4h2cca5JdrY4A9zu4r4Y/4WX4w/wChq1r/AMGEv/xVNl+JHiy4iaKXxNrEkTghka+lIIPUEbuRUPhfi2PxZjG3+BC9th+lP8T7WX/gl9YNyPixpAAJGSg4P/fdT6R/wTh8MeH9bsL7VvjBpC2VvOkkixukbkKQcBi/BJA57UfBL/gm0nxb+E/hzxcfHeoaVcapai4Nr9nDqpPodwOMYrq3/wCCQ80jfN8R5ZAem6wDEfm9fl2J4g9nUqYXEZs1ZuMrU100Z1qkmlKEPxPsi+/aj+EvhOxSO88f6MphXZj7YrsQO+Bk/pXnfiL/AIKQ/BTw/uEfiKXVGHI+x2rsD7AkAV4RYf8ABIDSgym88f3rjPzCKxUZ/Esa6/Rv+CSHw1tHB1DxDr19g8qJIkUj04XI/OviY4Lg2l71bFVJvso2OtSrvaKMvxd/wVu8IWQddD8K6nqTr92Sd1hU+5HJArxfxb/wVf8AiNrhkg8N+H9M0kMcKXDXDgfTgfzr7I8L/wDBN34GeHQhfwu2qunO6/upJCT7jIH6V6/4V/Z9+HPgrb/YvgzR9PZBgPFZoH/76xn9a6I5zwhgtcPgZVGv53p9xPssRJ3c7H5NXHxg/ap+OL+XYz+KZbeXoul2ptIsHtvCjjn1NaXh7/gnR8dPiNcpeeIPJ00SHc0+q3nmycnk4Gea/Y2DTLa1ULDCkagYAVAAP0qwYhgAE8e9Op4h1qKcctwlOivKN3+gLC3/AIkmz84fA/8AwSMsIxHL4t8X3F0+QXg0+ERr9NzZP6V9G/D79gH4L+BRFKvhOHWLuPkT6q5uDn1wfl59hX0mExQQD2r5LH8XZ3mCarYmVuydl+Fjpjh6UPhiZGjeE9I8O2iW2l6ZaafAowI7aBY1H4KBWn5KcDA46f8A1vT8KlApMc5r4+U5TfNNttm4BSoxk4FOx7mjHuaWhAJj3NGPc0tFMBMCg9KWkJxQAzGCK/OD/grl478vTfCHhCGU7p5HvpkU84UbVJHfkmv0fc/KcnFfkh+01M/x6/4KA6J4Wj/0mzsLu2sWUHgBSJJeOeMZHNfonAlCMs0+tz+GjGU38lp+Jx4l+4o99D6Y+DX/AATv+FF98KfC8/ijw293r0thDNd3Au5UJkZAxAAYAcsRjHavke7+C/hXVv2+9K8A+CLE2nh3TL6L7SgmaQYhQyTMWYnjI2/Wv1o8Vata+CPBWoahKwitdPtHlbsAFQkfyr8ov2SfhV8Rfjr8S/G3xF8GeLY/CGpQXjoL+e28/wA0zNuZAGBA4C9j96vpOH8zxOJpZhmGLrtR5XFczbXNJ6aa7GFWPJyQjE/Xu2C28axjARRirAYMMqdw9q+Mj8P/ANrrw7G723xH8L6xGnJ+12AQ4HbIUY/MVN+xT+0J8Tfjb4y8Zaf4tGkXGlaA/wBkF7psDIJZgxHysWIIwpPAHUc1+czySTw9TFUq0JxhZuzd9dFo0jsVVcyhZ3PsvPtS01T0B606vnEbhRRRTAKKKKAGEccVleIdDtfEWj3un3kQntrmFoZI2GQysMEH8DWr2oIGMUoycJKS3WodD8Ev2sPgTdfAH4wapoRiYaTcMbrT5SDh4iScA+oOQfpX03/wS4/aJbw94ku/hpq9yBZX5NzpvmHhZf4kBPTdwQPY19Qf8FCf2dR8bPhDPqemWu7xPoCtdWrKMtLGOZIumSCACPcD3B/HLw34g1Dwj4i0/V9Nla01PT7hZ4pASCrqQRnHpgg+xNf19k+Io8f8LTwNe3tqat53S0fzPn6ieEr8y2Z/R6rbgp7Ed6UDGK8o/Zt+M9j8dPhRoXimzdfOuIgl1FnmKdQFkQ+4IP4YPevV+e9fyRisNVwladCrG0ouzXoe8mpJNC44rnvHHg3T/Hnhm/0PU4zLZ3kexwDhl5yGB7EEAj3ArfzkY9elLg1g0mrMzqU41YOnNXT0aPzC+Lfwg1v4ReIZbHUYXlsHc/Y9QVT5c6dRzzhgOqnnOcZGCeExkYr9YvEXhnSvFmmSWGr2EGoWcn3oriMOpPY4PQj17V4F4o/Yd8I6pcST6RqOoaKXORArCaFPoGG7/wAerxquCldum9D8SzbgbEQqupl7Ti+jdmvn1PhmnKu4hQpYnoBySfSvs3T/ANgrSEnBvfFF/PD3W3hSJvwY7v5V694A/Z68EfDuSObTtHjnvkO4Xt4fOmB9VLfd7fdAqIYGbfvaHlYPgXMa019YtGPXW7/A+R/h1+yR4s8a6DeapfKdCXyi1lBdR4knk7blzlEPTJGe+MV5fHfeKfhfrd5aR3Oo+G9UUeVcRRu8Dkds4PI7g8juD3r9U8bQAq4Fc74i+HvhrxbJHJrWhadqrx8I95apKVGc4BYHHNdcsErLkdmup9niOBqMKUPqVRwqR3k+v+R+bPgrwj4t+JvipDokV5qWq+cssl+7k+UwIIkklJ4IIz1yccAnAr9N9BivYdGso9TeOTUVhQXLQgiNpABuKg8gZzjNGk6Jpvh61S106yt9PtUHyQ28axov0UAYq8kyOxVWUsMEgHp/nBrpoUfYp63bPpcgyKOSxlzVXOc9+33Fiiiiuk+wEPSo2BOccH3qWkwKhrsB+XX/AAVi+ERsdb8P+PrSECO4BsLyRRghgCyEn3GQM184fsLfFY/Cb9obw7dTSmPT9Tf+z7kZwNrnAz9Gwa/Wb9sD4Tp8X/gL4o0NIxJfC3NzaZGSJYxuXH5EfjX4P289zp9/FLGWgu7aQMpHDI6nP4HIz9a/rfgDFQ4k4Yr5NX1cE18mtPuZ4WJi6FZVI9T99f2jPhxb/GL4KeJfDjqrveWTGAkZCyqNyEfRgDmvwJv7ObTb65tLhWS4t5WikUjBDKSCPzFfvd+zJ8SYfjD8C/C/iFZBJJcWax3C9f3yDbJnuOQRzX5I/t3/AAwPw0/aM8RQRReVY6nIL+34wCH6gYGPvA/lXi+E+YVMuzLE5LXdndtJ907P8C8dBThGqtz525PTtX6v/wDBJ74tt4g+Gmt+BryYvdaHcC4tUc8/Z5ckgfRwf++hX5QrwTjp619L/wDBPn4of8K3/aR0ISy+VY6yDpswJ+U7uUJ56hgMZ7V+ueI+Uf2tkNXT36fvR+W/4HDg6nJVV9mfuDRUSNvXI5PBqTPXiv4J8j6gWiiigAooooAKKKKACiiigAopD9cUxmCg8kADJNAH51f8FcPiQ1p4b8LeC7eUhrydr25QN/AgwoI9CST+Ffl8RjGK+nP+CiHxEHxA/aY15IZfMtNIVNPiwcjKjL4/4ESK+ZW7V/fXh1ln9mcP0I2tKa5n89T5bFzc6r8jQ8P6NP4h1yw0y1jaS5vLiOCOMDJJZgB/Ov6CPhX4Wtvhj8LtD0RAsMWmWEcbEZAyFG5j+OST71+PH/BPz4c/8LF/aY8PLLEZLLR92pzEjj5MbAfqxH5V+pn7aPxJHwp/Z18W6tDJ5V5LaGytiDhvMlITj3Gc/hX434rYyeaZzhcmoeV15ydvyPQwMVCnKoz8eP2oPiW3xX+O/jDxEJC9rJetBbHt5UZ2KR7EDd9TX33/AMEmfhUNH+H+veOLmArcavc/ZbZiP+WMXDEH0Lk/981+XGn2tzq2o21tCplurmVURVySzscAfUk1/QL+z98O7f4WfCDwr4ZgjVRYWEaOwGN0hGXJ+rEn8a9XxMxccnyDC5LQ05kvuiv8yMHH2lV1GejYGAAOKcOlGBS1/KaPcCkpaQ9KYDCwA5o+9Xyf+2b8V9S8N6joGh6Fqdxp18hN/NLaymNwOUjUkdQf3mQeOBkGvPPAv7aPjHw5sg1y3tvEVqowXf8AcXH/AH0oKn8VyccnvXJPFU4T5GfD4ri3L8FjZYOvdcvXdH3oaCM/T0rxLwL+1r4D8ZeXDcXzaDeNj9zqmI1z7SZKfTJBPpXslpfQX0CS28ySxuoZXjYEMD0IPeuiM4zXuu59PhcfhcdDmw9RSXkzA8W/Djw346tjBrujWupJjCmWIF06/df7ynk8givlX48/shweFtHvPEXg+WVra2VprjS523lIwMs0Tnn5QM7WySAcHIAP2liuP+KfiO18MfDzX9Uvdvk29nKdj/xttIVPckkLj1NZVaUKkXzI8jOsnwONw1SVeCTSb5tmvmflqecmv0k/Zc1efWvgX4WnuP8AWRxSWw/3YpXiX/x1BX5t54Ir9Mv2evDz+GPg14WsZEMcv2UTuhHKtKTIQffL815mAT55dj8u4AjNY6s18KVvxVj0uiiivbP3kYT0rjfiv49sfhn8Ptd8S6jMsVrp1pJOxJwSQpwB7k4A+tdielfnH/wVc+ODWOmaP8NdPnKyXjC91DaekYOEU47E5OD6Cvo+GsnqZ5mtHBQWknr5JbmNefs6bkfnX8RPHGofEXxprPiTVJWkvdQuWmYEk4BJwB7AEAD0FfrH/wAE0vgUvw0+DsPia+tguueIz9pYsoDR2/SNeeeR8xx34r80P2YPhDP8bvjR4e8NpC0to0wnvmAyFhU5Yk++MfU1+9ui6Tb6JplrZWsaw29vGsSRqMBVUYAAr958Vs4hgcLQyDCuySTkl2Wy/rseXgabnJ1WaX4UtIBilr+Yz2gooooAKKKKACiimnI9xQAN1qtdSeXC7E4AByfwzU4OTgHmsjxZcmz8O6jMudyW8jDHqFJ/pUSdotmVR8sG/I/Nj4pa9J4m+IviDUpSSZbxlQE8bQdq/hxXpf7HlykXxbMZBJktHCkdsEH+VeG30zXN1PK5JaSRnOeuSxP869R/Zgv/ALD8adDOT++3xZ6ZypH+FfH0Zv6xzPufjmFrOWZRlLrI/RROgHsKkqLogP0p4YEAg8V9ktj9nQ6iiimMKKKKACiiigAooooAKKKKACkPSlpD04pMCKQAxsO1fhv/AMFA9IOk/tV+MBjAuGhuRxgHdGuT+YNfuVIDsO0ZNfjd/wAFTNFOl/tLJcgEJe6XBKDjgkFlJ/QV+2+EeIVLiFQf2otfkebj43pX7HxzRRRX9znzIUUUUAKvWl6YwcGm96s2UH2m8ghwcySKvvyQK4MZLkoTn2T/ACNIq7R++/7LWlDRf2f/AAJZlcGPS7cEY/6Zg16uAOmK5T4X2C6b8PPDtqFC+TYQKB0xhBgV1g4r/MjH1Pa4urU7yl+Z9hBWikKAB0Ax7UFQcZGaUDFLXDY0EAxS0UUIAooopgFFFFABRRRQAUUUUAFFFFABTSc06mHOT2FJuwGT4l1eHQdB1DUZ3EUFpA8zu3AVVUkn9K/K7/gnppc3xZ/a08V+OrxDIluLm7DsCcPM+FGfZc19sft9fEH/AIV3+zL4wnjl8u81GFdNt8HBLzHacfRSxrxb/gk54A/sf4Va/wCKJY8Pqt95MTEfejjGMg+hJP5V+oZLbL+GsdjXpKo404/mziqe/WjFdNT1b/gol8Qx4C/Zo15YpfLu9VKWEWDgnccNj/gOapf8E4fh03gf9mvRLmSHy7vWXbUZSRg4Y4XPr8oA/DPWvA/+CoHiWfxr8S/hx8M9PYySTyi6njU5IMjCNAR9N5/Kv0I8CeHLfwh4M0bR7ZBHBZWkUCgDHCqB2+lcWOf9n8NYegviryc36LRDi+es30R51+1r8Uh8IfgL4s8QJMsV6lo0FoSQD57gqmM9SCc/hXEf8E9/hc3w4/Z10a4ukK6prhbVLlmB3ESEGMEnkkJjr3JrzH9vS7l+K/xW+F3wa0+RpI9Sv1v9SVcnbCp7/wDAQ5574r7c0bS4dG022s7eIRW9vGI40UfdVQAAMewryMR/sWT06C0lWfM/8K0S++7NV71RvsaIA3Anr2p9NI5FOr5NKyNwooopgFFFFABRRRQBXlhSWNkcBlYEEHuD1r8Rv2+PgU3wX+N+oSWVuY9C10m9s2AwisxzIgPsxJA9D7Cv282j8c18rf8ABQr4Fn4v/A2/u7C2E2t6CGvrYgDcyqMuo+q5wPUCv0jw/wCIHkOc05TdqdT3Zdtdn8mcWLpKpTfdHxz/AMEvfju3gf4k3ngXU7nZpOujzbUO2AlyoxgA9Nyg59So71+tsblxk8D3xX84nhrxDe+EvEVhrOnyNBe2M6zxMOCGVgQD+WK/fn4C/Euz+Lvwr8O+KbJwwvrVHlAIJSQAB1PoQRyK+08WMgjg8dTzWgvcrb225l/mjnwNXmi4N6o9IpaKK/Az1RmBQeBxRnH1rzn4xfGbS/g5pNtfapa3d39rkMUUdqgOWAz8xYgD/wDXwamTUVzSdkc2IxFLC0nWrO0Vuz0YdfSmPOkYy7qv1NfEPi/9uTxLqe6Lw9pFppEROBNcMZ5ceoGFUH2w1eI+K/it4w8cFxrfiG9vo3+9AZdkJ/7ZrhP0rhnjacfh1PzzG8d5fQuqCc39y/HX8D9B/F/7QXgLwSsi6h4jtZLhODbWr+fLnsCqZ2598CvEPF/7dtrEJYfDXh+aduQtxqLiNQex2Jkkf8CBr486GnAFyAASx6ADNcM8dOWkdD4PG8c5libxw6UF5av8T1Xxd+0/8RPGG9ZdcbTIG48nS08gD/geS/8A49Xc/sW+Op7P4oajpV5dPMdbtt2+VyzSTRZZck8/cMnftXzhu4xiun+GOuXXhr4heHNSsopJ57e+iIhhTe8gLYZFA6llJAHvWFOvP2ilJ31PCy3OsZ/aVGvWqSlaSvd30ejP1UpajhO6NT6gU4HtX0p/Uad1cdRRRQUVLqPzYmTAZWUgjjBz/k1+EX7Z/wALm+Ev7RPivSoofJsLqc6jZ4GB5Up3YH0YsPbFfvIwB4PIr82f+CuHwyElp4W8c20BMkLNYXTqP4T8yEn2OR+Nfrvhfmzy/Po0ZO0aq5X67o8/Gw5qd10Jf+CSXxW+0aR4s8AXcpL2si6jZIT1RvlkA+jBSf8Aeq//AMFavhl9u8JeGPG1tDmWzuDZXMij/lm4ypPsCMf8Cr43/Yi+JJ+F/wC0h4U1CSXyrO9mOn3RJ42TAKM+oDbT+dfr3+1H8OIvi18A/F2gGMSy3Fi0ttgZIlQb0I98gD8a+p4npy4W42pY+GkKjUn89Jf5nPRft8LKPVH4FM3zHAx/Sr+haxPoGuafqlu5SeznjuEZcZBVgRj8qoyRPDK8ciFJEYqynjBBwQfoaZ6DJAr+tZqOMwzi9VJfmjxFeLT7H9Efwk8ZQ+Pvhx4d8Q27bor+ximyCDyVGQT7V2pOa+Mf+CXXxGPjH9n/APsaeUNc+H7xrXaTk+W2GQ/rj8K+zMelf5vZ7gXlmZ18G1bkk18r6fgfW0Z+0pqRJRRRXimwUUUUAFFFFABRRRQBGc5rnvHniKLwj4N1rWbhtsNhZy3DE9MKpP8ASuhLcV8vf8FGPH48CfsweJI4pfKutXaPTYueTvPzfX5FavSynCSx+Po4WO85RX3szqvlpt9j8ZPF3iCfxb4p1fWrli89/dyXLknPLMT1/H9KxeeKMAdBxTsHIAHJOBx39K/0sw9KODwsaeyikvuR8e25O5+nP/BJD4cLaeG/FvjW5ixJeXCWFs5Xny413OQe2WYD/gNU/wDgrl8Siun+EPBEEuPNkfUblFbqACqZH1JP4V9WfsUfD9fhz+zX4Q05o/LnltftcwIwd8h3n/0LFflx/wAFBPHo8d/tMeITHLvtdLCafGAeAFB3fqTX8lcOw/1k46q4uWsabk1/27ov8z26z9jhlDuZH7Dnw6/4WP8AtJ+ErSSLzrSxmOoTjGQBGNwBH+9iv3Utl8uNVHAA4Gc8Y4r8yv8AgkX8PPtGreLvGU0eBEiWEDYOMk7nx+Qr9OlHOehr5XxTzP69n8qMX7tJKPz3Z04GHLTv3JKKKK/ID0ApG+6aWigD4O/aS+DPxD1f4g6z4kbR31bTp5ALdtObzmjiUBUUpgODgZOFIBJ5PU/PE8bW8zRSRtDKhKsjghlI6gg8g+1froVGORmuO8Z/CTwj8QY2GvaHa30m3aJyuyVR6CRcMPwNeZVwSm3KL1Z+TZxwNHGVZ4nDVWpSbbT218z8tz165rp/B/xK8UeApxLoGuXmnDO4xRvuiY+pjbKn8R6+pr6a8dfsKwOsk/hLW5IHOSLPUhvQn0EigFR9VY18+eN/gb43+HryNqugXP2ZP+Xy1HnQYz1LL90ezYPtXnSoVaLvrp2PzXE5Hm+TT51GSt9qO34bHr3hn9uvxHYWxj1rQLPV5AMCW3na1P8AwIFXBP0x9K4T41ftK678YbOLTGtItF0ZHErWsMplaVgON7kLkA8gbRzgnJAx4/kY68/Stnwp4O1vxzq0em6Fps+o3bkDbCpKoCfvMx4VfckfWh1601yXbuKeeZzjaX1OU5SUtLW1fztc3/gx8PJvid8RNJ0URs1oZPOvXUcJAhBfJ7Z4UH1YV+ndvCIIUjUABAAB0A4ryX9nj4F23we8PM1yUuPEN6A15cpyq46Rxkj7o/Mnk9gPX1Ge9exhaPsoa7vc/a+E8lllGDvVX7yer8uyJKKKQ4712H3Jla7q8Oh6Vd39zIsVvaxNNIzHoqgk/oDX4D/tEfFa5+M3xg8SeKZpC8F1clbYHOBAp2oB7EAH8a/VL/gpH8Zx8M/gFeaRa3Ah1bxI/wDZ0IBwyxHmV8ey8fVhX5CfD/wbe/EHxnonhrTUMl7qd1HbRgZO3cwBJ9gMnNf054T5XDB4XE57iVZJNRb7LVs8XHVHKSpxP0s/4JTfBT+xPBOqfEHUbfbdavIbazLr8wgQ4LA+jMCP+A1+hGeBxXKfDPwPZfDnwJonhrTI/LstMtI7aMY5IVQNx9ScV1mfSvwPiHNamdZnWxs38TdvTp+B6dGCpwUUOooor583CiiigAooooAQdKrXcrw28siIZXVSVQcFiBkAfWrIGDUM2cEjII6ehoFucr4H+IGmeNIbn7JJsurSUwXNtJw8MgPII/l7YrS8ZxmbwtqkakKzW0g3enynmvmX466pf/BH4vaf4t0uM/YdWQR3sGcJIVwDn324x9K+hPCvi7TviN4Nh1HTpVmtbqIqV3fMjEYKnHQjPSuKNXn5oPdHjU8X7Z1MPPSSufmNKpSeRSckOwz+Jr0r9nG3km+NHhpUUsFmZyB2AUkmuM8YaPLofirWbBwQ1vdSR9OwfIH6161+x/ocmpfFUXqrmOxt3YnHQthQK+YpQbrpeZ+W4OnKWYxjbVSPuTxJqkei6DeX0z+XHBC0jMT0ABNcF+z748uviD8P7bU72YzXHnTRMxGAQGOPrwRXAftffFCPw94TXw1ayr/aGpj51HVIR1J9MnpUn7Fcyy/DO9iByIr98D3IHI+tfRe3/wBoVOL0sfpn17mx/wBWi9lqfR6kMAR6U6oYRjr1qavSPoAooooAKKKKACiiigAooooAKRulLRQBG2Op69q/Kv8A4K+aKtv8R/BGqAYNzp00JJ77JQf/AGev1W/lX5y/8FgtF3+G/h/q4X/VXlxbEn/aQMB/5Dr9J8Oa/wBX4lwrfVtfemceLV6LPzCI5A702nucjODnqaZX+g0W3ufJhRRRWgDj1FdB4Csv7T8b+H7UDcJdQgTH1dQa58dDXo/7OmmnWPjt4Gswpcyatb8dejA/0r5/O6nsMur1G9ot/gb01zSS8z9/dCgFvpFjH93y4UGPouMVp44qG3jCQoMdFA/Kpu9f5mzbc2+7PsFoh1FFFIYUUUUAIBignFNJ/SqGrXsWmWU91OyxwwqZGZugCgk59gATSV5NJLcC9uAPLCnAg+9fINh8X/jX4/0u+8f+DdO0eXwfBNJ9h0a6Vhc6jAhIaRZAcKWIJXgjFe/fBv4s6T8YvBNpr+l7od5aG5s5htltZ14eJx1DKeD9M16OIy+rhoc7aaWjs72fZkKSbsehUU3jA4oz+FebfqaDqKbkHvz7UdTRewh1FFFUAUxj1OKfUEz+Wc447+3vQB+b3/BXfx9ts/Bfg6GTJlkk1CeME5wo2IcexLH8K+vf2TPA6/DT9nbwfo7oIpo7FLifgD9443sT9CcfhX52ftPSP+0F+39pfhaA/abSC+ttNIHIEaESTdPYNX6V/GzxhB8J/gn4k1sMsC6dpsnlDOPm27Ux75I4r9ZzqjLD5RlmUU/jqe+15yen5nn0pKVSc30PgD4ds37RP/BSTV9YYG40vw/cPtLcqFtx5aEZ7Fxn8c1+oskiwWbu5ACoSSPavz2/4JN+ApZtJ8aeP79C1zqN0LSGRgQWCndIR6jcQMjuDX1d+1d8UI/hD8CPFviESql0lqbe1B4LTSHZGB64Jzj0BNeXxRH6zm1LLKGqpqMF66X/ABZpQajBzfU+df2Y42+OH7YnxI+Jkw87TtDcaNprHlQRwxGehwvb+9X3fgCvmn9gb4Yt8O/2etDlu0K6nrBbU7osoDF5OQSfXbivpavms/rxq4104P3ador0Wn53NqSajr1HYFLRRXz5sFFFFABRRRQAUUUUAMyM9OaqX1lHf20sEiK8UqlGVhkEEEEH86uHGPekPTipjeLunqDs9z8Gv2xfgxJ8Efj14g0aOIppd3Ib+xOML5MpLAD2Vty/8Br61/4JOfGspLr3w21CfkD+0dOViehOJVH/AI63513n/BVL4NnxT8NdO8b2MG++0GUJMyg5Nu/Bz7BsH8K/OD4BfEu6+Efxg8LeKbd2RbK8QzAH78RJVwf+Ak1/X2DlHjfgmVKWtamvnzR2+9HgSX1bE3WzP6FB3oIwDWToGsW+vaXa6hbOJLa4hWWNwQQysAQc/QitVexr+RJRcJcslqj3k7gBzXjX7V/g/wD4Sv4NauUj33Om7b+L28v75/79l69mPSqt5aQ31vLbzxJNDKpR45FDK6kYIIPUe1ZzipxcX1OLG4WONw1TDz2kmvvPyh0Lw3q3ie5+zaTpd5qc/HyWkDSkZ9doOBweTxwa9i8I/sceP/EZjkv4bXQLZupu5Q8uPZEz+RK96+9tP0ax0a2S3sbOC0gQYSKCMIi/QAYFXs4HTNcEMDTj8TufnGD4BwVH3sTNyfZaL/M+aPCX7EHhTR41m8Qajea5IPvRq/2eE/gp3/8Aj9eO/H74h+GdAefwZ8O9Ns9Ms4/3Oo6jaRgSTkcGESY3FR/ESfm6ZxnPpv7VX7Rp0SO68GeGbnGouuzUL2NubdSP9WhH8ZB5P8IPHP3fjPAA681zYipCn+7pJeZ8pxHjsBgL5dllNJ7Sla79L7+oDnjBJPQd6+2/2Vf2dB4Stbfxf4ktyutTpmztJV5tEYfeYHpIwOMfwg46k1yH7KP7OralLa+NPE1r/oqESabZyr/rD2mcHt0K+v3vTP2XtWJeDhe1bYTDW9+a9D2+EOGeRRzHGR1+yn083+hICAKWqou4TMIfNQysCwTcNxAwCcfiPzqzmvVP2OLi9haKKKChjHkV4J+2x8OR8S/2dfFtgkXm3Vvam7gHo8fzZH4A1731qhq9hHqWm3dpKoaOeJo2U9wQQf5mu3L8VPBYulioOzhJP7mROKlFxZ/OJY3sumahb3URMctvIsinOCGVsjB7V/QF8EPGifE74O+GNc3CQajp8TyZ/vFQGH51+FPxr8Fy/Dv4seLPDssZiNhqM0aAgj5NxKEZ7EEEGv1J/wCCWPj/AP4Sn4CS6HLJvuNCvWg2k8iNvnXj8TX9Q+KeHjmOSYTN6WvLbVdpL/Ox4uDfJUlTZ+bX7Vnw/wD+FZ/tAeM9EWIxWy3zXFuMAARy/OB9BuI/CvIQMmvvX/grN8PzpHxT8O+KIo8Q6nZm2lYdC8ZyAT9Gr4LPXjrX7BwRmX9qZFh8Q3d8qT9VoefiIezquJ90f8EnviIdB+NGteFppCttrdgZYlJOPNiYEcdMlS3PsK/W4DFfz8fsz+Oj8N/jz4K1/wAzyobfUoo52zgeW5CNn2wTX9AVtcJPFFIhBR1DAjuCMj9K/l3xayz6nnixKVlVin81o/0PbwE+aly9izRRRX4mekFFFFABRRRQAUUUUAR/zr80v+Cv3jgNJ4G8IxS4OZtQuEB6jGyPI+u6v0sJGRmvxU/4KS+Mx4s/ah1q3WQyw6RbRWSAYwpChjj8Sa/VvDDAfXeI6U5LSmnL9F+Zw4yfLRdup8qt9411nwt8LyeNfiT4Z0ONS7ahqEMBGM8FhuP5Zrk+5xwK+nf+Cdvgw+MP2ntAcx74dMjkvXJGQCq4B/M1/ZnE+O/s/KMTiW7csXb7j56jDmmkfsXqd7beBvh3czEiK103T2bHAAVI8f0J/Cv59fGniCbxZ4x1vWJnZ5tQvZZyxOTlnJH5AgV+137ePjUeBv2YvGU6SeVPdwCwiYEgkyELxjvhj+VfiFo2mTa3q9hp1sC1xeTxwRqOSWZgoH1JIr8C8I8N7LC43NZ+l/RXf5nqY53cII/aD/gnD4D/AOEK/Zm0G4eMpcau8moOSMHazfIP++QK+pxnJJrmfh14Zg8F+BtA0K3ULDp9nFbqAMDCqB/TNdPmv5uzfGvMMxr4mX25N/e9D16cFCCQ+iiivLNCPGDxTge1JXiP7THxyPwl8NRW2mlG8Q6luS23LuEQGA0rD2yAAepPcA1E5qEXKWxwY3GUsBQliKztGKPWdW8TaToCK2o6ja2CHvczKgP4sRU2n61YavH5lleQ3UecbonDDPpkGvyk1rXNQ8R6nNf6pez6heztueedy7E9ep6AdgOAOBgUuh6/qfhjUY77SL+4028jPE9tIUbrnBwRkHHIPB7ivMWYK/w6H5QvEOPtbew9z11t9x+tC/nSPGrr8yg/WvA/2Yf2gJfipp02ka3JGPEdkoZmRdouYuB5gHZgSAwGBkggAHA9w1PVbTR7OS6vrmK0to13PNM4REHqSTxXpwnGpFSjsfqWCzDD4/DRxNN+4+/T1MHVfhd4Q1yZptS8M6RezEljJcWMUjE9ySV5rW03SdJ8OQLBZWlrp8RbiOBFjXceOAAOTXzx8VP209F0HzbDwhAuu3wypvZcpbIfUdDJ+GB/tV5j8AvGHiX4x/HzSb7xDqMt+mnRT3i2/Cww/JsUqg4HMi84zwMk81z+3p86hHVnzFTiDLIY2GFwsVKpJpXS0Xz6/I+7R0paQdKWus+7G8etNLhepoYZI71zvjvxJD4Q8J6trU7iOGxtJJ2Y8D5VJHP+etOnCVWapwWraX3g7JXPyQ/4KcfFY+PPj2ugW03mad4dthbhAcqZ2w0h+uML+FbH/BLH4T/8JX8ZL3xddQebZ6DAVhZhkefJwD9QoJHua+Q/H/im48a+Ndc1+4cvNqN3LcEkk43MSB+AIr9gv+CbnwtfwD+ztpd/NF5d7rcr37lgN2w8IPpgA/jX9c8UzjwrwXSy6npKolH71eTPBoL22JcuiPrRQQoBPOOafSDpS1/Ip7wUUUUAFFFFABRRRQAU1s9hmnU0Hk5NJgfO/wC2lpcV18MYb0geba3aFTjJGeDXgv7M3xgf4f8AipdJvZmOhakwjcMeIpCflYex6Gvqj9pvw+/iL4Q65HEheSBBcBR1O0gn9M1+diuRhwcHqT75yMEdMV8/jJSoV1UWiPzfO6k8Hj414aHuP7Wng59A+I/9swhjZaxEJVkU/KJAMMOO54P4V67+yf4ai8DfDTU/FGqfuRdgzeY+ARCoJz9Cc034NTaD+0P8OLXRPE8AvLzRpACN5DkDo2fpgEVq/tVa7b+AvhFDoWnKIFvWS0jjXjEYGTjHToOferp01FvEX0t+J20sPTpylmcWuVrbzPkr4n+O7r4jeNdS1q4JCyyFIY2ORFGpIUD6jk/WvrP9imB4/hheSsu1ZdQfB9QFUEj8eK+IDhASAcDt/M1+hH7LmitoPwb0JJSM3Ia4JIwcsSf5AVhgL1cQ5M8rh9zxOPlVk76M9jTnBHIp5OKqR3kEk7wiQGUAMUB5APTI/CrXHrX0u5+nJp9R1FFFBQUUUUAFFFFABRRRQAUUUUAMr4i/4KyaOb39n7Tb8Lk2OsQsT6BkdSf1A/Gvt48Gvlv/AIKRaKNW/ZS8Uvt3Navb3A742yrk/kTX1PClX2GeYSd9px/F2Oaur0pI/E5sdM9zUdOY7sEnJPNIvWv9I6eup8lYSiiityRfWvd/2INLbVv2ofAsIXcEvDKQe21Sc/zrwj+Kvqr/AIJq6V/aX7U2hORkWttPNz/uYB/M18NxpV9jkOKn2hL8jqwyvVR+1iZCL68VJTR0/GnV/nKfXBRRRQAwnFBIHJpj4BBOPxrwv4h/tJz6D42m8H+D/CGpeOvEduiy3cNm6Qw2wbO0SSOQATjIHJx2rXD4epiZuNNX6vol6tibS3PdyQffNeR/tWeIZvC/7P3je/gcxzJpskcbg4Ku42A/m1cV/wALx+M1m3m3nwNuJIQAcWWvW8zgdehVecHoCfrXkv7U/wC00PEPwO8R6DrvgbxT4UvrpIkV7+x32/EqMf3qkqOFPUj9RXu4HKq7xVOKSlqtmn18mZSqJo+q/gr4Yi8K/CLwjo8aBEtdMgQgYHPljJ/E5J+teN2VkPgX+1S9pAfI8M/EGIziIZCRajGMtgdBvUZOOpBr1L4V/GzwN438Oaeui+JNOvZIrZFeFZ1DoQoBBU4I9OlfN37afxt0/XtKWw8B21x4i8U+FL2PVXv7KLfbacYzlhJJnBJBIKgk9eK6MBhcVWxtTDzg0p3Tvol2b9GS5xUbo+0Nc8Q6b4c0+S81O9gsLSMZeeeQIij3JIrxXVf2zvh3BePbaTPqPiaRCVY6JYS3Sgjr8yjH45rkvhz+zd/wtaw0zxj8U/E9z48vbyJbu301SYNLtgwBAWFThuCOWJ+lfQ2n+G9F8J6P5Vhp1nplpAuQkMSoigDnoB2HevNqUcHhpOlNuck7aaK/zV3+BpGUnrbQw/hT8Z/DfxhsLi68P3MjvaSeVdWlxG0U9u+MgOjYIJHqK9BFfMP7Lu3xh8S/ih4+sYRDoWp38dhYFeFuFt02tKOBkFsjIznFfTaEsxPQdq48fRhh6/s4bafJtXt8ik21dktFFFcZQysfxZq8Og+HdR1GdgkVrA8zMewVSSf0ra/SvnX9vPx8Ph9+zR4uu45Nl1dwCyh5wd0h28fgSfwr0MtwssZjKWGjvOSX3sicuWLZ8R/8E8dHm+K/7Xnivx1do00VitxdKzcgSTOVQg+oXf8ApX0H/wAFU/iEfDnwSsPDsUmy61y8VSgOCY0+ZvqM4rM/4JQeAjoPwj1vxLLEfP1i/KxsRz5cYAAz6E5NebftnXTfG79tX4e/Du3Yz2enyQfaEGTjc3mOSO2FQA59a/Y8TKGM4uk/+XeFj8koL/5I81XhQ85H2Z+xt8OV+F/7PHg3Rmi8q6azW6uuMHzpD5jA/Tdj8K+f/wBvbUJ/iv8AGD4WfBewkZhqGoDUtSVDkCFScBgOwXzD9cV9vRxxaPpiqiiOKGMD2AA/kBXw9+ylav8AG39rr4n/ABWuVM2n6S40bS3YblByASpP+wuDj+9XwWW13UxWKzirryKUl/ilpH7m/wADqnFqEYRPuPRdOg0jTLWyt0EcNvEsSIoACqoAA/ICtLHamIAAfepN1fEyfO3Ju9zrtbQWiiigAooooAKKKKACiiigApD0paQng0Acd8UvBlv8Qfh9r/hy6jWSHULOS3IYZ6qQD9QSDX8+Xi7w5c+EPFOq6JeoUudPuZLaQEYOVYjP1PWv6OnG5SB1xivxj/4KX/C//hX/AO0NcarbReXYeIbdbxcLhRIBscD34B/4FX794Q5t9XzGpltR+7VV16r/AIH5Hl4+neCmt0fe/wDwTr+KR+JP7POlQXMxlv8ARCdPmJPJC/dJ+qkflX1OB8oxX5Mf8EpPie3h/wCJmveEJpcQatai4gjY8GWP7wA9Spz74r9ZlIwOOTX59x1lX9kZ9XopWjJ8y9Hr+dzpwtT2lJNklFFFfBHWRn1HJr53/ae/aJT4d6dJ4e0C4R/E10nzyrhhYxkfeI/vkH5R/wACPGAfQvj74+1D4bfDLVdc0y3W4uodkaFz8sZdggkYdwCw471+a+qald6zqM9/f3El3eXLmSWeVss7Hua8/F4j2S5I7s/MuMOIZ5bT+p0Lqc1v2Xl5kEsjzvJJK7SSOSzOxJLEnJJJ5JJ5ya9H+DOg+EZNUXXPHWrW1lodk4ZLA5kmu3BGP3agt5fqcYJ49ceanjpR2z3rw4S5Wm1f1PwjC4n2FeNeUVOzvZ7X8z7J8T/tzaPp0RtvDHh64vCg2rNdusEYA6EKu4kex214t4v/AGrPiJ4sDxrq6aNbvx5OmRiM/wDfZJcH6EV5AgLkKFJJOAAM5PpXf+EfgJ498alG07w5dRwNz9ou1FvHj1y+Nw/3Qf511uvXqu0fwPqqmd55mz9nScrdoq35Gl8B/iBeaD8atA1a/v7i5N3N9juZrmQuzrLlAWYknAYq2Se3pX6SxnKAjnivjbwd+wvqPm29x4i8RpZlWDGHS4yzjnjEjYwenO0/pz9iwJ5MKoWLlQAScZPvxXp4WFSnFqZ+s8H4PH4PDThjotXd1d3eu/6Fmiiiu4/QRvTtzUcoyOR9cVNSEZGDR1uB+Nn/AAVE8ADwp+0RHrMcWy31/T0uCQMDzEIRhn1xgn611H/BJnx8dG+LXiLwxNIRBqlgLmJM8eZEwB/Eq/6V7V/wVw8BjU/hl4W8UxR5k0vUGt5HAH+rlTjP/AlH518IfsfeNz8Pf2kfAuql9sMl+tlMc4BSYeUQfoWB/Cv61yl/6w+H1ShvKEWvO8dV+FjwZ/usWn3P0U/4KpeCP+Ei+A1vrccW6XR71JCwGSEfKn8M4NfkF3BPSv34/ai8G/8ACf8AwA8aaSiCV5tOlkjAyTuVdyke+Vr8C3QxsUPBBIOeORXZ4N4/2uWVcG3rTlt5P/gk5hC01JdR1vMbaeKVTtdGDAjqCDkGv6C/2e/GC+PPgz4O11ZPMa706Eu2c/OFCtn3yDX893BOOgJr9mf+CYnjM+JP2a7DT5HDS6RdS2p5BO3O4Z/M/lWPjLgVVwFDGJawlZ+jX+aRWXSam49z7BopKWv5EPeCiiigAooooAKKKKAKd7OtpazTOcKiFiT7Cv57/jr4mbxh8ZPGWss4c3eqTurA5GA5AH0wK/eL40+Ih4U+FXirVi2wWmnTyhh2IQ4r+ee8uGvLue4ckvLIzknuSSSfzNf0x4LYNSr4rFNbJRX5s8bMJ2SiVxnr2Ffoh/wSH8I/afFnjPxG6HFtbxWcZI4y53N+Pyj86/PEZANfrr/wSm8Jf2N8BL3WHQq+ralI4YjqqAKPrggiv0zxXxiwvD06S3qNL8bs48DHmrX7HLf8FdPGJsvh74P8NI+06hftcyDP8MScZ/4E/wClfEP7F/gz/hOf2mvAdg0fmQQXovpVxn5YVMg/Asqjn1r27/grB4uOtfHrR9DSXfFpOlKSgPAeV2Y598BfyqT/AIJP+Dv7Y+N2u686EppWmeWrkdGlcfkcI3518flH/CJ4eTrtWc4yf/gWi/Q6Kj9pi0ux+uUKbUAAGQMH61KBikUcDmnV/JVj3QooopgRvwu49q/OX9qrxQ/ij406yA+6308JZQjPQIuX/wDH2f8ASv0UvZBFazSMwAVSee3Ffk/4l1hvEHiLVtUbO6+u5bog9cu5b+teZj52go92fk/iBinDC0sOn8Tv93/DnWfCr4J+Jfi9d3CaJFDFa2xAmvbpykSk9FGASzY54HHGSMirXxO+Afi34TW0d3rEFvcWDuIzeWMheJWPRWyFI6dSMZ4zmvs79lHwzH4d+CuhHYq3F8HvZWAxuLtlfyQIPwrY/aLhtJvgt4sF3Gkka2LsoYZxIMGMj3DbSPcCoWDg6N+trnmU+DsI8n+szk/acvNfpte1j89/hz491D4aeLLTxDpqJJc24dfKkJ2SBlKkNgj1B+oFXPiF8XfFPxQuvN1/VZJ4FbdHZRfu7eM9iEHUj1OTjua40fd616B8N/gZ4w+KDq2jaY0ViT82oXmYoB9GwSx/3Qcd8V5kHUkvZwvbyPzPCVMwxMPqOFcpRbvZXsef/KT6V9X/ALCnhWVtV8ReIJ7WVIhDHa207IQsmSWkCnvgomcetegfC/8AY38MeEjFd+IT/wAJLqS4OyZdtsh68R5O7HIy2QfQV9A2tnBZW6Q28SQxRgKsaKAqgdAAK9TDYSUJKc38j9V4a4RxGDxEcbjJJOO0d/vZbHSloor1T9iIyfbOa+T/APgpV8RD4G/Zw1OzglMV5rU0enxkHnax+f8A8dBr6udtvJ6AV+WH/BW/4itqfjjwn4Njk/dWFq+oTIDxvclUz7gK35191wNl39p5/hqLV4qXM/RanLip8lJtHw98PvCs/jfxvoHh+2VpJtUvobVVAP8AGwBJx2A5r+hnwj4ft/C3hjStJtFCWtjbRwRqo/hVQB/Kvx0/4JqfDr/hN/2k7HUZIvMt9AtZL4nGQJT8kefT7zH6qK/aKNdqqvXAr9C8X8z9vmlPAQelKP4v/gL8TlwELQc+rJR0GetLSDpS1+BnqBRRRQAUUUUAFFFFACHpTXXIOOtKDS0CaKOo2KahaT20yh4ZYyjKR1BGCK/M34s+Bbj4deOtU0aVSlukhktiRnfEWJUg+wxn0PrX6fDrXhP7TfwXX4ieG/7R06INrlgGeIDrLH/Eh9T6elebjqDrQTW6Pm88wDxlHngveifJnwF+IMvw7+I+m3hdhZ3Lra3KZ4KueuOmQfU16P8AtoeJG1XxrpOnK2YbW08zAPBLnOfyA/OvnmaOW0nZJInhmifDK4IKODxn0wa6b4leMT401y31EsXkWyggYsOdyoAT+efzr55VZRoypN21PzmGMnTwc8LN9TC0fTpdX1W0soULyXEixqAMk5IFfpZBJZeAfA9s9zItvZaZZAPuIAG1QOvr1/HFfFP7LXhZfEfxXguHXfb6cjXJz0znCk+nNbn7Uvxmm8W+Ip/DGmXBTRLAlLjYcCebIyCe4GK7MPUWGoyqPd7Hs5RWjluDnip7vRHp/wCzb47n+I/xP8Za3KXEbpHHBGScLGGOOM4yevH519PHsK+KP2IdTEfjHWrNyN01qHUd/lYcD2wf0r7WDDGK9jBzdSkpN6n2eS15YjCqpJ6tklFIOlLXee+FFFFABRRRQAUUUUAFFFFADD1rxf8AbH0g65+zV8QrQKGb+yppFB/vKu4fyr2r+KuK+MOljXPhn4psSu77Rp1xHj6xsK9DLavscbRqL7Mov7miJq8WfztlcAf160elS3MRhnkjIIKMVI75BxUW6v8ATTCS56MJrql+R8bK9xKKKK7yBQcGvtj/AIJSaUbv9oHU7sjItdKc5x3Z1A/Qmviav0L/AOCQmkCbxr451AjIitIIgfdnYkfoK/K/Eqs6PDWJa6pL72kd2DV6yP1N4yOafTQOhp1f5/K/U+qCiiiqAjkB6Adq+VPiZJf/ALOXxsu/iT9klv8AwL4iSK315oULPp8qDbHcEAElMHBwMjr0r6sJOfSqGqaVbatZzWt3ClxbyqUkikUFXUjBBB4ORxXVhcT9Xm+ZXjJWa8hSjdFHw74h0zxTpFrqWl3kN/YXCBori3cOjKeQQRkdPf2ryP8AbQtra9/Zp8dCRkXZYGYMxA5VgwIPfO0jr3rh/HPws1j9mOLU/GXw11q3sfDkIa61Dwrq022yIHJMDdYm44ABBOOOTXh118UIP2yr3WLDxhqreCtMt7F5dJ8H3EjQS6lKY8id2YL5iA4wq5AwM819Tl2V89aGMpTvSi02/tLVaW3v57dTmqTUU421ZatvAOl/tPW2l+KLzTbb4Z/DvSoI2n8QMq2d9qbBAGCscbIuuWOSccVv+FvhJc6V4P13TPgR8QNE8Y+G7mKZLzw7q7pKx3g79lwnzAnPVgR05715j+06viTxl+wx8M7zRUuZtMstsOrxWqM23YpjBcDnaGHcYyc8V49/wTj07xNdftF6ddaLHOmlwwyf2pMoIi8oqcKx+6SSRgZzwa/SqWVzr5VXzBYmMVSlJKnKzXuvrfW76HG58s1Bq9+p9mfsd/tYeHNH+H2i+AfGslx4c1/SHfSluL+Mi0neJ2G1JhlSQAAQcGu2+N/xD1L4zeKIvg/8Prwl7tRJ4j1u3bcmnWZwTGHGR5sgyAB0BzkV4FaTal4h8c/F74L+F/D1pr0+o+Invjqd1EJbLS4JokLuTziQMSAoPXJ7V6x4X/Zw8cfsq2Y1T4Y6gviy1kVZNV0DVSBJcsq4aSGbqrYBAU5B4HvXw+NwmDp15Ym/JUl70Yt6apO77b6JnRGcmkuh9SeAPBOmfDzwrpnh/SLZbawsIVgiQDHAGCxHqTkk9ya6YDmvL/gv8dtD+MmmzPYpNp2sWTCHUtGvVEd1ZTDgo6E5HPQjIIxzXqA4Pv8AWvgMRCpCq/ar3nudqelkSUmcYpaa2Mc1iMQnHavzi/4K4+PCukeCvBUEmZLyeS+mjU8lVAVM+xYt+Vfo0zHFfkR+0/eyfH//AIKBab4agb7TZWN7a6UqqcgKh8yY/hlgfpX6JwJh4zzb61Ne7RjKb+S0/E48VJqHKt27H6Ifsw+D4fhd+zn4T0+VBA1vpqXM3b5iN7E/ie9fF37EVrL8Z/2yfiH8SbhTLbWUk32ZzjHzMUTHUcInr3r68/a/+IUfwh/Zl8VXlq4guRYCwtMHB8yXESAfTOfwryX/AIJZfDg+F/gTP4gni23Ov3bzKxAy0SfKD+PJrqw2IlSynMM0qfFWlyL5u8vwIlG84QW0T239r/4lj4V/AHxVrMcm28Nq1vagHBMkg2AD35J/CsD9hf4YN8Mv2e/DkFxGV1LUUOpXTEHLSS/NznkkLgc+gryL9uHUpPip8Yfhb8HLEl1u71dV1KNecQqx27h6fKx/KvtvSbGLTdNtbSFAkcEaxqo7BQBj9K+axK+p5RSo/aqtyfotF+rOiPvTcuiLoB4470+kx0pa+USsjcKKKKoAooooAKKKKACiiigApCMilpKAG4xnJ4r4b/4Kr/DT/hKPgpYeKIIg934evVaRx1EEuFbPsGKH6A/Q/cfJxjrXn/x18CQ/Ef4T+KvDs6B1v7CWIDGfm2kqfwIFe/w9j3lmaYfFxduSSv6Xs/wMa0eanKJ+F37P3xAf4Y/Gbwh4kRykdnqEXn9h5TMFf64Uk8+lf0Eaddx3llDPE4dJUV1YdwRxX83d/ZTafeT2k4ZJoJGidT1VgSCPwINfvD+xx8Qz8S/2dfBerySebdCxW2uDnJ8yP5Dk++3P41+8+MOXqpHC5rTWj91v11X6nmYCdrwfQ9wopAc0tfzOeycv8RfC8fjPwPrWiykAXtrJCrH+Fip2n8Dg/hX5eaf4c1bVdSewsdNu76/RirW1tC0kgI4OVUHoeK/WYg/NnpVGy0ix04SfZbSG38xzI/lRhdznqxwOSfXvXJXw6rtO+x8Rn/DUM9qU6kp8vLdPS7aPgHwh+yH8Q/E5SS6sYNCt258zUJhvI9kTcQfZsV7b4Q/YY8PaaY5fEOr3esyDkw24FtEfY4JY/XcPp6fT0jrEhLMEUdzXkPjb9qXwB4Ike3k1X+1bxODb6YvnkH0LZ2A+xbNQsPQoq8vxOCnw3kWTxU8S0/OT/Q63wn8IfB/gYIdE8P2dnKo2icRhpse8jZY/ia7NYwi4ChfoK+U779vXSEnIsvC17PF2aadI2/IBgPzrQ0H9unwveTJFqui6lpoc4MseyZE9zghvyBNXGvQWkWkenh+IcipNUqNSMfRWX5WPpvO4YxTu1cx4M+Ifh/4g6d9t0DVYNRg4DeW3zRkjIDKcMpx2IBrqAOa6k01dH1lOrCtBTpyUk+qHUUUUzcKKKKAPn/8Abk8Hjxv+zN42sfL8yWGz+1xADJDRncMfka/DPTL+XS9QtL6B/LmtpUnjbOMMrAg/gQD9K/oo8d6OniDwpqumyKGS5tZYyCOxUj+tfzu+J9LfQPEmqaa6bXs7qSAqe21iMfpX9ReD2JVfCYzL5etvVW/Q8THx5Zxmf0G+A9bh8d/CvRtTUiaDU9Mil47iSME+3c1+BvxY8ON4O+J3irQyhT7DqlzAFPZRIcfpz9CK/ZT/AIJ+eLz4s/ZX8HszCSWyiksW5yR5bkAf987a/M//AIKFeER4T/ao8VhE2R6gsN+vGAS6AMR/wINXB4Y1XlnEmMy6XW//AJLL/glY1c9GMz5uXOc9cV+lP/BIPxaAPG/hx5ASrQ3kad+QVJ+nA/OvzWGBjpX2H/wS38UnQ/2lBprOQmqabLCR2LKQwz+Rr9n8ScGsZw5iElrFc33ann4OXLWXmfsrRTFcsRwRxmn1/Ap9SFFFFABRRRQAUUUUAfOX7ffiU+Gf2WvGsqyNE9xAtqpXqTIwXH61+GhPUDkV+vX/AAVe8QnS/wBn6y05JAjajqsKFf7yqGY/lgV+QZ69MV/ZXg3hlTyerXa1lN/gkj5/MHeokKBwea/dX9iPwyPCf7L3gK1ZQjS6eLtx0yZWL/mc5r8MLO2a8uoYEUs8sixgDrknAA/Eiv6HfBGkxeDvhdotgFCw6dpcMZA4GEiAP8q8TxoxTdLCYSL+KTl92n6lZdHWUux+KX7bnic+Lf2ofHd2XLx2979jXnOBEoUge2Qfzr7V/wCCRHhVbbwJ4w19kAe8vkt1Yd1Rc4/Asfzr83fibrjeJPiJ4m1VyWa71G4lJPXJckn6V+vX/BM3w4ND/Zh0a4K7Hv7ie4PHUFyAfyFa8ey/s3gvC4OLtzKC+5X/AEKwr58TKR9agYFLRRX8lnuBRRRQBwHxy1w+HfhJ4qvlYxyJYSpG3+2ylV/VhX5giv0j/aR8F6/8Qfhld6H4ehjuLq5niMiSyiMGNW3nk98qvHFfDWufAb4heHT/AKb4S1Ij1tYvtK/iYi2K8bGxnOSsrpH4hx1h8ZicVT9lTk4Rjuk2r3O88Cfth+LvBulWGltp2l32nWUKQRr5bxSBFUBRuDbeAP7tavxV/a1X4n/DjUPDx0GXSry7MQMsdwJY9qyK5H3VPO3GMd/evni7tJ7CZobm3ltpR1jmQq35ECq9cf1mtZxb0Phv9Yc3p0Hhp1HytWs109To/hzFp8vj3w8urXFvb6Wt7C9xJcgeX5auGYHPGCARzxzX6YeF/GnhjWrWKPRdY029jVQFWzuI3wBxjCnjFflZ2peQQRnI5yDV4fE+wTVrnbw/xL/YUZx9kp8z3vZn67rPGcYcH8acP0r8v/A3j3xnBr+l6ZpPibVbZrq4jtY0F07IC7BR8hJXPPccV+nduSYI88tjmvZoVlXi2kfuGQ59TzyE5wg48tt/MsUUUV0n1ZDMcRt64Nfg/wDtreOj8Qv2mvG2oLKZba3vPsEHOQEiGwge24Mfxr9wviB4gj8K+Ctc1eVtqWNlNcE5/uoW/pX87Wv6nJrWt6jqEzFpbm4kndj1JZixP5k1/Q/g5gIzx2Ix01pCKS9X/wAMeRmEmoqPc/Tn/gkZ4FFj4J8WeLJI9suo3a2kUhHVI1B49ssfyr9ChyowPpXzn+wP4O/4Q/8AZl8HwsnlzXcBvZOOcyMWH6YFfR+3nrX5LxdjXmOe4mu3dOTXyWi/I78PBQpRXkOByKWkHSlr5FHQFFFFMAooooAKKKKACiiigBjHCnArye/+M9p4e+IkvhfxHCumJMBJp98zfuplPUEnhWB4wetesHpXgn7Vvw4fxf4Al1C0g8zUdKf7RFtHzGMDDD3PcemK56zmoXgjz8bOpSpOpDW3Tucl+0N+zanihrjxP4URBqDxl7mzUgC4X+8p6A/zr5AltpraeWGaKSGaNijRyKQynuCD0Oa9s+D37Uet+Ao4tM1hZNb0dTgB2/fQj2J6j2Oa9W8VeBfAv7SllJqvhm9jsPEKL83AVj/syJ3+vb3r56rThiU509JdUfneJw+HzVe1wz5Z9Y+Z59+zrer4P+HnxA8UnKvFCLeEn1wSAPoSPzr59nme6meeUs8jtuYk5O4kkk/jX094q+HWrfCz9mjVdM1URLfTagrs1u+5WUkY5xxwOhzXy+OVJI5I5/POa58TGVOMIS6I8zNISoU6dB6JLY9n/ZIvJLX40aciHCzW80bD1AUnH5iv0BTn3I71+e/7KVrJcfGbS3j6RRyu/wBNpH9a/QgDAJz1Fe5lz/cn3HDUm8I7vqSdRQOlItOr1T68KKKKACiiigAooooAKKKKAEAxWbr9sLvSL2FhlXgdSPqpFaXXmoLkb4ZARkFSP0qoPlkmhdD+cvx5p50jxr4gsiNn2e/njx6YkYVg9jXpf7SmlHRfj147sypTZq05APoWJH86809a/wBL8jqe2y6hV6OEfyPj6ukmhKKKK+iMBVr9Pv8AgkBpIXw3491PaQZLyCEN64Qk/qa/MCv1v/4JMaWbb4E6zeFSou9YkIJHUKiD+ea/D/F3Eey4clBbylFfjf8AQ9PAK9ZXPuoHOMCnU1adX8No+lCiiimAw8AetRSP5aFiOQDxmpW56dq8y/aN8R6h4R+B/jXV9KR21C10qeSHyxlg20gEY54yTxTpU/a1Y019p2E3ZHi+rzzftb/Fi70WHePhb4TuxHfOOE1m9Xkxg/xRIeo6E17Z8SPgT4K+KGgrpniDQbW7t4k228nlhJbfBGDG64ZfwI96479nG78E/Db4C+Fre313TY7QWMdzPdvdIPNldd8jsSRyWY5zz2rO8Tfte6Le3x0b4eaXf/ELWx8u3TIyLZD/ANNJyAoHOTjPSvoqn1p11TwicYU9E9vVt92Yrla1erPnX4Saf8QfhFY+P9G0HxFo114c8K6tNBLoPiTCRi3bEissxzglSfvAgnNUrr9q3UPGei2OnaN4Xm+FPhS+kePU/Fthp5lgwpIYQPGmBnnDngAg1qQfB/Utd/an0ub4yxwG08XWzXUGiadPItkbqAArFOAQJW2ZPPBOeMV972vh7TbTS47GKwt0so0Ea26xKEVQMABQMAY7AV9LmGZYbDTjOcFUlNJ3WiTtZ+UndbtGEacm2k7Hxj+yFJ4D8IftD/EHRvBms22o6FdaPpt1Bci58155syCZmYnJck5OeRx6V9trKsqAqVIPPB4//VXxLdfs9eBPiD+2T400e60OO2sLTw7Z3KDTna0MU7yyAuDGV5IAPPfmvT0/Y6n0kFfD/wAV/HmjQjhYDqYuUX2HmKTj6mvGzdYXE1oVXVak4xvzK/RdV/kaw5oK3LdFH9qbwGfAcEvxl8JTJpXijQIxJeAELHqNoCN8UgGAxAyVJyc4FfQ3g3XU8U+GNJ1eKNoo761S4VWGCNwDYI/GvBx+xnB4guIf+E5+IHizxxYRsH/szUr0R2jkEEB44wAwyBwcivoqyso7GCGCFBFBEgjSNRhVUDAAHbArxsZXpSoU6SlzSi3ra2mll5msL3btYvVGxIwMdakppxjnpXjvU0MTxbrsPhjwzqeq3BCQ2dtJO7E9Aqkk/pX5V/8ABPDQJ/i3+1v4k8cXq+atitxfmQ8gSzSFVGfoXP4CvuD9vzx7/wAIJ+zT4olSTZcX8QsYsHBJkIBx+Ga8Y/4JO+Af7D+EWveKp4ys2tX/AJcbMOTFEu3jjoWLn8vx/U8l/wCE3hnG43aVVqnH03f4HDU9+tGK6as5/wD4Kx+OJZ9N8D/D7TyXutSvDdzQr1cKNkYI92fI9xX2n8FfBdv8LvhF4b8PxhUTTdOjSQ4wN+0Fz+LEmvz98Yof2if+Cl2mabzcaV4blRnHVQtuC59QMyED8a+zf2w/igvwk/Z98T6nHKY76a1NjabeD5sg2AgdeM5/Csc1w8qeDy7J6fxSXPL1m9L+iFTl705v0PA/2TUf47/tYfFH4sXIM2maY/8AYuku3IAB2kj22KD/AMDr7yUYGPSvnf8AYV+Fh+Ff7PHhy2uIvL1PU4jqV4CPmEkp3AE9yF2j8BX0SBya+Sz3ERrY6UKb9yCUY+kdP+CdNKNo3fUfRRRXgmwUUUUAFFFFABRRRQAUUUUAFFFFACEZFQ3UYlglQ8hgRj8KnprZKnFNO2oH4F/tbeCf+FfftE+N9JSPyoWv2uYRjA2yfOCPbJr73/4JIeNzqPww8S+GJZdz6Zfi4iQnpHKo4HtlSfxr5/8A+Cq3g8aL8ctJ1pUCpq2nruYDALISp/HGP0qX/glF4y/sX44avozvtTUrBiF6AshBH6Zr+ts7/wCF7w/p4neUIxfzjozwaP7vFNPqfrupOBkYpQM+1MRtw4yaeMeua/kU9/RiHk1HJKsCM7EBVGSc1L0NeJfta+N38HfCK+jtpmhvNUkWwidM5AbJf6fIrjPYkUTmoRcn0PPx2KjgcNUxM9ops+c/2jf2lb/x9qdzoXhy8ks/DUJaKWSFsNfHoWJHSPsFzyOT1AHz8OlIDg19DfBT9knUviJp9vrev3UujaJcKHhjhH+kzKejDcCEU5yCQSR2wQT87+8xU21r+h/Mz/tHijGNxTk39yX6Hz1jjNA61+imkfsmfDXS4QjaCb1xjMl1cyuTj23YH4AZrL8X/sdeAvEFtJ/Z9nNoV42Ss1nMxUHHGY2JXHsMH3ro+oVN7o+inwDmUafMpRb7Xf8AkfDvgzxtrHw/1231fQr17S7hYZAJKSrnlHXOGU+h+owQCP0W+CnxesfjB4Qi1S2QW97E3k3toWyYZR1we6nqD6e4IH5//Fb4V6x8JfEraTqyrLG48y1vIxhLiPpuHoR0K9j6ggnuf2RfHb+EPizbWDylLHWkNrIhb5fMGWibHcggqP8AfNLDVZ0ans57MOGMzxWTZgsBirqMnZp9H0aP0PopFbcuaWveP6GCiimqSc59cUARTR74nB6EYr8C/wBrbw1/wif7RnjvTwmxBqMkyrjHDkN/U1++zHOa/F7/AIKaeGxof7TuoXQTaupWUMwIHU4Kk/pX7n4Q4r2WeTo3+OD/AAaPMx8b01I+qv8Agkr4oOofCPxHoruT9g1LeAf7rqDx+Irxn/grj4VGm/FPwjrqrhb/AE54HIGOYnzj/wAiCtX/AIJD+JPI8Y+NNDJys9tFcqpPGVYgkfga9B/4K+eHjcfD3wXrQXLWuovblu4DoT+pUflXt00sq8SLbKcv/So/5mb9/Ca9D8sj16dK9q/Y28UHwp+078Pr0kqj6ktswU4yJQUAPqMsK8UHQ10HgDWH8PeO/DuqI5jaz1G3n3jqNsinP6V/UGf4VYzKsRQX2oSX3o8Sk+WaZ/RnG+VBHfkVIO9UdJuUu9Ptp42zHLGrr6YKgirynIr/ADSmuWVnufYrVJj6KKKQwooooAKKKKAPze/4LCa2V0f4faVnCyXNxcn1+VVX/wBmr8x+/TFffX/BXjVnn+K3g3TxJ+7t9MklK56F5MZx7hB+VfAh65r+8vC+gqXDVD+9zP72z5fGu9Z2O0+DWjnxB8WvBmmhcrcavart65Hmrkflmv3n+L2qL4b+D/ia+3eWLXSp3BzjpGcf0r8U/wBi3Rjrv7UHw+tsblS/E5BH9xWbP4EV+uv7aGsf2D+zF46uA21jpzRDPH3vl/rX5F4pT+tcR4LCJ7W/GS/yO/ArlpSkfhHcyG4u5ZDktIxY/Ukmv3o/Y90FfDf7OPgWz2bX/s6N2Huw3f1r8GNPiNzfW0QGfMlVfzIH9a/of+FGnDR/hz4asQMGDTrdMemEA/mK9DxiqezwmCwy839yS/UjL9ZSZ2VFFFfy0e4FFFFADDTcKRjGfrXyl+138VPFfw/8W6FD4e1ubTIp7SRpI40RlZg4wSGBGfesb9lj4z+NPHnxNk03Xdfmv7BbGScwPBEAWVkAOQgIxuPQj36VyvEQVT2b3PjZ8TYWOZf2Y4PnulfS2vzPrjUvD+m6zAYb6xt7uI/wTRK4/IivPdc/Zm+G+u587wtaW5xgfYt1tj3xGVFepAk9qX6VvKMXurn0dbA4XEK1anGXqkz5m1z9hbwneb20zV9T02QjAVmSWMfgVDf+PV5zr37CfiW13HR9f0/UF6gXUT27Y9ON/P5fhX27nPFL25NYSwtKXQ+cxPCWUYjV0uV+Ta/4B8MfCf8AZi8b+Gviz4dutb0iMaTZ3H2iS7hnjdFKKWTjdu+8F/h7j0OPuZRtUUcfjSgelaUqUaMWonp5Rk2HyalKlh27Sd9R9FFIT6Vse+eA/tyeKj4T/Zk8b3KvtkmszboO+XIU/wAzX4aaPYvqerWVmgzJcTRxgDkkswH6Zr9cv+Cq3iA6X+z5DYK+DqGoRRkZwSFyxH04FfmF+z9oA8TfG/wVphBdZ9VhDDrkBwT/ACr+sfDGmsDw3i8c+rk/uR4eLfPWjA/eb4X+H4/DPw+8PaYibBa2MMW0Z4wgBrrMVFaxLDbRRKOFUL+lT5FfynWqOrVlUe7bf3ntpWSQAYpaKKyGFFFFABRRRQAUUUUAFFFFADeT0qvdQR3MMkTqHRwVKsOCCOR+VWM8UhGc80nbqS1fRnwL+0n8CLn4e6zLrekxNJoN3JuZVGRbSE8qR2U9j69a8f8ADviTUvCerQ6npV3LaXkRBWSJsEgHOD2IPociv1F1vQ7PXtNuLK+gS5tp1KPHIoYMD2INfEvxz/Zm1DwPcT6t4fgkv9DYlmjVSXt/YgclfQj8a+dxeDnTftaJ+cZvk9TDzeJwvq7HTzfHC3+NXwh1nw9q3lW3iSK2E0e07UuimCSueQ2ByPXpXy2H6gnJIGBgjgg8n3zxTo2eGUOrMr5OSuQQehBzyDR3BAywPHODn/8AXXl1asqyXNufKY3G1MXyOqvejpfufR/7FehG58Y6zqxTK2tsIlYerHP06DFfUfwy+I1t8Q9NvpEX7NdWN1LaTwEglCjlQfoQAa8V/Yl0tIfBut3oADzXYU5OcAL0/M/rXl/gL4rN8Lfjt4jE7sdFvdSmiuAOQuZDhsex7+le3h6v1enBPqfd5fiI5fhaPP8ADO9z7xRgwyOlOJ4xVLTLuG/soZ7eVZoJEDJIpBDAjIIxV7Oa9u6eqPt01JXWwtFJS0ygooooAKKKKACiiigApkmNvPSnA5psnAzjJ7CgD8KP27tIGj/tS+NowMCadZ/ruUHNfP619bf8FOtGGmftPXk6jC3lhBKCe5wQf5V8kV/ovwViPrPD+En/AHEvuR8liElVkkFFFFfeHIONftL/AMEzdIGm/sq6DJt2td3V1cZ9cykf+y/pX4sdq/dr9hfRjon7LHw+hPBexE+Mf32LZ/8AHq/nHxprqOV0KX80/wAkz18vV6jZ78OBxgc04dKbnkgin1/HKPoQooopgItVbyxg1G2lt7mNZoJVKSRuMhlIwQatdRRjihNp3Qmrnip/Y9+D/wDaDXn/AAg2mGR3LshVjGSSSfkzt79MV6honhLRvDVlHaaTplrp9qgwsVvEI1H4AVs9Rik4zW9TFV6qtObfq2LlXY8D/a5+Hmo+Kfh/DrvhxC3irwrdJrOmKoyZGiIMkWfRkyMV6B8JfidpnxW+Huk+J9LlUw3sId4yfmhkAw6MDyCrAgg88V28sayqyMMhhg8V8z+I/wBnPxp4M8T61qHwk8VWnh3Ttdcy3+k6jbNPbwzN9+eAKQUY9cHgmu6hOniaCoVZWcXdN+e6/VEyTUrpC/s9yDxf+0l8bfFkZ82yguLPQoJV+6xgjLPz3IZyOK+m8A9sCvN/gd8J7P4N+BLbQbWZ7y4DtcXd9Lw91O5zJKfqema9IU7sGsMfXjXr3hskkvRJL8SoJpC45p2AO1LRXCUFRv0xnGeM1JUUhwtHoNH5yf8ABXLx0V0XwZ4Pt33SXc73ssankhQFUY9yePpX0/8ABTR4PgV+yloUc6+Qul6Ibu43DGZCm9iT6kk/n7CvhP8AaXmf48f8FCNG8Kw/6RY6bdW1i23kbFxLKcfiR+FfXH/BRLx2Phz+y5qdjbyCC51YxaXEoOCVY/Pgeyg/hX7HjMI1gMpyWO9R88l/ien4XPLhK0qlQ8S/4Je+HZvGPjz4j/E6/QtNe3JtYZHGT8zGR8H8UB+gruv205pPi78d/hT8IbUmW3kuxq2qBScCGPJwccjIB/OvSf2CPAS/Dj9mbw488flXF9G+o3BI28vyM/RQK80/ZNVvjH+1F8VfilMPOsLGc6LpbnJGxDhmU++M8etefjsVGrm+Mx6+GiuWPqvdX6suEf3cYdZH27Z2sdlbQwRKEjiQKqqMYAAAGKtYxTYwMA+1PyMV+WNuTu9z0NtEOooooAKKKKACiiigAooooAKKKKACiiigAprcqQeKdSHHegD87v8Agrv4UW48EeDtfSPD2t7JbyMOyuuf5rXxh+xB4oPhX9p3wTOX2R3F0bRjxgh1I5/HFfpZ/wAFM/Da61+y7rN0se+XTriC6XAzwHCn9GNfkL8L9aPhz4k+FtTRiPsmpQSlh/dEi8/lX9a8Ay/tLgzFYOWtuZfer/qeDilyYhSXU/oltWJj6YGBgfhVjsfWqGjTrdaXazhtwkjDg+xGf61fHQ1/Jc48smux7y2EJr5Q/b3nkXQvCsI/1T3Urt9QgA/Rm/zmvq4t2r5n/br0h7v4faNqCKzC01AK+OgV0YZP/Ago/GuXEq9KVj5PiiEp5RXUd7fk0fKPwf8ACUfjn4m+HdEnXdb3N0DMuM7o1Bd1/FUIz75r9K/EOsQeDvCt/qf2d3g060kuPs9uo3MsaFtqjpkhcAV+d37NurW2ifG/wteXMiQwLJKjSOcKN0Eijn6sOa+4/GnxT8CtoOo6de+KdHje5t3haJr2Mt8ysv3ck+o6Vx4JxVOT8z4fgmrQw2XVqrkozbe9ui0PDdR/b3iBP2DwhJIPW4vQnp2VDn86+pvDWsDxB4f0/U0Xy0u4EmCg5wGUEDJA9fQV+TnFfpp+zzqS6n8F/CUo6Jp8UHH/AEzGz/2WqwtedWTUjv4Rz7F5piq1LFT5rK60S6+Rxf7YXg2HxF8I7zUfK3XmkyJcxNj5sbgrjPptbOPVR6V8KeEtUfQ/FOi6mrKrWl7DcAscAbJFbk+nFfoZ+1FqUOmfA7xM8zbRLCsCjuWd1Ufz59s1+cUMUlxNHDGu+WRgqKOpJOAPxJrnxulaLW58zxrGNLN6M6ekmk395+uUBzAh9hU1QW//AB7x/wC6P5VPXtn7vD4EFNTvTqQDFBoNIHPGa/Kj/grpoX2X4jeDdXCALc2MkDMBySr5x+Aav1XJP4V+dH/BXvRTL4T8DaqFz5N9Nbk45+ZNwH/jpr9J8OsR9X4kwz7tr70ceLjeizwH/gl3r50n9pZLTdtF/p00QHYkYI/ka+1P+CoWhjVv2Y765C7msL2CfOOg3YJ/In86/O39gvV/7H/an8FOG2LPPJbk9OGQ4H51+p37dujjW/2W/HEf3jFZ+aB1GVYHP4YNfpPHMPqXHOExPSXI/wDyaxx4X38NKPY/CynozI4ZThlOQfemUo+mfav6zqL2mHa7r9DwOp/Q/wDBTWm8R/CbwdqbkM91pNtMSMHkxKT09z+ldwBgV4R+w/qv9sfss/Dqcy+ayaZHCxzzuTKn9RXu9f5l5nR+r46tRf2ZyX3Nn2dP4I+g+iiivONAooooAKKKKAPxu/4Kq6gbn9p5bbcWFto9soXsu4u39a+OGPA5ya+o/wDgpZcm5/a/8XR78i3trKMA9B/o0bY/8ez+NfLfH41/odwHS9lw7glbeEX96ufJ4nWtL1Pp7/gnDpo1H9q3w2zLkW1vcTj8EK/+zV+iP/BR/U/7P/ZV8RgvtNxJBD9cyD/Cvhf/AIJaaf8AbP2k5JyM/Z9KmfgeroK+vf8Agqdei2/ZwEKtjz9ShUg8Zwf/AK1fgnF1sRx9haXZw/Ns9Wh7uFkz8mvh9YHVPHHh6zA5m1CCP85AK/on0GD7NpNnFgDy4lXA+gr+fv8AZ90/+1fjj4FtSMiTWLYEf9tAf5V/Qfb/ACwxjGAFA/SsfGirfHYWkntFv8Qy74ZMsUUUV/OR64UUUUAfCn7c8qv8SNGQMNy6bkrnkAyvg47dDz7H0ql+xBsPxgvmYDI0iYjP/XaEf1pP235Ff4wWQU/d0iEH6+dMf614p4a8Xaz4OvHu9E1K40y4ddjSQPtLDOcH1HQ4rwalRU8TzNXsfzjmOPp4HiSeKqK6hLp6H6xB19aK/MuD9on4kW8gkTxdfFh2fY4/IqQfyq/D+1F8UYclfFkxz132lu35Zj/lXX9fpdmfeR8QMvfxQkvkv8z9JqaTX5z237WvxQgQh/EKTk9Gksocj/vlAP0q7F+2N8So4wrahZSkdWa0XJ59sD8hVfXaPn/XzN1x9lb3jJfJf5n6FHAPvS5r5r/Zd+PHij4s67q9lriWRhs7dHR7WFkJYtjkliOcZ4Ar6UH612wqKpFSjsz7fLswo5nQjiaF+V9x9Icmg5xxSE8DPWrvrY9Q/OT/AIK+a6y+H/BGlBsCS5lnI9dq4/rXyb+wBoh1z9qfwehTets8twwIzjbGSD+de8/8FedW874g+CtPBA8qyllI7jcwH9K4L/glppC6h+0q11g4stLnk+mSq/yNf1xk1sD4c1aq0coyf3ux4E/exdj9kIsbBin01fujFOr+SD3wooooAKKKKACiiigAooooAKKKKACkNLRQBEcbc1Wdo51ZCA+Bhhjt6Yq03K47mvE/jR4W8S6Ksni3wXezxanAoa60/JeO6Rf9g9wMnjrWVSbjG9tDnry9nBytdLoZ3xW/ZW8PeOWl1DS9ui6q2SWhTEch/wBpO3uRXyd8Qvgt4r+HFwf7T06SayBJW9txuiI7HPY9ODXv/gj9tC2kRbfxVpr2cqsUa4tSWUEHBypwQR+Ir3nwv8Q/CnxGsSNM1K0v45F+a3YguBjkFTzj8K8idHDYnWMrM+Or4HLs0vKDUZ9jwj9ibWg3h7xBpOf3sMwlwepDKBn8xXzH8Rong8eeI0lQjbqM+5TySDIa/Rrw98NvDvhbV7zU9I0yGxurobZXgG1WHpgcD8q+Hf2n/DD+G/i3qspXFvqAW6jbGASeCB64IrLG0ZU6EVe9jiznB1KGApxvdx7HsH7Hnxclukk8H6nMXlgUy2bsxJKDOVyfTI/OvqHU9Xg0rT7m8uNwhtomlkCfMQoGScD25r8xPAfiWTwj4v0vV4G2Na3Csx/2c4YfXBJr9MrC4t9e0GG4QCS3u4AwzyGVgDj8jXTgK7qU2uqPXyDHyxGHdOXxRRJ4d8Q2PijSLfUtOnW4s7hA8ciHII/p9K1VwQNpyK+O/hL8TU+EnxP1/wAF6rP5GivfOttJI2BCxbIHPAByK+vLa4SeNWRg6EZDDkEHoRXoUa0at11R7uExkMTF/wAy0ZcopFzgZ60tdB6QUUUUAFFFFABUb4yM9f8AI/rUlNbODgdqAPyT/wCCtGjm1+MXhrUFXC3WmlCT1+VzXwr1PTFfpN/wV+0f5/AGpbMgm4tix4A+61fmvkkD1r+9vDHEe34bw67XX3M+WxkeWsxKKKUDNfrpwCdq/oR/Z10kaF8DfAthjAg0e1XAH/TJa/n7061e81Kztk5eWVIwO5JYAD8+K/ow8F2CaX4W0i0jGEgtIoh/wFQK/lHxtrX+qUf8T/I9zLftG5x196VulITmnV/LKPcCiiimAUUUUAFFFFACYFJsHXAzTqKAECgdBRjpS0UAFFFFADKy/EuqQ6HoOoalcP5dvawSTyN6Kqkn+VauOa+dP29viCfAH7MvjC5hkCXN9ANPhH94zHYQPfaWP0Brvy7CyxuLpYaO85JfezOcuWLZ8Vf8E89Il+LX7VHjD4hXY81bbz7wOeQHmc7Rz7Zx9K6//gpFr8/xK+PHw1+FWnyeb++S4uEByN8z7QD7hQx9s16H/wAErfAi+FvgfrHii5TZJrF25WRuP3UWVGD6bt3P1ryb9nKJv2iP+ChPi3xpMDPpmhPLLCx5UBcQRDI47MR64PpX7ZXrwee4vH/8u8JT5Y/4rWS++55sV+7jDrJn19+0/wCO4/gD+yvq8unsLe7g0+PS9OAHSZ1ESflnP4VN+xB8L1+Fv7PXhu0uIil/fxf2ldlvvF5MMM/RSo/CvFf2y5pPjR+0V8K/g1as0lkLoazqyJ0WNASM46fKDjP94V9x2FslnaRQRqEjjUKqjsBX5jjZPDZZSpP46rc5em0f1Z2w1m320LQ+6OcnHWnUg6UtfIo6QooopgFFFFABRRRQAUUUUAFFFFABRRRQAUh6UtITgUAeMftgaEviL9mv4gWR76VNIDjoUXeD/wCO1+CcEpt5opgdpjcOCOgwQa/om+KOmLrfw98R6e4ytzYTxkAdihFfzsSRmGR1AIIYgA8EYPT61/Ufg7V9phMbhn5P71b9DxMerSiz+iD4P6uNe+F3hbUVO4XOnQS5+sYNdmOgrxb9jrVTrP7NHw+uN25m0qJSe3yjbj9K9pHWv5szKl7HG1qf8spL7mz16bvBCYGa8/8Ajl4NPj34XeINIjQSXMluZIBjJMqHen5soHHrXoH8qR0V1ZexFebJKSaZjiaEcTRnRltJNfefkRtOCMYI6g9aTPFfVfxG/Yy8R658QNWvtBu9Mt9GvZzcItzK6vGX5dQqoRjcWxz0wOKTTP2CtVmAN/4stbbplILJpfqMs6+/OPwr594StdpI/m6fCmb+1lTp0m0m9bpX+9nysPuGv0G/Y41IX3wQ0yDdua0uLiI856ys4/RxXH6Z+wf4cQf6f4h1S497fy4h+qtXtvww+FujfCfQZdJ0Y3LW0k7XDG6k3tvKqpwcDAwo4+td2Ew86UuaR97wnw5mGVYt4jEJJNNWvr07HzJ+298TU1HVrDwVZyhksyLu+2n/AJaEfu0P0VixHfcvpXh3wQ8MP4v+LHhjTF5jN4k8hI/5Zx5kce2QuM+pHXpX6I33wn8H6trM+rX3hrTLzUp2DyXNxaJJIxAABywPYAcelbumeHtM0YEWFhbWY9IIlT+QHoK0lhXUq+0k/l5HpYvhStmGZ/XsRVXLdWjbouhpxjZGo9BTiM0A0tegfpa0VgooooGRjqa+If8AgrFpJu/2fdOvR1tNYhOf95HX8K+3mr5P/wCCmumrf/sq67KU3G2urWUd+fOVf/Zq+r4Uq+yzzCTv9uP5mNfWnJeR+VX7MeqHSf2gvh/dA426vAD24Lbf61+137SOnprP7P8A42tGXd5mkz/L3+4SP5V+FXwsvG074meFLkNsEWq2z5HTiVa/fH4lWq6h8KfEMLAkS6XJg/8AbLiv27xXj7LPMDiPJfhJf5nmYHWlOJ/PK67WI44oBIORzjmp7pDFcTxnqrlcd8Amq+6v6qw8lUw8X3SPDfxH7Y/8E1dQW+/ZM8LICSbeW6hOfUTMf5MK+p6+MP8AglNefaf2Zpo+9vrl3Hj6rE3/ALNX2cOcV/nFxPD2ed4uP9+X5n11D+FH0H0UUV8ybhRRRQAUUUUAfh5/wUbk3ftlfEFf7hsR/wCSNsf6180LX0n/AMFGv+TzPiL/AL1h/wCm+2r5tHSv9HeDP+SdwH/XqH/pKPkMR/Fl6s+3/wDgk7AX+OeuzAZ8vSSM+m6Rf8K+iP8AgrTcmL4JaDbjIEuqrn8EY/zrwv8A4JIReZ8WPFsgGSmmxjPTq/8A9Y17J/wVym2fCvwkhPLam2R9I2r+dM6XtPEilHzj+R68f9zPgX9kq3N7+0l8PY8Z/wCJvA2B7HP8ga/feMjauOBivwb/AGJoBcftQ/D9CMn+0Aw/BWNfvJGCAK8jxjlfOqUe0P1ZeX/w36ktFFFfgh6oUUUUAfn3+2jOJ/jQyBSDDYQxknoTl2yP++gPwryzwb8OfEfxBlu4/D2lyam1oqtNsdF2BiQPvEZyQemelejftgTtN8ctUQgYjt4FH02g/wAya9G/YGh8zUvGcvQLHZrj1yZuf0/Wvn3T9riXF7Ns/m+pgKea8SVMLUbUZSe3lf8AyPDpPgD8RI1LHwjqOB1AQE/gAefwqjcfBvx3ax7pPB+tEE7cJZSOfyUE/j0r9SNoPYU1o1/uj8q7fqFPuz7l+H2C6VJfgflZJ8MfGUWA/hHXEz036bMM/wDjtVJvBPiK2kaObQNTikGMq9lIpGfYiv1c8iMn7g/Kg20X/PNPyqXgI9JHPPw8oP4azXyv+p8gfsI6VeWWreMmurWa2AitVIlQoc7peMEA9q+wQD0pscKQ52oFz/dFSEYrvpU/ZwUE9j9EyjLllODhhFLm5b67bu4EelI3THPT8aceopuenpWj7Htn5A/8FYLsy/tAaVAWJEOlJgH3dj/StT/gkjYCf4w+KbvHMOlrHnsN0g/wrlv+Cpkxm/aXCk5CaXAB7ZLH+or0L/gkJCreOPHsuMsllbgfi7H+hr+uMT+58NYrvFfizwlri2fqlH90U6moMKKdX8knuhRRRQAUUUUAFFFFABRRRQAUUUUAFFFFACAYqKSNZVKsAQQQQeal3UhyR05oE1fc+Uf2hf2YDq81z4j8LQLHeHL3NigAWYj+JR0B9u9fJg+26DfMAJrC8gYglco6EHoSCOn61+rrpvU5AJ968s+Kn7Pnhn4lW7zTwfYdVCnbe22FbP8AtDoR25rxsRgVNudPRnxuY5F7WTrYaXLI+Yvhr+1x4k8J+TZ65nXbBSFEr/LMoOOh6HA9a7T4732hfHPwBD4k8OSrPqukEvNaMAJvK/iBHU4HPFeVfED9mrxj4EnlcWTatp2flubRSxA65IHIIx6YrzvTdX1Lwnqi3VpJLZXsZwQy7Sw6FWB6g9CDXmOtWhFwqq6Pl5YvGYenLD42LcXpczABwASVUfpyc/riv0N/Zp8QnxF8HtFkkkMk0CtbyEnJyuRj8hX58Xdwt1czzLGsCSEnYvAXOSQPbOfzr6v/AGKfHVrHpupeGLicR3Ql+0W6ufvoQQwHqQRn6GjL6nLWab0ZXD1eNHGODekkeLftHRfZ/jL4kCgqPNUgjryoJOfX0r3r9k341ya4h8J6zcl7uBd9nLIfmdAeVJPUj+VeQftXaTLp3xhvJivyXkUcikdOmD+RFeYeEfEc/hPxLp2r2rMsttMsowQOARkfQg9KftpUMU7aIUcXUwGZyf2Wz9U1OQOaX7prI8M6xFruhWWoQndFcRLKp9iM1rZyT6V9SpJpNdT9XhNTipLZj6KKKosKKKKACkPpS01j270mB8Ef8Fc9FW4+D/hbUsHNrq3l5HYPE3/xIr8oG6469vyr9mP+CoeinUv2Xr+4Cbmsr63nB9MttJ/8er8aH+9zycn+df2t4O1/aZFKm/szf42Z85mCtUuR04Zzk02nA44PFfvcnZHlHWfCrTv7Y+J/hKywWE+q20ZAGTgyrX9EOnIEsbdAMbUA/SvwM/ZR0k6z+0f8PrYjKnVopCMdQuW/TbX782wxAgxjiv428Zq3NmeHo/yxb+9/8A+iy5Wgyaiiiv54PWCikJxRuGcUALRSZFIzheCcUAOophkUEjPIpDKgIBYUASUVXa9t4yQ0yLj1YVA+tWMf3ryBfYyD/GqUJPZCuX6SqKazZSfdu4W+kg/xqwt1C+Nrq2emDQ4SW6BO+xPSHA5NNWVW6GkaReATyah6DBjjtnNfnR/wVt8cO2j+DfBVq5ae9uWvJEX0UhEBHfkmv0SkkAHHP+f/ANVflz8cIz8fv+Cjnhzw0pE+m6PPAkyj5lCxATPntyQAfrX33BNOH9pPGVF7tGMpv5LT8TlxD91Q7n1PrJj/AGYf2IvspYRXGm6EsPAwTcSIAx+u9ia8w/4JZ+A/+EX+DniDx3frsn1y7kcSOOfIiyM5PYtvNQf8FVPG8tv8PvCvgexO671q9DGJTyyrwBgdQWYV3PxY1NP2Y/2HrbSbNxDqX9kxaVbKOC9xKqqWAHcZY/gTXrpVJ5RGL/iYyrd/4Yv/ADMnZVG1tFHOfsb2cnxd/aH+KXxgu0MlubltG0uR+QsSEbynoDhRx719yqOMeleIfsf/AAxHws+AXhbSJIyl5JbC6uiwG4yyDcxPqRkCvbwRjiviM7xMcTjpqHwRtGPpHRHTSVo3e7H0UUV4RsFFFFABRRRQAUUUUAFFFFABRRRQAUUUUAFIxwKWmuCRxSbsBmeIIjNpF7GBkPC6n8Qa/nR8V2osfE+tWwGFhvZo/wApGFf0a6gD9llBOMqc/TFfzufE+3Np8SvFkJH3NWulwPaVs/rX9J+C8v8AasXDo4r9Txcx+yfs/wD8E+b0Xv7KHghs5McMkXPbbKwA/ICvpAda+V/+Ca0zTfsn+GAxyUmul/Dzmx+hr6nGc1+H8Rw9nnGKj2qS/NnqUf4cfQfRRRXzpsFFFFABSYpaKACkxS0UAFFFFABRRRQAw9/pXzd/wUJtDefsn+OQAT5UUUw+qzIf8a+kT3+leC/tzQif9lT4i5HC6cW/JlJ/lXt5FLlzXDP+/D/0pGVX4Jeh+HHhaY2vibSJicGK8hbP0dTX9CGrIbv4bXSn5jJpjfrHx+lfzxaY5TULRh95ZVP6iv6IbQ/aPh1EDyW00E/QxGv6H8YVbEYCfr/7aeVgNpn88uuxiHW7+MDAS4kX8AxFUf461vFa7fFWtL0AvJh+UhrHHf8AGv6Yy53wdKXkvyPFl8TP14/4JJMT+zrrXoviK5X/AMgW1fb4r4g/4JIf8m667/2Mdx/6T21fb47fSv8APDix/wDC9jP8cvzPrcP/AA4+g+iiivlDcKKKKACiiigD8OP+CjH/ACeb8Rv96w/9N9tXzZ/DX0n/AMFGP+TzfiN/vWH/AKb7avmz+Gv9HeDP+ScwH/XqH/pKPkcR/Gl6n37/AMEiCB8TPGhIOTp0WCOnDn/GvUf+CvIx8PPBmDj/AImbk+h/dn/GvJ/+CR85j+KnjCLOQ2mocfR//r165/wV4jLfDXwfJ0C6mwP4xkV/O2aaeJVN+cf/AEk9aP8AuZ8VfsJ/8nV+Ah1BumP5RtX7sjoPpX4R/sMTCL9qjwAxGR9rZevqjV+7i8qD7V4XjCv+FyH+Bfmy8v8A4b9SSiiivwg9UKSlooA+Ofj9+zR438f/ABQ1fxBpf2CewuDCsCSTlJFVYVVsjbjG4N3JwR+HffsofBfxD8Jh4kfX4oIpL824jEEokGI/Mzn05evoTjrS7cVzRw8I1PaLc+UocOYPD495jG/tG299Ndx9FFFdJ9WFFFFABRRRQAh6im049KbS62Gj8Yv+Cnwz+0/dc5/4ltt9P4q9W/4I/wCf+Et+IHGf9Ftuf+BPXPf8FSvhP4ji+Mdr4ut9LubrQ7uxigN1BEzrHIpIKsQDgkEYz1r03/gk/wDCjxN4Yi8W+KtW0y503TdSSCG0F1GY3m27mLBSASvIAPQkH0r+oswzPBz8PaeHjUXPyxVr63T7HhwhL6220fo4vFOpiHIyRj2p9fy8e2FFFFABRRRQAUUUUAFFFFABRRRQAUUUUAFFFFACYFQTTLCjO5CKoySTgCpselQXVul1BJC6h0kG1lPcHr+lBLTexAk8F9ErxNHMjdwQQR9QcVy/if4TeFfFsbrqejWtyzDl/LCv9cjFePfEv4UeM/BMz6v8ONWu47ckyT6P5hYZ9UDZ6+leMH9qv4l6Lcy2t5cwJcRna8d1ahWQjsehz+debWxEIPlqRPm8ZmNCi+TFUn62ue3eIP2KvCGoO0mnXl9pUjH7qsJFH4Ef1rlrb9jnV/DWrQ6loHi9Le9t2DxPJblSCDyCQTwRweK8q1P9qr4i6pCUGqx2inPzW8AU/gTmuRufi941vJvNl8T6kWOQcTEfy4rzJYjC3Uox1PmamYZXzqdOm7r5H0f+1X8PdT1bwJpWvzCOXVNLUpeG3BKlCOWGecAjPOOtfICsGw3UEduQQe/5Yrrz8W/GUljLZS+Ir2e1lUq8cz7wynqDntXI5HPYk1w4qrGtNSgj57MsTRxVZVaMWmfoR+y54hOt/B3RQzB5LUPbsM5I2sQM/hg17CBgV8afsZfESDTr7UvCl7MsYumE1mrH7zY+dfqQAfwr7IjcMDg5I619NhKiqUlrqj9TyjELEYSDvqlYnopgJHanZFdp7QtFFFABTWByDTqa1JgfPv7eWi/25+yr49h2l/KsxcYAyRsdWz+lfhUSTgk5J5Nf0H/tF6P/AG/8DPHWn7dxuNHukA9/KbH64r+fAjaQMY9q/rbwTr82ExVDtJP71/wDwcxjaSYgOKPSkpT2Nf05LY8ZH0b/AME/dKOqftVeDgASLdppuRnkRsAfzIr9x4hhBX40/wDBLzSDqP7TUNwBkWmmTyk4zgkqo/ma/ZkEAYHSv4b8Xa6qcQ8i+zBL8z6bAJ+yHAYo/Cm7xtJ7VSu9VtrC3kmuZktoowS8krBFUAZJJOOPevxFJydlqeiXD0qOSVUwSQM5r5j+Iv7cvhvT9Zfw98PtMv8A4l+J+V+x6FGZII26DfMAVA9cE474rjbnwV+0V8aFM/izxVp/ws8OygltP0oiW7CnqGkJwpx79ccV7lHJ6koqeIkqcX3er9EtTKU7fCrn0r47+OPgf4bWj3PiXxNp2lIoyBPcKHPsFB3E+2K+b/Ff/BS7wg101h4D8K+IfHt/khPsVo0cTH/eI3EfRa4W/wDAf7KfwQunuvGviqHxj4hi+aU6jeNf3Bbv+7UkDJ7HH6Gs3Uv+CmXwq8AW5svh/wCALidUG1GSGK0iI7HC5bn3ANfW4Dh+nVs6GFnWfd+5H73r+JhOq1vJL8Tfk+O37W3xOP8AxSvwtsvCdnL92fVWw4B7new7Y5CkcfgIf+Gf/wBrrxwwbXvitp+gxPyYrBmJUenyIufzNeW6r/wUz+L3iZynhf4fJbox+VktJ7lv0ABP4Vy19+1d+1nrrM1toms2qN0W30CRcfQlM19hRyHM4e7Clh6P+Jpv73c5nVg+7Z70n/BOr4l60gbXPjxqs7HqsMcpA9estRv/AMEuNUlJMvxl11z2JiOB/wCRDXzXP8av2u5yzGLxegz/AAaSwH5bKzpf2gv2rdNYiabxdGV6iTSXI/RK9KOTZ9L+HjqPouX/ACM+en1jI+nZP+CXniW2QtY/GnV0f1kgkI/8dkrPuv2D/wBoPwsPM8N/Gp7kocpHcTTxdOg6sOv1r5ytP28v2h/DkgF5qFy2z7wvtMAH4kqK7bw1/wAFXPiXprKur6HpOqxqRu2I0THnnkHH6VdTIuLaa5oVKVVdvdf5pDVWjs7o9Il0r9t34UsZIriLxfaR8/u3iuMgezBX/IZq1pP/AAUf+Jvw6uUt/ih8KbmGMHa9zbJJbMR0JAkBUn6ECtfwX/wVv8KXpjj8TeEr/TGOA01i6zp9SCFOPpk19C+Dv2uvgb8Y4EsovE+kyyy4X7Fq0Yhckj7u2QAE/TNfL4+jjsOms3yiLXWUE187xujaHI/4dT7zzcf8FQvg/feF7q7WfU7XUliJj0yWycys2OAGXK4HXOQOOteKf8E2NIvPif8AHbx/8VNSgPzF1hcnIWSVixUfRQB689K+p/Gv7EPwU+Jzfa38MWltLLz5+lyGHPcEbTg5/Cu08M+A/BX7L/wr1VNAsk0rRtOt5r2Ylt7sVUksxJyTwP0rxnmeUYXAVsHldKcata0XzNaK+yt3NVCo5qc2rI+J/isT+0B/wUb0Dw5GftGk+FxH5oU5VTGPMf2+8VBzjkV6R+1BMfjb+1b8MPhHaETaVpJGuauiHI+UHYrehwO/98V51/wTgsX8TeMPij8YtbK7GeXM7nO1nLSyYPoBj869P/YI0W4+J3xG+J/xq1OMvJrGotp2mu4+7BGQDt9RwoyMfdPrXsZrKOAqNJ6YWnGK/wAclr/mYw99aL4n+B9uWcC29vFGgCogChR2AGBVkcrTVX5QAcfhTxgV+M3bbb6np2SVh1FFFUAUUUUAFFFFABRRRQAUUUUAFFFFABRRRQAUyn0hOPpQBTvwTbSDoCpB+lfzzfGRVHxd8bBTlTrV3j1H75q/obu4y8LqO4x+fFfgz+0Z8GPGHgz44+KtOvtBv3kvdUnntJILdpEuEkkLIUIBBznHJFfvvhBjsPg8fifbzUbxVru2255WPi5QjZdT9PP+CY5c/spaHuGB9rugP+/pr6zFfO/7CHw91f4Z/s1+GtI123NlqTeZcyW7/ej3sWCsOxAIyK+iBX5FxFWhXzfE1KbvFzk0/md9FNU0mOooor582CiiigAooooAKKKKACiiigAooooAY1eIftrKH/Zb+JAOMf2TIea9vYZyK8M/bbk2fss/EcDjOlyDP1r2Mlv/AGnhv8cP/SkZVfgl6H4RWf8Ax9wY6+Yv86/og0Bi3wysWIyW0xM/9+q/ngshuvIAOMyKP1r+h3SR5PwztxnAXTFH/kKv6M8YtZ4Bev6HlYDaZ/Pt41AXxlrwHIF9Nj6eYaxB3/GtjxcwfxbrLgkhryYgn/roaxh3/Gv6VyxWwNJf3V+R4sn7zP14/wCCSH/Jueu/9jJcf+k9tX2+O30r4g/4JIf8m667/wBjJcf+k9tX2+O30r/PHiz/AJH2M/xy/M+tw/8ADj6D6KKK+UNwooooAKKKKAPw7/4KNJt/bK+IRyTuNgR/4AWw/pXzV619Q/8ABSi1MH7YPjFyCPPhsZOe/wDosS8f98V8vEd+9f6McFST4dwP/XuP5I+RxCtVn6s+4/8Agk3deT8b/EUWMmTScgfSQZ/nXvP/AAVvtvM+EPhqUA4TVuT9UP8AjXzb/wAErr77P+0dcQEkCfSJ1H1DIf5Cvqn/AIKvWRn+AmmzjpBqkZP0KsP8K/nviD914i0Zd3H8rHq09cI12Pz0/Y0uPsv7Tfw9kPBOpIv5gj+tfvXFkIoPJxX8/wD+y7eCw/aI+Hs7HaF1iAZPTlwP5V+/8ZOxM4zj/P8AOvJ8Y4NZxRl3h+peX602vMnopB0pa/AT1gooooAKKKKACiiigAooooAKKKKACmkZ/rSkZHNLQBSuLGC7XE0KzLno6g4PrzTobWO0jCRRrGo7KuB+Qqx260bc9eaTlNx5RaJ3sOXpS0gGBS0IYUUUUwCiiigAooooAKKKKACiiigAooooAKKKKACkIyDnpS0UAQmMMuDnHpmvP/iD8EPCvxGQtqmmxm5AIFzEAkg98jr+NeiEU0j36VnKEZq0lcwq0adaPLUVz4/8U/sQTq0kvh/Wgy9VhvVP5ZFea6p+yn8RtNlZE0mK8UciSCdcH8CQa/QrYM5xk0EevSvPnl9Gb0Vj5ytw5gqjbSab7H5zWv7NHxFnlCHw+8RP8UkqgfmCa6XTv2NvHd6QZ3srMHn55i2PyFfeXlrnoM+uKdtGMf1rOOW0l1MKfDOEhu2/mfBOp/swfEPwFPFq2nCG+ntXWZHs3PmKR6A8nI4xX0j8FvjjZeNbA6bqrrpfiS1AjuLO6IRywHUA4yD7V7EYgykdB04rzT4m/ATw38SAtxPC2natHzDqNn8kqH3I6j61vDCug+amzvo5a8A+bCttdmelLMrdCCRzjPNSgnAr5qnPxb+DiKIwnjrRIsAEgi5C/h1P1zW/4d/az8MXDC216C88O3y8Ol5EQoP19K3jXW09Dvjj4J8tX3X5nu4bPakbg1ymh/E7wz4jRG07W7K5DdNkwz+Wa6SO9hmUbZUcHurA1spxezOyNWnNXjJMsZB7UE1EZ0I5Zfzqlfa5Zaahe5uoYFHUySKvHryaq67lucUtWVvFunpqfhvUrSQZSa2ljI9dykf1Nfzn6xaPp+r31rIMPBPJGV9CrEEfpX9HAvINTsfMgljnhkUlXjYMp+hH1r+fn4+eG5vCXxq8caROmyS21i5GOnBkZgR7EEH8a/pPwVxMY4zFUG94ppd7NnkZhZqLR5/nFKDijn0NLgntjFf15KSseItNT7w/4JH6T9o+MHii+I4t9MVM/wC8/wD9av1fluFhjLOwUAZOTxX5Rf8ABM/x5oHwo0j4geKvEN4LS2UQW0QClnmkO4iNVAyzHsBnPtXtXxI+NPiH4wJOdY1F/AHgV+thFcLDf369hNMeIVP91ctiv4a48wFbNeJcRNaQVlf0XTufR4SooUUnue4/EL9rfTLDXrjwr4C02fx94vjyr22nEG2tT/enm5VAD2JzwelfPnxBvV8Y6msXxi8bXevXZO6L4feB1eVcnkLK0eS3uSQBiq/hae3vtJj0Pwnoet6roYyF0fwdatp9nKc8tcXzhZJSTySpAOTkmvVfCHwe+Lslj9l0Kz8KfCDS5OSNNtBe3zA92cgKW7knJzzmvloU8Pl2kLLzb1/Vr5L5mt5TZzXhyb4pWWif2d8L/hhonwq0AKAt/r8iefj+8Y0yScc/M1ee+Nvhlo+ryvL8ZP2mPPLcyaRpd4kEQHdQinJ7jkGvomP9hvRPEbrN488Z+K/HE+MtFeam8NvnviOPaMH0JrsvD/7GXwY8NKv2P4e6M7LyHubcTN+JfOamGcYXDy5oSfN3jFX/APApNv8AA09m2rM+GtO1P9iv4dyBEsr7xhdR8hnjml3H6EqOfpXS6f8AtufBXwgwj8JfBi6lA+4V02NGPockEn6819+aX8IvBeiqq2PhXR7VV+6IbGJQPyWt6Lw5psCgR2FsgHGFiUfyFVLiHCVP40KlT1qNL7kiFRmtmvuPzzuP+CmV1agDTPg1qIUdA6MuPwCD+VUpv+CpHiqFR/xaG4Rf9oyf0TFfo2NFsRj/AEWH/vgf4Up0SxIANpC31Qf4VMc8yZfFl9/WcivZVf57fI/Nhv8AgrJrlrkT/DHylHB3XDr/ADWrVj/wVzsGIGofDyUZ+95V0p4/4Eor9F5/Cuk3alZtOtZV9GhX/Cub1P4JeAtZVhf+ENGu93Uy2MTE59fl5rphnXDsv4mXtek3+oeyq/z/AIHxjYf8FS/hXrGE1nwdqFuG4bMMU39RWtF+0/8Asl/EVlTWdI0q2dyMnUtGVcZ77gpA+uRivf8AXv2J/gp4jRlufh7o6E97aDyD+aYry/xL/wAEuvgtrBd7Kz1LRJDzutL5iB7gPuxiu2nmHC87cirUX5STM3Cv1tIxIP2eP2SfjBGP7Dn0UTyZIXTNSMTgn/pnu/TFcz4m/wCCUPgXU1aXw94q1HT2PKeYEmXnpjGDWB4s/wCCRdkrtL4a8eXdu2cql9bhvoNykE/XFcnF+yL+1R8Fysvg3xrNqVvGSVhh1BipHp5cwI6dq9+hi42/4Tc5a/u1U/zd0Yyj/wA/Kf3HVaV+xN+0L8FJTL8O/ibHdWsZ3LZXTsqN3wUYMuegzwevOM55343N+2J8QPCM3gnWvCaS2F2BFPdaQEHnjPQtv4BPXgDHWtPTv2zv2j/gy4h+Ivw4l1i1hxvuktWicqOp3RgqTx3Ar2XwF/wVA+Ffie38vXxe+F75Qd8V3CXTPcBlB/UCsqs88oVI4qWGpYhp3U4pN36PTX8BpU7ct3Fdjz7xh4Vvf2RP2Gl8H5UeMPEswtXjhOWM05AZQR1CqNuR1r66/Zp+GcXwl+CvhTwyiBJbSyUzEDlpW+ZyffcTXx9qPxO079tT9rbwVpPh0yXngnwkDqNxcFSI5pgRjgjoCABkDrX6IwL5cQX09K+K4grV6VGFHEq1Wo3UmvN6JfJdDppJSd1stCYAiloor4c6wooooAKKKKACiiigAooooAKKKKACiiigAooooAKRuR60tFAEZ574IqlPpNrcyK8tvHIy9CyAkfQ4yKv4yOtJ0GKFKUdU7CdmMjjVBheP0qUGjAo6CptrcYtFFFUAUUUUAFFFFABRRRQAUUUUAFFFFADf8K+ev2870Wf7Knj8k4D2Xl5JxjcwX+tfQh+nSvl7/go/efY/2TfGCg4MxgiHvmVeK93h+HPm2Fj/AH4/+lIxqu1OXofixosPn6xp8WTl7iNR9SwFf0LXTCz+Gcx6eXpp/SI1/Px4Itze+NfDsKjJl1C3XH1lA/rX7+ePJv7O+E2tSkgCHS5Sc9BiIiv6E8Xpc+NwFNef5xPKwHwzZ/Pvr83na9qUhIO+5kOf+BE1mjrj8Knu3828nfOQZGP5kmoB156Zr+ncDFxwsE+y/I8aWsmfrx/wSQBH7OetnH3vEdyR/wB+Lcf0r7fHb6V8Wf8ABKC1a3/ZqupCMCbXLpx7gRwrn/x2vtNexr/Ovitp57i/8cvzPrMP/Dj6D6KKK+VOgKKKKACiiigD8af+Cp1j9k/allnCkfadJtXz0BI3Ln/x0flXx4TwD1r7y/4K66WLX4yeEr4RkC60l4y47lJeB+Aevg088jpX+gfh1W9tw1hX2jb7tD5XFJqtI+pP+CbOpiw/aq0CN2wLm0uYQPUlM4/JTX3p/wAFO9NN7+zFqUwXP2a8gkJ/4FjP5mvzb/Yg1j+xf2pvAE5YKHvDAc8ffjZcfrX6o/t/6SNX/ZV8YqBkwwxzAD/ZYHNfifHVsNxtgq2yfJ/6Uz0ML72GlE/Gr4PXw0z4q+D7snaIdVtnJ9hItf0PWLLNawyD+JAR+IFfzheG7o2XiDTLgEqYrmNw3TowOa/op8G3gv8Aw3pVyrFlltYpAc8coKy8Z6X+0YSt3i1+KHlz+JG/RRRX82nshRRRQAUUUUAFFFFABRRRQAUUUUAFFFITik3YBaKac8Y5FG7g9z7UXAdSfhTN3HQ4qF7uKMEtIFA6luB+ZoV3sgLGPel/Gub1X4geHdCBbUNbsLRVGS0tyiD9TXBa5+1r8IfDwb7d4/0SFl6gXav+ik13UsBi62lKlKXomyHOK3Z7AM0uCetfMurf8FEfgXpCk/8ACYpckHpbW0smfpha5i//AOCofwStTmPUtUucdotPcA/icD8yK9aHDmbz1jhZ/wDgLMvb0725j7AyB2o/Cvieb/gq38II2IS316bHcWQx+rVXP/BWL4UBhs03xE4PGTaIB+ritf8AVbOt/q0vuD6xS7n3BnFKM18TR/8ABVn4UMBnTvEYB7/YlP8AJzV23/4Kk/CKYjfHr0IPc6czD9M4rN8N5tHfDy+4ftqbe59l4HrRivk+z/4KVfBi4ZQ+r6nBu/56aVNx+Smum0z9vr4J6koKeLxCPSeznT8yUrhnlGPp/FRl9zL9pB9T6KzzRnFePaX+1p8JdXH+j+O9IJx0kn2H8mwa6vSPjP4H8QHbp/inSrskdIrtCfyzXDPC16fxQa9UxqUXsdt17UpGapWmp2uoRhradJ19Y2BH6Gr1c2q0ZYUUUUwCiiigAooooAKKKKACkwKOfWkP1qbpAROqgYYZHpiue8QeA9C8UwmPU9Jtb1DniaMEj3BxkGuj254PSlKgHGKmUYy0kjKdKE1aUU/U8D179jjwTqcxnsHvtFkJzi0n+UH1AYHFc5P+yNrOnMx0Tx/qlsCeFnLHA9MqR/KvqEc0ECsnh6b6Hnzy3DTd+W3ofLL/ALLvj6ddkvxHuXQ9syg/+hU+2/YylvJQ2t+NNSvRggogwDnryxP8q+otg/u0Y45GKhYWmne34kLLMPfW/wB7Oc8HeEbTwX4cs9Gsd5trVdqmQ7mPfJJ75r4a/bX/AOCfviD4wfEVvGXgeeyiuryJY761vHMYZ1GFdSAeSMA59M9cmv0H2AcdqNi88Cvp8kzrGZBiVi8DK0lp5NHoyownBU2tEfi9c/8ABMj42xbimnabPjtHeqM/QntVP/h2n8ciSRoVjj/r/jJ/nX7WiNRwBxRsXpgV+nrxb4ij1g/+3f8AgnL9Ron5rfs5f8E9PH1nod1Y+M9f/wCEVsftq3It9MjinuZWC7QRMSQgAJGAAecgivr3wP8Asj/DfwXPDdf2R/bupRr/AMf2tSteSZ9QHJC/gBXtgQDOB1pwAAwBxX53mnEmY5vWnWr1Lc26jojpp0KdNWSKdpp9vZRLHBBHCigAIihQAOmAOlWtoHIHv0p2B60cV8w3Ju7dzo0QgHPtTgMUYFLQgCiiimAmKWiigAooooAKQjilooAiPQcY/HFKVXsOetOHFBwaS0F8yrd2NteRFZ4I5V7h1DfzryL4hfsnfCn4l7217wXp1xcNnNzAnky9OpdcEn6mvZjhu1MEaKSQoGetdVDGYjCyUqM3F+Ta/ITjGS1Vzyz4Mfs1+AvgLbXcfg7Rl05rogzztK0kkmOgLMSQB6Zr1VBgY70uB0NAGKiviK2KqOrXk5SfV6sFGMVoh9FFFYlBRRRQAg+lBqvd3cNnEZJ5UhQDlnYAfrXL6v8AFfwfoAP9o+J9KtCOSJbpF/macYSk7RVwOw6e9ITmvItT/at+E2lKTP490de2EuA5/ALn+VcvqP7eXwU00Pv8YxzFRkiC1mk/kldsMvxc/hpSfyZDnFaM+huo9aMAV8p3f/BSj4K22Qmr6jcEc/udMnP81FYV3/wVJ+D8DEINemx/d01x/wChYrvhkOZ1PhoSfyJ9rDa59k4FFfFD/wDBVn4ToSBp3iM+/wBhA/m1Vh/wVh+FW/D6d4hVf732Rf8A4qumPDGcS+HDS+4h16a+0fcGaM+lfEkX/BV74RM2HtvEEfubJSP/AEKtWw/4Kk/BS6wJr/VrT1Mtgx/ln9Kp8LZ0l/us/uD29PufYv40n418xaZ/wUa+BOpAZ8Xm1J/5+LOZP5rXZ6P+2J8HNfCrZ/EDRS5IAWW4EZzn0YCuGrkeaUV+8w01/wBuv/ItVab+0e149qWuS0j4oeFNeVDp3iLTrzd08i6R8/kTXRJewypuSVWHX5WByPbBryp0alN2qRa9UaJp9S3nIoxnqKjWQMMg5pd2enI+tYX12GSUVFv5x/jT1wRQmmA6iiiqAKKKKACiiigAooooAKKKKACiiigBrd6+Ov8AgqXqpsP2YrmAHm61K2iI9cNu/kpr7EPIPavgf/grhq/2X4QeGLAMN11qwcqe4SJ+f/HhX2HB1F18/wAJBfzp/dqc+IaVKTfY/Nz4G6cNU+Mnge0xkyaxajjkkCVSf0FfuN+0DdjSPgH4yumYoItInOfqh/rivxl/Y50n+2v2mPh9bYLbdSWUgjjCgtn9K/XL9uHVhon7LvjibO3fYGEc4J3EL/Wv2jxNbxHEuAwy/u/jJHmYLSjNn4TMcs2DkHmk+7Rk4AoGcjBwa/q6CVOgvJHi/aP2p/4JmaWunfso6BIoP+l3d3OffMpXP5LX1dXgH7B2jpo37KXw+jRdomsPtJHr5js+fx3Z/GvfxX+bHEVVVs3xU11qS/Nn19FWpxXkPooorwDYKKKKACiiigD81f8AgsLojG3+HurAAIslzbMfqEYf+g1+aPbFfrf/AMFZ9AXUPgTo2p7Sz6fq0ZBGeA6MpJ/OvyPIwcAYr+4/CXEe34djT6wlJfjf9T5vHK1U7r4FayfD/wAZ/BGo79gg1i1Yt6DzFBH5E1+4X7TGkf8ACQfs7+NbQKHMmjzMPqELZ/SvwM067fTr+1u0IDwTJKv1Ug1/QhHOnjf4Nh1wyano4xjkHzIf161+feLlN4fNcBjV/VmmdOAd4Tifz1IDBMCeCrc/ga/oM/Z51ka98F/Bt/nPnaZbn8owP6V/P9rtm2n63qFqVKtBcSRlTxjaxXH6V+3n7AXiAeIP2XvB0rP5klvA1szH1RiMV0eLtP2+V4LFxXX81/wBYB2nKJ9HUUUV/Kp7gUUUUAFFFFABRRRQAUUUUAFFFIelADScDngVDJPHCpZ5Ai/3mOB+ZrL8R2eq3lmYtLuobOVgQZZIvM2n1A6H8a8T8Z/sr3/xKjki8T/ErxPcQP8AetdPlWzgIPbCDJH1Jrpw9GjUadafKvRt/cRJtbI6f4mftTfDH4TiQeI/GGm2k6ZzawzCaf8ACNMtn8K+WPiJ/wAFbfCunebB4Q8M3+szAkLcXzCCM+4ABbHQ8gGvQD/wS5+DsuXlGszzHrI98WYn1JI5NYer/wDBJv4X3kbfYdW1qxfsRMrgfgRz+dfpOT/6m0JJ5i6k36WX3J3/ABOOf1mT91JI+TfGv/BUD4v+I/Nj0p9O0CFsgC2g8x1H+8xPPvgV4b4q/ac+KfjKRm1Txvq8ytnMcVwY159lxX2F45/4JG6vaq8nhXxjBdkZKwajblCfYsp6++K+WPit+yF8VPg0Xl1zwxcT6euSb7TgZ4sDuSoyB9QK/obh7F8CVpKGCUFPpdWf4nl1o4lP3m2eRX+tahqshkvr+6vHJJLXEzOT+JJqnwM8EE01s7iOhz0owOec461+yUMPhYxToxSXkkec2+4Y7k4B68V9V/srar+zrqM1rpPxN0Cex1R2Crqdxcs1pIScANgjy/x496+UhTgASQRkH1ryc8yWOb4SWHVSVNvZxdnf9S6dTkldq5+6/hT9kf4Fy2UF3pHg7Rb61lQNHMP3yuCOCCSciuwsv2avhhp4Ag8CaIgAxn7Eh/pX45fs5/tg+OP2etRgjsbx9T8ObgZtJunLIB3KH+E/T8a/Xj9nn9pjwh+0T4bGoeH71UvYgBd6bMwE9uxxkMM5IyeCODmv4y4t4b4g4cm5Vq06lJ7Su/x10PosPXpVVskzqYfgl4BgUCPwdoqgellF/hVpPhB4JT7vhTSFHtZx/wCFdeuNxwRingZr8v8ArmIlvUl97O3lj2OWX4YeEVGB4b0sD0FpHj+VSJ8OPC0alU8Paao9BaIB/Kul4pTUvEVnvN/ewsuxzn/CvfDeMf2Dp2PT7Kn+FRx/DfwskhkTw7paSZ+8tpGD+YFdOOaWs3VqSWsmFkZ9jpFnpi4tLaK3HpEgUfoKvnmgYpajXqNKwUUU0kDk8D1oGLwKDio9wIIBHXvSb1/vAjPb1qLvd7BoTUVGwDqcHHHB7UxA6N88m4dhgCqvoBMDmlpgfA5IFIHXJ5H507dReQpHfrXl3x/+NFj8EPAV5rU5WbUZf3VhZs2DNMen/AV6sewHuK9P3Ac5r5Q/aD/ZS8Y/HTxqdVm8XWNnpcC+VZWJtnbyUI5JIPLE8kjrgDsMehl1PD1MRH6zLlgtXpv5Ck2otpanzwf25vjA0DXAu7Q2wcIZV0xCu45IUMTgnAP5V9k/su/H+D45eCVnuXjj8Q2G2PULZMAFiOJVGT8jYJGO4Ydqo6N+yl4d034GSeAZ44ri5mi82bU9nzm6xxIuckAHgAnpkdya81+DX7GfjH4NeO7LxBp3jSyeJDsurf7NIBcQk5ZD82MDqPQ8ivq8dWyjG4epGjBU5xfutL4kcUI1oPmbun0Psng0hxVTbKSpEgU85BXP9akiEisC8oYY6AV8I9DuTRPxRxTdwzjcM0cHjNA9CSimggg4OaTOO4xSuA6gjNM3Lk4Ip4PA70K/UBaKjIYtkHA9MU7oKYC470nFM3DgEjJzx7UEgclgfapu7XDQlopikEkZH580+mncAooopgFIRmkJGelGQM9gPU0m7ALgUDpUZK55Yc9KUOCMhhj1pa9QJKKKhkRyylWIUHlcdaoCUDFHQU0sACTwPUmm71IyCOp6HvSuBLSZFQ+dHnlxke9O89D/ABD86LPqhXRLRTdwzgEfnSg55zxR5DFooopgFFFFAFS8sLbUIzHcQpOhGNrgMPyNYU3w58MXEgeXw/psz+r2iMfzIrp6D9KalKOzE1c5tfh54YUYXw/poUdALRAP5UjfDjwu4w3h7TWHobVCP5V0uRRmtFWqLab+8Vkcqfhf4SI/5FvSwOn/AB6R/wCFQP8ACLwTITu8L6Sx75s4z/SuxyKOKpYmutpv72Lkj2ODl+CHgGbPmeD9FcHrmwi/wrMuf2b/AIYXwIn8DaG4Pb7FH/QV6YzBRzXn/wAYfjV4W+B/hWfXvFWpxWFrGD5ce795M2OFRerEn0FdmGxGOr1I0qE5OT0STdxOMUrtaHG69+yH8Fru2ka98D6LbwqCzSCLy9oAySSCMDFfAH7VU37LPgg3mjeEdAk1rxGpKF9LunW2t2GR80mSCQeqqCfXFcP+1F+3r4w+OdzcaTozy+GvChJH2aCQiadexkYdj/dHFfKrH5jnrnJ4x/Kv6n4L4FzWHLjM1xM49VBSf4v9Dw8RiKb92C+YOQXYqpRSSQuc4Geme9M7560lOweDjINf0d7CHKk1c8q5ZtL+5sZA9tcTW7g8NFIVP6EV3Xhn9oT4keEGRtJ8ba1ahTxGLx2X6YYkY9q8+AJYDBJ64Aya9O+Fn7N3xI+MkiHwt4Wvb2zPW9lXyrcHv87YB/DNfL5rTyXDUXPMlBR/vJG1Pnb9257B4J/4KW/GTwm0aXuoWWvQLjK3sGGI/wB5SK+ifh9/wV20yZ44fGXhCezzgNc6bMJVHvtYA4+ma4TwH/wSV8U6mkcvirxRaaVkAtBZRmZgOONxxz9BXteh/wDBJX4cWcKf2lr2s6hIMZKusQP4AGv54z3GeHdVyioXl3ppr/gHrUli1bX7z3T4Z/tofCP4qGGPSfGNjBeyYxZ37/ZpiTnACtjJ45xnHGeor2+0vre8jEkMyTI3IZGBB+hHWvkBP+CWXwbRcFdX3Y+8Lwg/XgV2ngz9jOL4aFf+ER+IvivSIV5W1muluYAPTY4Ix9K/EMwo5I5N5fWkl0Uo/qv8j0IOqvj/AAPpZSCMjpS1zPhXS9c0uMQ6rqkWqhVAEwgETsfUgcflXSLnvwa+WaSdkzoWqH0UUUhhRRRQAUUUUAFFFFABRRRQAwk7sdBX5mf8FftZD3PgDSg/K/abkrnjoq/4/nX6ZPkV+RH/AAVf18aj8d9K00PuSw0tQRnoWYt/h+dfqXhlhvrHEtB2+FN/cv8AgnDjXaizz/8A4JyaKdW/ao8OuRuW0hnnPfGFxn9a/QL/AIKb66NH/Zd1eAHD313b24H1cH/2WvkP/gk5oX2/4265qjp/x46ZhTjjLuAf0Fe5/wDBXbxCLT4XeEtIBJa81QzFe22OM/1av0TiVvH+IOGorXlcfw1OOiuTCyfc/KcGnAElRjJz0pla/hTSW1/xVoumLnde3sNtwMn53C/1r+qsbUVHC1JvZJ/keItWkfv5+z3og8N/BLwNpezyja6PaxsnowiXP65r0YdazdAtBp+j2NspBEUCJx7KB/StAd/av8xsVU9rXnUvu2/vZ9lBWikSUUUVgWFFFFABRRRQB8yf8FDPDn/CRfsseMPlJe0EV2uFyfkdSf0yK/EHBzyK/oU+Pvh0eLfg54x0kgk3OmTqABnJ2HHH1Ar+fCeNoJpInBDI5Ug9iDg1/Wvgti74PE4ZvWMk/vX/AADwcxXvpkXGD3r94f2O/En/AAl37MXgG7d/MY6VHbyEnPKDYc+/y4r8Huxr9hP+CW3isa7+zf8A2UWLyaVqFxDgnnaxDgew5Nej4y4T2mV0MSlrCe/k1/mRl0rTaPzF/aN8O/8ACLfHbx1pezy1g1WfauMfKXLA/Qgg/jX6Zf8ABKPxKNT+AF7ppfdJpupSx4J5AbDD+dfFH/BSHwm/hb9qfXZtm2LVLa3vUPQEldpP5ofzr3T/AIJDeLvK1fx14ed+HjgvY0z3yyMQP++fzrzeK1/a3AmHxa15VF/kmaUf3eKaP1AopqnKgkYNOr+Sz3QooooAKKKKACiiigAooooAKKKKAEP0zTSoOAQKfRQAwKRwOB7UbfrT6KnlQDSM9qq3NlFdxvHNEksbjBR1DKR6EGrlFON4u6YmrnyZ+0D/AME9vh98ZUu7/S7RfCviKQFhe6eoWOViSSZIx8pyTkngmvzA+Pf7K3jv9nzUnTXtNkudILEQ6ragvA49SR9w+x496/ewruOemKyPE3hbS/FelT6bq9jBqNjOpSSC5QOhB7YNfqXDHiHmmQSjTnN1KXWL3S8mcVfBwqrTRn84YXIBHIpOfyr9A/2vP+Cb174SkvfFfwygkvtJOZbjRB80sHGSYT1Zf9k9O2a+A7i2ltJpYZ4mhmiYq8bqQykHBBB5BBr+y+HeKMBxLhlXwk1frHqvVHz1WhKi7SIBweef0rqvh18SPEXwp8UWfiHwvqk+l6nbNuDxMQrjurjoykcEHtXLEEfT9KOcdcV9Hi8HQxtGVDERUoNWaeplGTi7o/bL9j79tDQf2idEj0++aLS/GNug+0WJbAmwMF489V747V9RK6nOD71/OJ4S8V6t4J8Q2Gt6FezadqllKs0M8LEEMOg9wehHev2b/Ys/bB039ozwilpqTxWHjGwjCXtoCAs2OPOjB5wT1HY/Wv4s4/4BnkFR47ApuhLddYv/ACPosLilUXLPc+owwPTmlBzTVbIJByKcCCMivxFO56QtFFFUAUUUUAIwyMdKrzx+ZGyksoI25BII+hHSrB6U1wShA60r21A/M79p5/iV8GfiNdWsHjnxT/YV9vuNPlfV7ll2kkGP7+PlPAGOmDW/+yB+0vrmnePx4d8YeIr/AFfTdWIhgn1K7kuGgnGAoDsSQrZwQOAcV9a/tH/BK2+Nnw8vNN2rFq9tm4066OMxygdCT/CwG0jpyD2r8otRsb7w9qlzaXUEtjqFlIY5ImBV4ZFOCPUEEEfgDX69kscHnmXyws4RVSK3SSfk/wDM8rE89KSmnoftrG2VLcc8j3/z0rI8YeI7Dwj4d1DWdUnS3sLKBp5XbBwAOcDuTnAHc4HevKP2UfjdH8Yfhtbm8nU+INM/0TUE7sVyFlx6MBk44ByK8E/b/wDjf9qkg+Hek3KiGMi41V1OQzA5jiJ9uHI9Qo7GvgcJk1fE5h9Ras09fJLqd0asXTU7ngHxD/aV8e+MfGeq6tY+K9c0axuJ2+z2NlqUsMcUYOFAVGAzgAk4ySTX1v8AsReG/G+saTP418WeKNd1O0vUMWnWWoalPNGUBIaUozFTkjCkjkZI7GvkL9nb4NT/ABr+I1lpBWSLSICJ9QnUcJCDyoPZmGVB9yewr9Y9J0y20bTraxs4Ut7W2jWKKKMAKiqAAoA6AAYr6ziirhMDThgMNTXPbV2V7HHhvaVZuo3ofAf7cHxG8W+FvjKljovirWtIs/7Mik8iw1GaCMuWYElVYAk49K+fD8cPiLzjx/4nAzxjWLgD/wBC9Aa9i/4KBDHx4jA6f2TB/wChvVj9g7wP4f8AHHjPxHb+ING0/WoILKN44b+2WZUJcgkBs9q+kwccHg8khjKtFSainqld6kVZSddxTaR4t/wu74jZH/FfeJ8/9hm4/wDi6B8b/iNz/wAV94o4/wCozcf/ABVfqV/wz38Msf8AIgeGzj/qFQf/ABNH/DPnwyXk+APDZx/1CoP/AImvmv8AWjLn/wAwa+5f5Gqw1T+Y/Nz4X/GTx9ffEvwpbXnjjxJc2s+rWscsM2rTujoZVBUgsQQQSCCO9fq9gmI4IUkZ44Oa4iy+Bnw7sLuG6tPAvh62uIXEkU0WmQqyMDkEEKCCCM8V3JQhCPQEc8fy/wAK+VzjMcPmNWM6FJU0uit+h0UaU6bfM7n5L/ET4yeP7Xx/4nt7fxz4kt4IdUuo44otXuERFErBQFVwAABjgV9FfsQ/tJajqmt3XgvxbrVzqVzdv52mXuoztLKzYO+IuxJPABUH0I6kV8i/E0H/AIWP4s9tWuv/AEa1Yel6ldaJqVtf2c7W13ayLNFLHw6MpDBge2CAf/1V+xV8iw2Ny5QhTSk4qzSV7nlyrThVeuh+3Qb0Oa8v/aU1S90T4H+Lr/Try406+hsw0V1aytHJGd68hlII6kcHvSfs9fF+2+Mfw40/WVZBqCgQX0K4ykwGGOB0BPI9jUP7VP8Ayb74297H/wBnWvw+jh5UcdChVWqkk180e1GSnG6PzY8NfGj4hS+INKjk8d+J5InuoVZJNZuGVgWAIILkEEHGCK/Xq1YvbxtzkqDzX4p+F/8AkZ9H/wCvyH/0Na/auz/49Yv90fyr7fjPDUcNUo+ygo3TvZW7HDhpSlKSbLNMHQ5/wpd1A6fhX5qz0Tw/9sHXNT8NfALxHqGkahdaTqETW/l3dlM0MqZnjU4dSCMqSOo61+dmi/Gz4iSa1YLJ488TSIbiMMraxcEMCwyCN/II4r9CP24P+TcPEv8Av2v/AKUR1+YWhf8AId07/r5i/wDQhX6xwphaFfL6sqsE3d6tXa0PMxs5Rs4ux+19shWNAeuMZ79MZJ7nirQGKig/1afSpT0r8pe7PRWwEgDnigEEcc0jKGGCMg9jQqhRgDA9KRQhIyDmvkj9vT406l4F0DRvDfh/U7rStX1GX7TNd2U7QyxwJkABlIYFnI6Hop9a+spHSFWdsIqgkk9h6/pX5KftOfEf/hZ3xl1/VFkZrCCQWVqMnHkxkgkDtkjP419dwxlqzDG/vFeMFdmFaapwbMEfHD4jIdw8e+JztORv1e4PTHUF8EZHQ9s1+pXwN+IsfxW+F+g+IkkU3Nxbql0qHhJ1G2QYyf4gSM54Ir8mtc8Ian4c0nRdTv4PKtdWiee2bBJZFJUn0yCDx7Zr65/4J3fEoWl7rvgm7l+WbF9aRtgYYcSADvkAH8DX2/FGVYargfrWDglyPW3Xo/uPMoVZKouZ6M+8h0pG+6ece9KOlRyuI4mZiAACST6V+NI9o85+M/xp0H4L+F31bWXLSSZW2s4iBLO+BwMkYwDkk4xX56/FH9sT4ifES/mFpq0/hfS9/wC6stHlMMgAJILTD5mJBGcEKQB8vJJxf2m/i1cfFz4q6rqHns+kWMj2dhFnKiJCQWA9WIJJ9MCvU/2N/wBl2w+KBm8WeK4Dc6DazGC2smJAupVxuZ8EZRc4x0JBznkV+t4DK8Dk2XrH5hHmk9k/ySPNq1pVJ+yg/mfLFzfT3lxLPc3EktzIxaSeRizuxPJJJznnk85z0rrfBHxj8bfDgxf8I54m1DTIYixW0WYvb5IwSYWJRic4yVzzkEEZr9dNM8G6LounQWOn6RZWdnACsdvDAqoo7AADAGM8Y/KvmT9rL9k7Qta8Iaj4t8LabDpOu6dG93c21mgSK+jAJcFBwHxkgjkkYOeKWH4ny/GVVh8RhlGMtL6P9BPDVFFtS1Nj9mT9r61+LVwugeI4IdL8T5Yo0RIguwCclQeVYAYwSeADk19QRkEFhzk9q/GXwPo3i2PXdK1Tw3pWoXV9DcLJaT2ts7q0isMc4wQSMEZx1r9gvB+oXOr+GNMvby1lsbye3jkmtplKvE5UFlI9QSa+W4kyzD4CvGeFa5ZdE72NcNUnJOM1sbtFFFfHHcFFFFABRRRQAUUUUAM/GkZ1A5IwaGIXGe9eM/tM/tGaB+zz8PrjW9TlE1/IDHY2Cth7iTtx1CjjJ/DvXThMJWxteGHoRcpSdkkROShFyZW/aW/ai8K/s5eFHvtXmF1qsyn7FpkTjzZnGcHHZQRyenBr8ZPjj8ePFPx78YXGu+I75nXcRbWUZIhtoz/Cqn9SeSayPiz8VvEHxl8b3/ifxJeNd310xKISSkCdkQHooHA/PvXFtjPHSv7d4G4Aw3D1FYnFRUq8lq/5fJf5nzmJxcqrtHRASM4AwKQ+9HcDpT9hJAAJJOABz+FfsblGCbb0RwJeQm0kZA46V6N8HfgN40+O2vJpnhTSJbkZAmvWBWCIZ6sx498Dmvf/ANkr/gn1r/xsntfEPi1ZvD/hEESKmCtzej0UH7qnuTzzxX6wfDn4YeHPhZ4dt9D8M6TBpenwDCpCoBb3Y9S3ua/AOMvFDDZVzYPLPfqrRv7Mf835HqYfBSqWlPRHyl+zz/wTM8GfDyK21Xxr5fi7XVAfyJ0BtIW4OAh+8Qe5/Kvs7TNJttItIrSzt47a2iAVIokCqoHYAACr4XHGKXpX8nZpnWPzms62NqubffZei6Hu06cKatBCBQOgNAHPpT6K8Y0EwKaRnHHApwOaWk1cBAMUtFFCVgCiiimAUUUUAFFFFABRRRQAUUUUARuwCkntX4a/t/8AiMeJf2pfF7hxJHaNHarg9NqjI/Ak1+32qXQs7OeYnARCxPbABzX89nxq8RN4t+LnjLVi+83WqTuG7ECQgfoBX7/4N4X2ma1sS1pCFvvf/APKzB/u0vM+/P8AgkH4c2aZ451x48mSWC1RyOwBYgH6muR/4K7eKVvPiB4J0FHJ+x2M9269svIFGR7CM/nX0N/wS78LyaH+zbFqToVfVb+e4DEY4BCA/T5T+dfCn/BRzxX/AMJP+1R4ghVw0Ol29vYoM5wQm8j6kvzXsZH/AMKviHXxC1jBy/BcpjU9zCJdz5gAI4PFetfsneHG8V/tIfD3T9oYHVopmBGRtjzIc/gleSjlsHnJr61/4Jj+Gv7e/afsLtlDR6ZYz3JyM/MQFXnsfmP5V/QXGGL+p5Fiq3aEl96PNw8earFH7NwqFRQB04GPb/DpU6jjkc0iDbxT6/zme9z60KKKKACiiigAooooAoapbLeWFzAwyJY2Qj1BGD+lfzy/F7wy/hH4q+K9GZQhstTniwT0HmHH6EV/RI4yDjvX4if8FEPBh8IftR+JiseyDUY4r9MLgEuuCff5gea/fPB3G+xzerhZPScfyf8AwTyswjempHzKDX6Q/wDBIbxcIr/xv4beTmRIbyNPUgsrEe/Svzf9cV9W/wDBNfxoPCX7TelW0knlxatbS2hBzgtjIH5j9K/oPxFwTx3DuJgldpc3/gOp5eEly1ovuey/8Fe/B5g8U+BvFCR/Lc282nyt7owdB9cM/wCVeNf8E0vF58MftRaXZvJsj1i0nsiCQMtt3r+qY/Gvt3/gqP4M/wCEn/ZvfVUjDz6Jfw3eQeVVjsY57DDfpX5XfBLxk/gD4weDfEIcxrp+qQSyMDj935gDjPoVJH41+Z8JP+2uBcRgt5QUkl+KOvEfu8UpdHY/obSQEA49P1p+c4qnYzpd2kM6EMsiBgR0IIFXB2r+TGnFtM91O46iiigYU089qdTeMnipbsA0k4zilB46Ux3Ve4B7ZrjvHfxd8I/DKxN34n8QWGjRYODczqjN7KpOSfYA1rRo1a81CnFyb6LUltR3Z2m7GOKZ5y5wSM18Q/Ef/gqv8NvDTzweGbDUPFFwgwsscZggJ/32BP8A47XzP42/4KsfEfWpZE0DSdL0KE52lw1w4/FiB+lfoeW+HnEOZpShh3GL6y0/4P4HLLF0o9T9djPGoJLqMe9Vp9Ws7Zd0tzFGvq7gV+FPib9tH40eM5ylx41vog54iscQ8nsAoBP61peF/g9+0V8btstlY+KNStZD/wAfV/dPDCR6jzGGR9BX1M/DCtgYc+Z4yFJef9I51jeZ+5G5+1t38RfDFiSLnX9OgOcfvLlF/rWTP8cvAFoSJfF+ioR1zfRD/wBmr8v/AA7/AMEtfi74iKvrevaVpRPJSS6e4dR6kAdfxr0vQv8AgkGuUOseP5XJ6izswuD35Zjx+FeFW4f4aw91PM+Zr+WLZsq1Z/8ALs+7of2gPhxO21PGuiM3oL2P/GtC3+MHgm7x5PivSJCegW8jJ/nXx/pH/BJL4d26g3/iTW71sYO10jz+QNddpn/BLr4NWKqJYNVuiBjLXzL/ACxXz9fB8PQ/hYqb/wC3F/mjVSqveKXzPquz8X6JfjNtqtnOPVJ1P9a0Y7yCUAxyo49Qwr5x0f8A4J+/CDRCDbaRenB/iv5c/mGFel+FfgB4R8GTRy6TBeQMhBAe+mkX8mYivn8RTwUf4NST9Ul+prFy6o9IGCCRzTgDjkD2pkcQiUAemMmpa8yxrcgkjDghhkV8W/tk/sB6P8YbW68T+DoYdI8XqheSNFCQ3uOzADhvcD619r/jTWGVI654r2MpzfGZLio4rBzcZL7n5NdTGpSjVjyyR/OJ4r8I6z4I1y60bXtOm0zU7ZtktvcIVYH1GeoPYjg1jAYyeuK/df8Aaa/ZH8JftFaC66hbrYa9Ch+y6rCuJIz2DEfeXPUHtX44/HH4C+K/gD4tn0XxLYukZJ+zX8akwXKDoyt0z6jqK/tTg3xBwnEdNUazUK6WqfXzR87iMJKi21qjzUsSc456iut+GHxI1v4T+NNN8T6DdtbajZyB+uFkXujeqkce3WuTI7+vbvSdeCcc1+o4vCUcdQlQrpSjJWafmccZOLTXQ/f39nT456P8ffhtp/ibS5VEsiiO7ttwLwTAAMpAJxzgj1BB6nA9YTGMjpX4bfsT/tLXf7PHxRtnurhz4X1WRbfUICTtTJwJQOxUkZ9R9K/bvSdTt9Y0+3vrSVJ7adBJHJGwKspGQQR1yMV/AvG3C1ThjMXStelPWL8u3yPp8NWVaHmjRzxmlpByPWlr89OwKKKKACiiigCGRSyjGPxr4T/b4+BAs7qH4g6LbbYpiIdVWIHAbgJKQB0IGCRzwK+7z1zWP4o8PWHi3Qb7R9TgW5sLyJoJom/iUjB+h7g9sZr1MqzCeWYuGIjsnqu6JlFVFyyPyP8Agz8YNX+Cni0a3piCcvA0M9ozFVmRgcAkZxhgCDgngdAeeX1bU9R8ZeI7m/umlvdS1G53seWaSRiSAB1JJ4AHXgDkgVt/F3wP/wAK2+JPiDwyJ/tMen3TJHJ1ZozgoTjgEqVJ9yfw+gf2CPg9YeMPFV74w1IrPHokix2lqwyDOwyJCD12jke5z2r94xmJwuCwss2jH3pRVn67HgcsnJ0b6XPqr9lr4IR/Bf4c2ltcxq2vXqrcahKeWDkcR5/2c4/PrXtCjCjgZxQibU29admv56xOJniqsq1V3lJnvU4KEVFH5p/8FA/+S8x+v9kwf+hvXA/s5fH3/hQGvapqY0M639ugSARfaxbiMBiSQRGxPWu+/wCCgX/JeU/7BUH/AKG9ef8A7PHwBn+P+u6npsOtporWMCzmSS2M28FiMYDrjGOuTX7phPqr4fp/XH+75Vf7zx67l7dqO+h9E/8ADzA9vh5j/uM//aKb/wAPLzjA+HeP+4yCP/RFVv8Ah2hf/wDQ/Qf+Cpv/AI9Qf+CaN+f+Z/t//BU3/wAer5P2fCn8z/8AJjpTxFz1P9nv9sc/HXx8/hv/AIRL+xQtnJd/af7R8/7rKNu3yl67xzn1/H6ZlPyMe2K+X/2df2Obn4F/EB/Ec3iqLWVazktPs6WJhOWZDu3GRumzGMd+tfT83ER9cV8RmiwSxVsB/Dsu+/zOui5te/ufjF8TcH4keKwe+rXX/o1q6nxh8HbrRfhF4P8AHtkry6XqiSQ3gAJENwrsFJOOA6g490x1Izy/xM/5KR4r/wCwtdf+jWr9Df2b/Bem/ET9kXRfD+rQrNZX9tPE4I5B85yGB7EEAg+or9izPMqmV4LC147Xin6WZ5MIKpXlF+Z8e/sm/HEfBr4ixJqE5Xw5qpSC9JyFiJPyTED+6evcgnjIAr72/ailWX9nfxnIhDI9iCGHIILrz/XivzA+Jnw/1D4Y+ONV8N6orCezmKiUghZUPKuM9QRg+gORX0z8P/jq/jf9k/xt4P1acy6xounDyJGbLT2wdQBzySpGO5II/Hxs8y2GIr4fNMLqnKPNb1Vmb0ZujJ057dD5S8LY/wCEm0juBeQ/+hrX7V2fFrD/ALo/lX4q+FgB4n0jHT7bD7g/vF5HqK/aqz/49Yf90fyrg45d50PR/oXhfjkWD0pq9Pwpx6U1en4V+VPoemeCftwf8m3+Jf8Aftf/AEojr8w9C/5Dunf9fMX/AKEK/Tz9uD/k2/xL/v2v/pRHX5h6F/yHdO/6+Yv/AEIV+y8H/wDIurer/I8nH9D9tIP9Wn0qUdKig/1afSpR0r8de7PVWwZ5FGRQeoprMR0GT7nFQM8h/al+Io+G3wa12/ikCX1xEbO1UnkySArx9Bk/hX5V+GtCuvFniTTdJtFMt3qFwkEYJySXcKSfxI/HHbmvqj/gob8TRrfjLSvB1rNm20qL7TdBWyDPICApHYqmD/wPtjnz/wDYztfDFr8V4/EPivXdM0ay0eEzwDUruO3WW4YMqkeYQCFG88E4Kiv2XIqLyrJqmNcfekm137I8vEv2k1TTPpH9r74K28H7PGkHS7cyzeEkjw4UbmgwFkJ/EBj2wDXxF8JvHcvw0+IuheI4XZFsrlTMFyQ0ROHHTOCv6gV+ofiL4v8Aws8RaFqGlX3jrwxNZ3sElvNE2sW43I6lSPv8ZBPPavyh8U6TBoXiXVdOtryHULW0uZIYry3cPHMgYgOGBIIIAIIJGCOT1pcKV6mMw9bA4iL1u9fP/gixUEoxcXqj9otM1SDVbC1u7ZvMguI1kjdeQVIBB/I1y/xp1+Xw18JPGGqW5KT2mk3UsbDswibafzxXkH7C/wATz44+EUekXUxk1PQJBaSbzljERmJvpgFc+qH6V6Z+0TYvqXwO8dQRglzo9ywC5zlY2b+mK/NamEeEzD6vV2jJL5X/AMjvpT9pTUlvY/IQ854yDnI9c9fz7+9frv8As2+H4vDfwP8ABVpEoQtpkM8mB1klUSOfxZjX5EZGCykEAZBHTpmv2G+A2ox6p8GfBdzE4dW0i1G4eoiUH8iCPwr9H43bWGoRjtf9FY87DK9Vt7nf4OenH1qOeNZUaN1DqwwVI4I7j8qnqORwgySB9TX5BtseuU7XTLewgWC2t4reFSdqRIEUZOeABircSbFx19KYlwsmMHIPQjvUkbBwSCCM9Qc0PmvdslW6ElFFFMoKKKKACiiigBOlJu6dqG61FLIIY2b0GanW6sBynxO+I2jfCvwZqXiXW7tbTT7CIyux6nHRQO5JwAPevwu/aL+Puu/tEfES78RatI8NmCUsLDOUtogcAAdMkAEn178V9Df8FHv2pj8S/Gv/AAgnh+63+HdFl/0mSJvluLkHsehVencE59K+JWIPGMAcD6V/YnhhwbHL8Os2xkf3k/hT+yv82fP43Ecz9nHYTO4A4wcY+tGCepwKFUN1IGeMnp+PpXWfDb4Y+Jfi54otfD3hfTZdS1GchcIp2RKTy7nGFUDua/esVjaOCpSrYiSjGKu2zzFByaUUc7pumXesX9vZ2FtJd3dwwSKGFSzMScAADqa/TP8AY0/4JzxaIlh4w+J9vHc6idstnohGUh4yGl4wWHpyAe5r2P8AZJ/YU8OfASyg1fV1i1nxg6/PeOgZLcn+GMHIGBjnqfbpX1ikYjXAUAfSv5D458S6uZuWBypuNLZyW8vTyPewuDUPeqLUhtrOGzt0hto0hiQBVRBhQAOAAO3SrOOc96cOgpc8V/P123d7nqrQQ8DNRPdRRZ3uFA65NSlQRg9DXB+L/gx4b8bzNJqsV5KxzkRXssQx6YVgKqCi377sgOnu/E+kWAzPqdrCB13zKP5msa5+LXg20yJvE2lRkdQ15GP615HrX7B3wk13LXGk3uW6kajMf5sa47Uv+CYfwYv1Oyz1KBuxW+ckfnmvfoUMpl/FrTXpFf5mUnNbI96b4+/DqEkP410RSOoN9GT/ADqWH46/D65AMXjHRnB6YvI/8a+UNT/4JL/DS6VhZ67rlo3OCZlfH0BFcNrv/BIHT2BOj+PrmE55N1Zq4+mVINfQ4fLeGavx42UX5w/yMXOsvsfiff1p8S/CmoYFt4i0yYnpsukP9a14NbsLv/UXkEw/2JAf61+UPiL/AIJSfE/RnMnh/wATaVqQBJUM8ts5HscGvKvFX7NP7R3wfD3L6b4i+zR5ZrjRr17hABzkhGJA+oFe9h+DclxzUcLmsLvpJW/NoyeIqx3gft8syuPlIIHcUpkUjOR+dfgtoP7Wvxn8C3phi8aarDNE2Gt75t+MdiGBx+Nex+DP+CpvxV8Pui6xaaV4ghXAIliMLkfVT1/CuvE+E+dwi6mFlCqulna/3/5kxx1N6SVj9hg/qMH0p24YFfAvw6/4K0eCdZkhtvFvh+/8PSMQDcQf6TF168Yb9K+svhx+0D8P/ixbpL4W8U6dqrEAmGKcCZPZozhgfqK/OMy4bzfKW1jMPKK72uvvWh1Qr057SPSs84oIzUSuHwRg8/XHFSbucYr5tX6nQOooopgFFFFAHm/x/wDFSeC/hB4u1p32/Y9NndW4yG2HGPxx+Yr+fSeU3EzyuctI5Zj3JJOSa/Zf/gpv44HhL9mnUrCOQJPrV1DYqAeWBYM4/FVP5V+Rnwu8Kv43+JHhbQEQyNqepW9tgDOQ0gB4+mfyr+q/CegsDk2MzKponfXyiv8AgniY189SMEfuL+yx4aHgH9m7wVpzr5TQaTFNKCMYZ18xvyLEc+lfiX8cfE7+NPjH401sv5gvdVuJFbOQV8wquP8AgIAr9xPjj4nj+F/wB8TajGREun6TIkRBxg+XtUD8SBX4CzymZ3lblnYk++Tk1l4R0Hi8fjczmvidr+rbf6E458sIwIhzge9fo1/wSF8JGTXPG/iOSMkRxw2cb4GMkliAfyr85f4vbNfsP/wSx8HN4f8A2em1aRAkmsX0kwOMEquFH8jX3fivjvq3D0qXWckv1/QwwMb1b9j7Sooor+Hj6QKKKKACiiigAooooAY3PFfl9/wV48D/AGbxJ4I8Wxx4FzDNp8zgH7yEOgJ+hb8jX6ft0PvXyZ/wUx+H/wDwmX7M2qX8Ue+60O5h1BMDJ2htr/8AjrH9a+44HzD+zc/wtZvRy5X/ANvaHNiYc9GSPxeOQemPrXcfBbxa/gX4s+E9eVigstShd2H90sAf0Jrh8Z69acrOjAoSrAggrxz2r/QLMMNDG4OpQkrqSa+9HysJcsk+x+/Px38Jx/FD4A+KdKUCX+0dKkaMAZyfLDLj/gQBr8CZoZLW4dCCkkTFSpP3SCRj8CK/eb9k/wAcxfFH9nHwjqkkgmlm05befuQ6DY4P4g8V+MP7SXgs/D746eNND8sxxw6jK8QIx8jsWUj2w1fzN4VVXhsbjsmraWd7ejaf6Hr47WMaiP2r/ZU8d/8ACx/gH4K1xpRLNNp0STHOT5iKEfPvuU/nXrwHJr4U/wCCT/xB/t74P6t4bmk3TaPfFlU9RHJyMe2Qa+6xya/AuJsC8szjEYVqyjJ29HqvwPUoS56cWOJxSHgil71naxq1nodlNeX1zHaWsKF5J5WCogHJJJ4FfNJOTSirs6C477c/yrxX45/tafD34A2Z/wCEh1dJ9UcExaXZkS3D8f3R07cnHWvkH9qb/go7fatPd+FPg+k90xJim1yGJpGPUEQqAc8/xHjngcV8Nv8ACj4n+PNQm1KTwv4k1m7uWMklzPaSs0hPUkkcj09h2r9m4Z4BhjYrFZzWVKm9eVtKT+/Y86tiuX3YJtn0X8bf+CnPxA8dTXNn4QjTwlpjAqJkIkumUn+8chTj0GRXyJ4i8V614t1Ka/1zVbzVb2QktNeTNIx74ySePbpXott+yf8AF66/1XgDWenVoNp/UimXX7KfxcsgTL8P9ax7W5P8s1/SmTUuEcmioYSdNNdbpv73qePUdeb95M8o3jJOAfUdqbzkEDGK7XVPgn4/0VSb7wXrlsB/E9hJj+VcveaVd2EpjubO4tnU4Kyxsp/IjNfeUM0wNf8AhVYv0aObkkt0zqfhh8VtU+E+rSano1jps9+fuTaharcGIeqhuAfevcIf+Ck/xrt9qx6rpyooACixUcenXj8K+WsDpkA/WgjFeZjOG8nzWp7fFUY1Jd3qVGtOGkXY+vtO/wCCovxktWH2htHvFHVZLUj+RruvD/8AwVu8Y2u0ax4S028Xu0Erxk/QYIr4ENPPY4wK8LEeHnDddWeFivTT8jaOLrL7R+qvg3/grX4NvdieIfCmp6V/ekt2WZQf0NfQnw//AG3vg98RjFFYeMLOzu3xi31A/Z2yccZbAJ56Amvwn3YzwDnvj+tN+6Qy8N6jg18LmPg9lGJi3hJypv1uvx/zOmGYTXxK5/SRZalb6jCktvMk8bjcrxsGUjsQRwauggjIPHtX8+3ww/aR+I/wguY5PDPiu/s4FIJtJZDLbtzkgo2Rg+2K+5/gd/wVctbyS2074k6R9jkJCnU9PBMXplkJyPfGRX4rnnhbnWUxdWglVgu2/wB3+R30sdCppLQ/SLPHT86XiuQ8BfEzw58StEi1Xw3q9rrFlKARJbSBtpxkhh1BHoea645C5xzX4/UpVKM3TqpprdNWZ6CkmroeDkUMMgjOKB0paRRGV7kZNcL8Vfg94Y+MXhi60PxPpkGo2UwIHmKN0ZxgMrdVIyeRXeHkdabgetXSrVKE1VoycZLVNCaUlZo/GH9q39gPxR8Dbm71vw5HP4g8IjLGSNS09qvo6jJIA7j0r5JKgcg5B744r+kq7sobyF4ZoxIjggq4yCPfPUe1fDn7UP8AwTU0D4iy3fiLwAIfDuvvmSWyUBbS4bqTtA+RjzyODnpX9N8G+K3Io4LOntop/wDyS/U8bE4LedM/JgEjIGcHr2NfoX/wT/8A24IvCwsPh347vylgZBFpepTtkRE8CJyeQvPBPAr4m+Jfwk8WfCLXpNI8VaNc6Vco2A8iExyckAq/3TnB6GuP3cjHBHoefpxX7fneUZbxplvs1JST1jJa2fdHm06k8PO9j+ki2uoriJXiYOhGVZSCCOxBHY9R61aB3AEYIr8lP2OP+Chd/wDDYWfhH4gXM+oeHgVjtdSJ3S2gzgK2TllH5gV+p3hPxhpHjTRrXVdFv4NRsLlA8c9uwZSCM9RX8O8R8MY/hrEujioNxvpJbP8A4J9JSrwqx0ep0GfalqPJx9akr5NM6AooopgNbtUTkhcZ555qSo5Pu/gaXVAfk3+1pn/hofxpn/n5TpxwIkAH5ACvpv8A4Jugnwj4v5IH2+P/ANF18yftZ/8AJxHjP/r5T/0UlfTX/BNv/kUfF/8A1/x/+ixX7Pm7/wCMbpryj+h49/8AaWj7OQYBp9MTp+f86fX4wj2D80f+CgP/ACXiP/sFQf8Aob10f/BOLI8e+JzggHT4zkggffPrXN/8FAhj48Jwf+QVB/6G9eJfDv4qeKfhRf3V74U1X+ybu7jWOaRbeKQuoOQDvQ9z2r92w+Cq47hyGHo2vJLf5Hi1pKOJ5ntofszk+lBPB4zX5Sf8Nm/GP/oc5P8AwAtP/jVH/DZnxj4P/CZyZ/68LT/41Xwy4MzF/aj9/wDwDt+tUz9V2YJgkAe5IFDkmI5Havyri/bK+MckyBvGchUsMj7BaDIz0yIs1+oOhXEt5oNlPM5kmlto3djj5iVBJwOBye1eDmWTYjKXH6xb3trG1KtGo7RPx3+Jn/JSPFf/AGFrr/0a1fpb+xgu79nLwnzjCTf+jnr80viZ/wAlI8V/9ha6/wDRrV+l37F2T+zl4UHQ7Jv/AEc9foPFT/4R8P8AL/0lnm0P95fzOC/bk+AzeN/CK+L9It/M17RY2aZUGWntgDu4HUrncB6Aj0r877O/nsBKbaaSETReW+1sBlIBIOOoPXHr9K/biWJZkKOAyMMFSMgj0Nflp+1v8Cj8HfiJNPp1sYvDers9xZBQdsTE5eL2wSSB6H2Oebg7OE2svxD0+zf8jpxdK6VSO6PIPC2T4o0g8c3sP0H7xePoK/aq0/49ov8AdH8q/FPwrz4m0jjAN7DgH/rotftZaf8AHtF/uj+VTx271KPo/wBDHBPmbZYPSmr0/CnHpTV6fhX5Q+h6x4J+3B/ybf4l/wB+1/8ASiOvzD0Abtd00HobmP8A9CFfp9+3B/ybj4m/37X/ANKI6/LaGZ7aZJYmKSxsGVgASpByCAQRkHnkGv2jgyPPgKsVvd/keVjl8J+3tu+6NOO1S7vavyi/4bK+MQJx4ykGen+gWnA9P9VyB75NO/4bN+Mf/Q5yf+AFp/8AGq+WfBmY3vzR+/8A4BtHFU0lc/VlmI6DOaxfFfiO18JeHtR1i+byrOxge4lf0VQScepPYetfl/8A8Nl/GPDA+M5SApIIsLQHPAAH7rrn+tfR37W3xeurX9nTwnpkl35uteJrW3mupAoUlQiuxwAAAXIA4x7Vwz4ZxeHxNGjWafO7aeW5tDEQle3Q+IvG/iq78c+LdX8QXzBrrUrl7hyeAuSTj2AAwPoK0rH4ReN9RtYru08G+ILq3lXdHPBpczq6kAghghBBAHIPr6034XeCp/iB8Q9B0G3jMj3t0iOAMhY8gvntgKDnI96/YzSdNh0jTrazgQLDBGsSKBxgAAfyr9DzzPI5HCnhcNFSbWqfRI82jSeIm5Nn4+n4L/EAcnwN4j986POQf/HPWsjX/Afibwrbxz654c1bR7d22pLf2MsCO2CcAsoBPBOB2r9pWX0Ga8X/AGsvhx/wsb4M61axRCS+sl+3W2AN26MEkDOeq5HFfPYHjOpPEU6dSnGMZOzaOyWET2Z8O/sZfEr/AIV/8Z9Pt5pQmm61jT7gEjaCx3Rsc+jnBPbcfWv0+1Oyj1fTLqymUPBcxNC6+qspB/Q1+J1rcyWF3FPCWiuIZA6t0IYHOfrnH5Cv19+BvxBh+J3wt0HXkkEk1xbhJwDkrKo2uD75BqOM8GoVqeOpLR6N+fcywcuWTg36H5SfEvwTd/Djx1rXh29DGSxuHVWII3xnlGA9CpB49cV9s/sGfHSw1PwingHU7hY9W05nezDnH2iBmLEL6spbkejD0Ndd+1l+y6PjFp6a9oIjt/FdlHtUvhVukHIVj2IPIP4Yr869e8N638Ptfey1Szu9E1Wzk+USgxyIQThkYH1DAEHtwT29ujWwvFGXLD1JpVF+DWn3MVSE6NZ1Iq6Z+0ZuVAJ4GMcEjjPTPpXjf7UfxssvhF8N76RLpU8RX8L2+mwK37wSMpAlwOQFyTnpnivgPTv2tvi5pFhBZw+NLpoIV2q1xbwTSYI4y7oWY+5JPua8313xJrXjTWnvtXv7vWNVnIUyXEjSyPk8KM5IHYKMAdAB0rxsFwdUp11UxlSPJHV2e/ka/W01ZLU6rwD8afiD4Mnt7Xw14l1OJMiGCyMpmhG4ghFjbKgknsAeTzX60eCTqr+FNLbXXjfWHt42u2iXanmFRuAGTjnivib9kP8AZL1J9dsvGnjCwextrNhJY2Fwu2SRxysjgjIAyCAQDkDpjn71jAAHFeNxTi8HVrxpYOKXLu0vwHhYzV5TJaKKK+JO8KKKKAG54pu7inNgL7Vn6jq1rpFpNdXtxHbW8KlpJZWCqoAySSegpKMpNKKuxbasuSyiKMs3QV8A/t8/tyweCbG9+H/ge883xFcIYr3UIWBFmhByqkdXPqOmD3xXK/tif8FH4Vgv/CHwuuTLMwaK515c7EBOCIfU9RuPA6jmvzcuby4v7ia4uZnnuJmMkkshLM7E5JJPUk1/R3APhxVxVSGZ5tHlgtYxfXza7HkYrGJXhAjmlaaQvI5d2JZmYkkknJye/NMwME9BW74R8Ea54+1u30nw7pdzq2oTkKsFtHvPJ6kjgD3OK/RT9mP/AIJepYS2fiH4pSx3M6kSJocBDRqRyBK3c9MgY781++5/xdlPDGHtXmua2kVu/l0PMpUJ1noj5P8A2af2NPGv7RGow3NvavpHhdG/0jVrmMgMOMiNernB6jgV+vfwH/Zy8Jfs/eGI9L8OWCLOwH2q/kAM07AdWbqB6AdK9F0LQLHw7psGn6daRWVnboEihhUIqKBgAAdK0doxk9a/jbirjfMeJqjhUbhSvpFfr3PoMPho0VfqOVMDrk08gDNIvC9fzp1fnm51iAYoJwKWmucKSOtUAgNMckDjH4nFZHiPxTpfhTSp9Q1fULfTrOAbpJ7iQIqjGeSSK+HPjp/wVO8NeFprnS/AOnt4kvkJX7fMxjtlIOOP4m/DAr3spyDMc8qKngaLn59F6vYxqVYU1eTPvOa7itozJLII1XJYucAfU9BXknxE/a6+FHwuLxa74w06K5Uf8e1vL50n0wgOPxxX47/Fv9r34qfGWaQa34ourawY8afpzm3hUHt8pBYY/vE14zv5J5LHktnkn1J65r95yfwZr1IqeZ1+X+7HX8X/AJHlzzG3wK5+sfjL/grL8O9MZ00DQ9V1l1JCyOFgRj6jJzj6gV454i/4K5+JrhnTRvBljar2a6nZz+IGBX5+7zzgde/NG4kcnOPWv1DA+FfDuGtz03Ufdt/occsdWk7p2PsXVP8Agqb8YL0n7PDo9ip6CO2LH9Tj9Kwpf+ClnxsmLE6ppwB/hFiuAPTrzXysTScelfUU+AuHKassJH7jB4mrLeR6X8Wvj74i+NLxzeI7TS3vY23C8tLNYZiPQsvUfXNeaZySSetKVxgkEAjrVi2sZ7yQJbwSTuTwsalj+Q5r6TC0cDldJUKLUIrZX0Mm5TeupATjqARnuP8AJq5per3ui3cd3p93PZXUZBWa3kKMpHTBBBFdFpPwe8c65g2HhDW7sHoY7GT/AArpLX9lr4s3oJh8Aa4R/tWpU/riuHE5vkzTp4mvC3ZtFqnUWqTPXPgr/wAFHPif8L/IstYuk8WaTGNpjvj++C+0nf8AEGv0W/Z+/bn+Hfx3WCwhv10PxAwGdLv2CO5/6Zno30BzX5Ly/slfGGABj8P9aAx1EQP8jWRe/An4n+GJUnm8FeIbKWJt6yx2koKkdCCo4I9Qa/Hc/wCEuEs8Tlgq8KVXo4yVm/NXO+liK1PSSbR/QXHN5mduCR1ANSHOK/Jz9mf/AIKE+MfhTcWfhn4oWt/qOhriOO/uYWW6thkAbsgF1Hcnn3r9QvBnjbR/iB4fs9b0G/h1HTbpA8U8D7lIIzjjoR3Br+Ys94dxeRVvZ17OL2lF3T/y9D2aVWNVaaHRgmmyMQpOM8ZpQailfYjZPTmvl1e5vstT8wv+Cu3j77V4h8FeDYZSRbwy6lcIOmWISMn3AV/zrxD/AIJu+BG8Z/tQaNcum+30WCW/YkZAYDan45bP4VzX7dXxBHxC/aZ8X3UcjSWthMunw5PAWJQpx9W3n8a+sv8AgkT4CMWmeMfF8sYJuJY7GBmHOEG5sH0JIH4V/XOIS4d8PYwek6kfxnv+Z4Mf3uLv0R6z/wAFO/Gg8K/s6TaSkuybWLqO2UbsZUHcR+lfjpnIAxX6D/8ABW/x8L7xt4U8JRyBhZQPeSoOzOcLn3wD+dfnv3INfWeFOX/U+H41pLWq3L9EYY6fNVt2JEUu6gc7iBge5r9+v2WvBn/CBfATwTo7II5YNPjeRf8AbYbm/HJNfh78CfBknxD+MPg/w9GhkF7qcKOoGT5YYFz9AoJr+hDT7VLC0ggiG2ONFRQB2AwK/OPGjMlKeGwMX3k/yX6nZl0PimXqKKK/mM9kKKKKACiiigAooooAjPPUd65L4p+FYvHHw88RaBOgeLULGa3IP+0jDNdcaayB0ZSM5z1qqVR0qsakd4tMTV1Zn83WtaRNoGtX+mXKsJ7OeSCQMMHcjEEY7dKoDr3r6G/bt+Hh+HH7S3im2jjMVrqMo1CE4wCJB82PoSa+em4xjg1/pRkGPjmWWUMSnpOKf4Hx9WPJNxP1Q/4JL/EU6v8ADbxH4OmlLT6Tei4gQkZ8qUZOO+Nyn/vr6V4T/wAFU/h63hr416V4jih2w65YgM2CAZYjtOe2cFfyrjP+Cb/xHPgP9pTS7GSbyrTX4X0+QE4Uvw0ZPqQVwPTcfWvtr/gqZ8NT4v8AgFH4itoi954du0uCwGT5DkI/4DKk/Sv5sxX/ABjHiBGo9Kdb/wBu0/M9iP7/AAluqPlD/gln8Ql8L/Hi60CaYR22uWRRFY4HmRnIH1IzX7AwvuXmv54Pgz43l+GfxT8LeJY2IGm38csjKSMx7gHH4qT+lf0H6DqMGraTaXts6yw3MSTI6nIZWUEEe1fN+LeWfVs4hjYK0asfxX/AsbYCpenyvoatcz418CaH8RNFk0fxDYLqWmuwaS1kZtkmDkBgCNw9jkV0mORS4r8LjKUWpRdmj0zkfDvwp8H+EbdING8N6Zp0SjAW2tUQAfgK6VLG3jUhIVUeijFWQMUgPFazrVKjvOTfqxWSIxbRqMBaBbRcjy1GfSpScUA5rO8hlZ7C3fO6FGB7FRWFrXw78MeIIDDqegadfRnqtxbI4/UGulBpcA1pCrUpu8JNejFZPc+fvGX7C3wU8aq7XfgawtJm583T91swPr+7I/rXz147/wCCSXgvU/Mk8K+J9V0WVslYrpVuYgfTOAwH4mv0E7U1lDHkD8q+mwPFed5c08NippLo22vudzCWHpT3ifjl47/4JdfFrwuZZNGk03xLAmSPs8phkYf7rcZ+hr518a/A7x58PJni8Q+FNV03YTl3t2KcehGQfrmv6GNo56Yqhe6NZ6nG0d3bxXKEYKSoGU/gc1+mZZ4wZzhWli4Rqr7n/XyOOeApv4dD+bxkCEhgQw6jkH6YIqPnntX7xfEP9jD4Q/EjzTqvg+yjuZMk3FmvkS59cpgn8c18w/EP/gkZ4fu/Ml8H+ML7SnOStvqUIuYx7bgVYDoOc/jX6xlnjBk+KSji4ypP0uvw/wAjhngKkX7up+XoYgAdO/pSgkZGTg9Rng19RfEv/gnJ8Yvh6klxb6Tb+KLJMky6RMXcAdzGwDH6Ln6184674a1Pw1ePaatpt3p1yhw0d1C0bAjrwR/Wv1TLeJMqzeKeFrxl5J6/NHFOjOn8SZ1Hwl+Nvi/4IeJIdY8J6vLYygjzbYktDOvdZEPBz64yO1fpx8AP+CnXg34gQ2umeNlHhLXCAjSv81pKfUP/AA/RgK/IvoSAePyo9Mk8dK+b4j4EyniOPtKkeWp0lHf59zWjip0dE7o/o/0TX9P8Q2EN5p97BfW8qhkmgcMpHsQT/OtQMPX8a/n4+FX7RfxC+DV2kvhbxNd2EAYFrN382BhnODGxI/LmvuX4M/8ABWS0mSCw+JXh9rOXgNqml5dD7tETkZ74OK/mXPvC3OcqbqYZe2pr+Xf7v8j2qWNpz0loz9IwaCBXmPw4/aJ+H/xXtY5vDPijTr8uOIlmCyg46FCQQfavS4pFk5BzX5FXw1fCzdOvBxa6NNHdGSkrxZJt6U1o1YgkZIPFPo965rLQo4r4jfCrwt8UdEl0nxNolpq1lIMbJ0BKk8ZU4yp9wQa/On9oD/gldqmlTXOq/DC9XULPJkGjX0m2WMddsbnIb2BI+pr9SSOaY6qe3Ir63I+Kc04fqc+DqtLrF6xfyMKlCnVVpI/nO8ZeAvEPw81WTTfEmjXmj3qHHl3URTPuCeD9RkV6P+z3+1T43/Z11tJ9Cv2u9GZs3Gj3TFoJBnkj+6x9RjPev258ffCbwl8T9MksPE+h2erWzgjFxEGYZHUNjIP0NfEPxm/4JQaJqrXF98Otcl0W5ILjTNQBmt2OTgKwIdfxyK/fMH4lZNxBh/qfEFDl5tL2vH17o8meDqUnzUme/wD7PH7cPw/+PFrBbJfponiEgCTSr5gr5PXYTgMPp+VfRySKwBVgQen09q/BT4k/ssfFf4J3zTax4av44YWyupacpmhwD1Dryv4gGvUvgL/wUW+IXwfkt9N8Qh/F2hxEIYLxtt1EAeiyHk4HQMDXyWb+HNDFweL4cxEasHryXV/k/wDM6aeLlF8tZWP2dLcgdKUe1fO/wU/bh+GPxrhghsdaTSdZcAvpup/upVJ7Lk4Ye4Ne+s631owim271wJEPIz0IxX4ljMvxeXVHSxVNwkujVj0ITjNXi7l09KQoD1FQKJc8uhHpg56+uasZznFcRoePeMP2Ufhf478R32va34aa81W9YPPOL+5j3kAAHasgUcAdAOldR8NPg54S+EFjeWvhPSTpkF5IJZ0NzLNvYDAOZGYjjsK7jtRXRLF1501SlNuPa7t9xHLG97aigYFLRRXOWeWfEL9m74efFXXxrXibQDqOpiJYBML24h+RSSBtjkUcEnnGea5r/hiL4Mjr4Rf/AMGl5/8AHq92xz0o4AzXbDH4qnFQhVkktkpP/MzdODd2jwr/AIYh+DP/AEKDf+DS8/8Aj1H/AAxD8Gf+hRb/AMGl5/8AHq91x7UY9q0/tPG/8/p/+BP/ADF7OPZHhSfsSfBlWDDwiwIOR/xNLz/49XtdpZRWdrFbwrsijQIq5JwoGAOasgGg9a5quJr4i3tZuVu7b/McYRjsrHiOqfsa/CLWdUutQvfCjS3d3M880n9pXa73YkscCUAZJ6CvTvBfgnRvh74as9B0CzNhpVoGENv5rybQWLH5nJY5JJ5NdB+lBFKriq9aChUm5JbJttDUIp3S1DaPTtXJfET4W+GPiroy6V4o0pdUsUkEqIZXiZXHQh0ZWH5112MUVhGcqclKDafdFWR4bafsW/B6xu4bmHwmyTQusiN/aV2cMCCDgy89BXt6II1CqMAcAU6ndRW1XEVsQ0603K2123+YlGMdkLSYFLRWJRzXjnwJonxI8NXWgeIbI6hpNyUMsAleLdtYMvzIQwwQDwe1eWf8MRfBn/oUW/8ABnef/Hq92zgUhzmumji8RQTjRqSin2bREoxl8SueF/8ADEPwY/6FBv8AwaXn/wAeo/4Yh+DP/QoN/wCDS8/+PV7r07UZro/tLHf8/p/+BP8AzJVOC6I8J/4Yj+DKsD/wiLZ/7Cl5/wDHa3/Fv7Mfw38dHTRrmgPfDTbRLK0H2+5QRQoAFUBZBnGByck9ya9XABo7Vk8fi5SU3Vk2tnd6DUIJ3seUeBP2ZPhv8M/EMeueHPDgsNUiRkjne9uJsBgQRiSRhznrjNdr408Y6Z8P/DF9r+szNb6XYx+bcSJG0jKMgZCgEnk9q6BhuyMduteVftNaLqHiL4G+LdM0uyn1C/uLTZDbW6F3chgSAByeBUwqTxdeCxE202k230+ZSjGK91HIx/tzfCWaZETXLos7BQDp0/JJAH8PHXqa97Cx3cALKHjkXlWHUEc5FfkTafAL4lR3kDt4E8QIVcMS2nTAdRySRgY69D0r9d7RSLWIEEHaODwele9nuAwWAlT+pVOZPd3T7djmoznKclJaHidx+xR8G7m4eWTwixdyWYjU7sDJOenm16H8Pfhb4b+FOjvpXhjT303T3lMxgNzNMNxABIMjsRnHQe/qa7HrRg14NXF4itHkqVHJdm20bqEU00hvlgjkVgeKvAPhzxtaLb6/odhrEKncqXtusgU4IyMg4PJ5HrXRdBxRxiuaE5QfNF2fkabnhD/sTfBuSRpD4SKsSSQmpXagE9cAS8ew7dq7TwT8BPh/8OvJbQPCunWU8KlUumi82cA9QZXJc59zXoeM96K654/FVI8s6smuzb/zM+SN72EEaryBg+tOAxS0VxmgUnrS1BLIEUljtA78dPxo1ewD+3XmmGVVBBYDHXNeOfF/9rL4b/BWymk8ReILYXiKSthauJbhz2ARSSM+pwPevzu+Pf8AwU+8Z+PmuNM8B2v/AAimkudv2xsSXjj2I4XP4mvs8j4OzbPZfuKfLDrKWit+vyOWpiKdPd3Z+hfx0/ay8BfAPTZZdf1aObUNpMOmWmJLiU9htB+XnucCvyu/aZ/bj8bftC3MunwSv4f8KqxCabayHdKM8NKwwTn0GAPevPPB/wAE/il8etZkuNL0LVteurht0uoXYYJknktI2APzNfZfwV/4JO3Ewh1D4k68FUgMdJ0nOM+jytgn6AAe9ft2AyrhPghKvmFZVq66LWz8l+rPOnUr4m6grI/PLRNA1PxNqMOn6VY3Oo3srbVht4y7EntgAn86+z/gH/wS/wDGHjp7fUvHd0fCulHD/Y4gGu5BkHHOQmRnnqPT0/Sf4Xfs+eAvg/Yrb+FfDdlppAAaYR7pXI7l2yTmvS1UKMDpXzfEPizjsbF0Mrh7KG1/tf5I2pYCMUnN3Z5h8Gv2evA3wN0VNN8K6HDZ7V2yXLjfNMe5ZzySfyr04RqMED6U4CnY4r8JxGJrYuo6teblJ7tu7PTjFQVoqwKgGTjrSgADijpTSduTn8K50lsig5GaQtjmuG8efGLwh8NbKS88SeItP0mBOSbi4VSR6AZJJ9gK+N/jJ/wVe8LaEs1l4B0afxLdAFRfXZ8i2U8jIBy7fkAfWvosr4bzXOJqOCoSl520+96GE69On8TPvi5voLKB5ridIIVGS8jBVH418qfH7/gol8PvhBHPY6Tdp4r19AVFnYMGjRsfxyDgfma/Mf4vftd/E741TyrrviK4t9PkJA02wbyIAM9CAfm/GvF9xLEk5J5yTk1/QPD/AIP/AA1s4qf9uR/Vnl1cw6U0ev8Ax6/ai8eftB6zLceI9UeLTA5a30m0crbxL24GN59Sc+2K8iLE5JJJPUk9frTOemeOlXNO0y81W5SCxtJryZjgRQRmRiT0GAK/orA4LL8jwyo0IqnCPojyZSnVd3qVCxxjH5UmN3Tg19HfDH9gf4w/FBY5ofDn9g2L4P2nWHMAGcdFwWPHPTHB5FfT3gD/AIJE20bxy+MvGsk5HL2ulWxRfcb3JP44FfI5l4h5BlbcJ4hSkukdfyN4YSrU2jY/NUADgk5PTHP6V1XhL4U+MPHc6w6D4b1PVGY8GC2Yr+eMCv2h+HP7B3wa+HSxS2vhSDUbqMA/atTY3Dkjofm4H4AV7npPhnTNDt0g0+xt7SJBhUhiVAB7YFfk+ZeNEE3HL8Pfs5afgrnfDLm/jZ+OXgD/AIJofGHxiElv7Kz8N2zY+a/ny4HrtUHP0OK+jvAv/BIjw/ZmKXxZ4xv9SbgtBp0C26e43MWJ+oxX6JhQoAAwB0pQAcE9K/Ksy8TeIsxvy1fZp9Iq34u7OyGCpR31Pm7wT/wT/wDgn4ORGj8GwahMmB5upSvcE47kMcH8h9K9m0P4UeEPDEKRaV4a0vT0UABba1RP5CusAx0pSMV8Dic1x+MfNiK8pPzk3+p1RpQjsitFp1rEAEt41A6YXFS/ZYv+eYqaivN5pPdmliE20eMbc0xrKCRSrxh1PZuasA5oPSjma2Gc5rfgDw54ktng1PRLC/hcYZLi2RwfzFUvA3wv8MfDSC7t/DOkQaNbXTiWS3tRsi3YxkIDtUnvgDNdfj8KMcVo61Vx5HNtdrkcsU7pDSMdOlcd8WvGEPgL4eeIdeuHCJYWUs4JIHIU46+pIFdm1fGX/BUD4ljwZ8BG0WGUR3WvXCWoAPPlg7nOPTAA/EV6uR4B5lmVDCx+1JJ+nX8CKz5abZ+Quu6rNrmsX+o3BZ5ryd53Y8lmZiefxzX7b/sI+AR8Ov2afC8UsJiuryI302Rg5kJIzn0BFfjN8KvB8/j/AOJHhvw5bqXk1G/hhIXnClgGP4Dn6Zr9z/jD4os/gf8As/65qyEQw6NpLJAo4BcJsjH4sVFf0Z4q4i8cFkmH3bWi+5fizycEkuaqz8cv2zviGfiR+0j4y1FZRNa29ybCBhyAsXy8exIJ/GvDs85PIqxeXc1/dT3Vw5eeaRpJGY8liSST9STVav6JyXAxyzLqGGj9iKX4HlVJOc3LufZ3/BLX4et4q/aEn16WLda6Bp7yqxB2iWQhF59dpbg/XsK/YkAADFfDX/BKH4df8I18F9U8S3EWy416+JRiOfJjBVefQncfxFfcgIzX8L+ImZf2jxFXad4wfKvlv+Nz6XCR5aKJaKKK/ODsCiiigAooooAKKKKAE7c0YFLRQB+aP/BXL4bfJ4U8bQQg4ZtPuHGO43Jn8QRX5qMQecV+737afwt/4Wx+zx4r0qKLztQt7c31oAPm8yL5gB7kAge5r8ItpBIIwR1Br+0vCHNVjcneDm/epO3yeqPncfT5anN3NjwX4juPB/i/RtctXKXOn3cdzGwPdWB/pX71albaf8dvgXNCVFxYeIdJxwM43xf44Nfz+gA5OcD8q/Yz/gmV8VF8dfARNDuZg994emNqyseRGfmQ47DBxmvH8XstkqOHzaivepys35Pb8UXgJ6uD6n5D+JtAuvC3iHVdEvU8q7sLmS1lGcYZGKn+VftP/wAE9/it/wALO/Zs8PefL5mo6Pu0y55ycxn5CfqhWvzw/wCCj/wqPw+/aIvtTghMWm6/EL2MgEDzAdsn4nAP416J/wAEoviufDfxL1vwTdTbLXWoBc26seBPGOQPqpz+FZ8ZUVxPwfQzSkryppP8LSHhm6OIcH1P1nBzS1Chzyf5e/8A+qpR0r+RlfZnvC0UUVYBRRRQAUUUUAFJj0paKAEwKAMUtFKwCAAUYHpS0UwI9i4xtFcf42+E3hL4iWj2/iHw/YarG42n7Tbqx/AkZFdlntSe1XSrVaElOlJp907CaT3Pif4mf8Etvhl4u86fw/Ld+Fbp+VW1fzIc8nGxu3sDXyf8Sv8Aglv8UfCZmn8OXFj4stEG5Vhf7POR/uv8p/76r9iCMd6YUXGQua/Q8r8QuIMqajCvzxXSWv8AwfxOSphKU9Wj+dvxt8JvGfw4uWt/E3hjU9GdSRuurZlQ/R8bT+BrkcAAgnAHav6Q9R0DT9atnt76xgu4HBDRzRh1bPUEEEV4V8Q/2Evg/wDEIyyXPhK10+4kJJn07MDZ9cKMH8RX7BlfjRFpRzHDfOL/AEf+Z58suf2ZH4d6Zql5o14l1Y3c1ncocrLBIUYH1BBBr6F+GP7fHxg+GXlwR+IP7csIyMwaqpl444DY3Dp1r6s8ef8ABInSpw83hLxdc2TnJWDUIhKo9twwa+dvHH/BNL4zeEGkksdOsfEVuuSHsbjDkf7rAc+3NfZ/608GcSw5MW43f88bP72c/scRRfun0l8Mv+Ctnh++MFv448NXelSHAe901hPEPU7Cdw/DNfWXw5/at+FvxVWP/hHfGOm3M7gEWk0whnBPYxuAa/Dvxj8HfG/gCVo/EXhLV9J2kgvc2jhPqHA2kfQ1x6s0UgKs0bjkEEgj6d6+fxvhfw9mq9rleI5G9rNSj/n+JtHG1aelRH9JNtew3Sho3V1PdTkfn3qz2ziv5/fAX7T3xR+Gjx/2F411SCCPG23nm86PHHG1sgDjoK+kfAv/AAVb+IuhqkXiLR9N8QxDAaRAYJMevHGfwr8zzDwlzvC3lhXGrHydn+P+Z1wx1OTtJWP1xOOnHNHTpjAr4Q8Df8FYvh7rBji8RaNquhyNwZEUTxg+pwQcfga998FftnfB3x0I003xzpqTOQBDeSfZ3z6ASYyfpmvzfG8L5zl7f1jDTSXWza+9XR2wrU5/DJHtdzZwXcLRywpIjDBVlBB9jXiHxO/Y0+FHxT82TWPCtrDdSZ/0qxXyJAT3yuM/U17Jp/iPS9WhWWyv7a6iblZIpVdT9CDV8TK3RsmvIw2LxuX1FOhOVOS7NotxjNWaufnB8Rf+CSNssr3fgbxhPZSAlo7XUY96qewDrgj6nNcjpHhT9sH9mNv+JdFP4t0OHjyYZ1vY9o/2WIdeOwzX6ocEDJpropHIHNfYx43zGpBUcfGNeP8Afim/vVmc/wBWgneGh8C+BP8Agp9baXPHp3xT8Eax4Uv1IV7iOBmiz0yUbDAdTxnpX1R8Of2mvhp8VoY38M+L9Nv5WGRbGURzZ9Cj4YflXaa94G0HxRbtBq+j2OpwsOY7q3WQEfiDXjnin9hb4NeKJTO3hCDS7rJIn0yRrZ1PqNhAH4CvMrYjJcZdqlKlL+61KP3Oz/EtRqQfxXR73b3SyjKuGHqCD+o4qwTn3+hr5p0z9kLVPBxx4N+KvizRo1I2W13cLeRKB0GJATj6GupsfD3xt8OMFXxJ4e8SxDj/AE2ze3cj3KEjP4d68WrhKG9KsmuzTT/y/E0531jY9uXp0orzXTvE/wAQrUldU8IWkwxjfp+pBs++HUYH410Fv4tunZRcaDqVsT1bargH/gLHP5VwSpSi7XTKv5HWDpQRms6z1eO8+VYbiMj/AJ6RFf5itEHNQULRRRQAUUUUAFFFFABRRRQAUUUUAFFFFABRRRQAUUUUAFFFFABSYHcUtFADNinqoz9KcBilooAKKKKAEAI6mlqhe38dmpDJM5P/ADyjLH9BWNeeK54QFt9E1K6bttjCjPuSRj8aai3sB0vr3pMde5rznUPFPjqb5dL8Gxdfv32orGPyUMffrXO6hpfxs14MkGq+G/DkZ4BigkunA+rEDNdEMPz6ykl6v9BXXQ9jkmES5bAUdyQK4fx98cPAvwytWuPE/inTdIReds9yoc+wXqfwry3VP2XvF/jQk+K/i94kuoW5a10nZYx+4BUE4PuTR4f/AGBfg/o90Lu78Ovrt8TlrjV7l7lmPqdxwfyr06WHy6m74is35RX6u35EOU38KPJviH/wVG8K2k76f8PvDmreM785CSJC0cWegIGCzDPsM9q8f1rxD+1/+00TDY6NdeDtDnyDyLJNp9WY72+oBFfo74W+GnhXwZCIdD8O6bpcYHS2tkQ/mBXUJGgGAoFe9Qz/AC/LbPAYOLl/NN8z+7RIwlRnP4paeR+ZngP/AIJOarrN0uo/EDxoWnlO+WDTwZHJ6kGR8EnPcA565r6o+Gf7Bnwh+GhhntvDcWq30f8Ay9akTOxPrg8fpX0ZwB6E0nmon3jg+/FceO4sznME6dSu1F9I+6vwKjQpQ6alTS9Hs9Itkgs7aG1hQYWOFAqgewAGKukAA4GKpXer2VhEZbi7ht0AOXlcKB9STXl/jT9q74TeA1kGseOdJimTINvDcCaQEf7KZOa+co4TFYuVqUJTb7Jtm3NGO7seunue5peOK+I/Gn/BVT4XaGJF0S01PxFMuQrRQ+UhP1Y5x+Br578d/wDBWfxrqvmR+F/Ddjo0RyFlu3aeTvzgYFfbZf4f8RZg1yYZxT6y0OeeKpQ6n6uT3CQKDI4UepOK888fftB/D74YWzzeJvFWm6YyAkwvcK0nHoiksfwBr8V/H37YHxe+JLSpqvjS/htpODb2Li3jwe2FwT+deQXd3LeTvPczSXEzHLSSsWZj7k5J/E1+mZf4O17KeZYhQXVL/N/5HHPMFtCNz9Wvib/wVg8C6H51t4O0XUPEk+SFuJ8W0GR3BOWPr92vkj4nf8FHfi58QWkgs9Sh8MWL5Aj02P58HsXbJJ9xivnrw18OPFfjaYRaB4a1TV2PGLO0klH5gEDr61734E/4JzfGrxqsUkugReH7ZsHzNUuArAf7i5P4HFffYbhzgnhlKeKnCUl1lJN/d/wDmlWxFbZWPnPXvEureKb57zWdUu9UumOTLdzNI34Enj8Ky8c5zk1+lPgH/gkUQI5fF/jEvyC1vpkOB9Nzc/iBX0j4B/4J6fBrwJ5Up8NDXLpMETalIZefXbkL+laYvxT4dyyPssDBza25VZfjYlYGtPVs/GXwr4C8SeOLtbXw/oGo61O3ASytmk/VQa+mfht/wTM+LvjbypdXtrLwnZvg7r6USTYzz+7U9cepFfsF4f8AB2i+GLJLXSNKtNOtkGFitoFjUfgAK2DGARgCvy3NfGHNcTeGBpxpLu9X+iOynl8V8TPhP4Zf8Eo/AXh4xXPivWL3xLcKAWiT9xDn0AHJHsSa+qvAPwH8C/DS3ji8N+GdP00IAPMSBTIeOpY5JP416KKMDr3r8jzHiPNs2d8XiJS8r6fctD0IUadP4YiLEqgAKAMdMU4IB0AH4U6ivntzYTAznHNGBS0UAJgUYFLRQAUUUUAFFFFABRRRQAUUUmRQBFIwXBPIr8gv+Cp/xSHi3442nha2m32nh+1CygHjz5PmI/Bdn51+sXjnxPaeDPCOr67fOI7TT7WS6lYnoqKWP8q/ns+I/jK9+InjrX/E1+xe81W8kunyegZiVA9guAPYCv3bwkyf65mk8fUXuUY/i/8AgXPLx9S0FBdT6p/4Jc/DAeL/AI6XfiW4gMln4etC6nbkCeQlU/EAOa+jf+Cr3xNOhfC/QvB1vKUm1q7E9wgJH7qLBAI/3yhx3212/wDwTP8AhYvw7/Z8tdYvIRFf+IpW1CQsMHy8bYx/3yM/8C96+Dv+CiPxRHxH/aK1a3t5vNsdEQWEOCCNynL4x/tH9K+iwv8AxlXH0qu9Ki/l7ui/EwkvY4VLqz5e7nAP41Z06xl1K/t7OAFpriRY1HuTgfqarDqcDNe/fsQfDJvil+0d4YsJIvOs7KU6hdZBI8uLkZ9MsAOe5Ff0nnuYQyvLa2KntCLf+R5NOLnNRR+yPwA8BxfDT4QeFfD0UYQ2dhErgDHz7QWJ/EmvR6hjjEaKgG1VAAA6YFSg49TX+bWIryxNedabvKTb+/U+vjFRikiSiiisSgooooAKKKKACiiigAooooAqXVst1DJDIu5HUqQRkEEYINfgb+1X8LH+D3x68W+HhEUs1umubQ4wDDL8649QN2Pwr9+icZr80v8AgrZ8JgT4b+IFpCMqDp14wHbloycfiBX7F4WZz/ZueLDzdoVVy/Nar9Tz8bT56d10PzXH+fSvsH/gmT8WV8CfHseHbu5Men+Jbc2oDHCrOuWjP1I3j8QK+O61/DHiC78J+ItK1vT5TDfafcx3UMoP3XRgwP0yOnev694oymGc5TXwb3lF29VqvxPAoT9nUUj9Xf8AgqT8KT4u+Ddt4qtoN95oE+9mC5Pkvw4JHYHBr8w/g14+n+F3xR8N+KLdzGdNvUlfBIzHnDA+oIJFfuHo2p6T+0j8AI5giy6f4j0kh4zzsLoQV+qtkZ9RX4UePfB174A8aa54b1CMx3ml3klq+7gNtOAce4wfxr8P8McWsZgcXw9i943Vn2ejXyZ6WMXJONaJ/Q54V1238SeH7HVbVxJb3kKTow6FWUEEVsAYr4//AOCaXxiX4jfAa30W5m8zVfDsn2KUE5JiwTG3rjHH1FfYC8jiv5nznL55Vj62CqKzhJr5dPwPYpSVSCkPoooryDUKKKKACiiigAooooAKKKKACiiigAooooAKKKKACiiigApkiB1wRkelPpCM0AZ95pdpeI0c9tHOhGCkiBgR9D1rzHxl+yt8KfHwk/trwJo1xJICWmitVikz/vIAf1r1wc0V0UMZiMM1KhUlF+TaIcYvdHxf4t/4JY/CPXTI+k/2r4fkY5At7rzEH4MD/OvHPFH/AASFnVnbQPHSv3WO/tefoSp/pX6aDFN2/TFfY4PjriHAWVHFSa7PX8zKWGoy3ifjn4k/4JbfF7Sd5sJNK1dByPLuChP4MK8z139hf42+H2YyeB7q4VfmL2jq4/DBzX7skHGOtMaPuQCa+xw/i1n0PdrRhUXnH/I5ngab2dj8Aofh58ZfhxP5lpovi7QpAfvWcdxHj3zHgGuz0L9rv9oLwCyRt4m1pkQgiLVbXzRx2/eISPwIPuK/cSWwhnGJIkYehAb+YqjceE9Ku8mXTrWUkYO+FT/MGtqviRhsZ/v2W05/16ErByj8M2j8lfD/APwVU+LmkbI9U0/SNVC9S0LQsfqQTz+Fel6B/wAFfbhdo1rwGCeAzWd2OfcBh/Wv0Dvvg54J1PJu/C2kXJPUy2MTf+y1iXf7M/wsvlbz/AWgSbuv/EvjH9K8ivxFwviP4mV8r/uyt/kXGlXjtO58uaL/AMFbvh3dbBqPh/V7EnrtVZMH8DXa6T/wU++C+o/6/Ub6yPpNZt/TNery/sffByYESfD3QTk54skFJH+xx8GYzkfDrQc+9mteJWxfC1RPkw9SL8pJ/maKFddUcnY/8FB/gff4C+NLeD1EsMgP8q2rb9t34L3fEfj7S857swP6iuhtf2VvhLZNuh+H2gKw6H7BGf5itq1+BngHT8fZvB2iRAf3LCMH9AK8StPJX/ChU+bj/kar2nUwrH9qf4WaiVFv410+Yt0WNiSfwAzXVaT8T/DOvqrafqAvAxwDHE5B5+nNatn4N0axRVt9KsrcDoI7dVx+QFaUdjFEoCRIuOwUY/xrxqssNr7GMl6tP8kjRc3USzuUuCSgYD3Uj+dXB0pqqVUAH9KcBiuUsWiiigAooooAKKKKACiiigAooooAKKKKACiiigAooooAKKKKACiiigAooooAKKKQ9KAK11MkA3OCR64zXO6j8QdC0feby7+zhB8xMTYH4gGupKkgg9KhezjfJZFY+6iiLjf3kGvQ8xv/ANpz4ZaYCLrxjYWrDqJSykfgQKwLr9tP4M2eRL490wY9HY/yFet3fhLSb8EXGm2k2epeBG/mDXP33wW8D6j/AMfPhLRrgk8mSxiP81NepSlgF/EjL5Nf5GXv9Dyy/wD2/vghp4O7xtbSkdRFG7H+Vctqn/BTP4J2A/c6zd3ZGeIbN/64r2G8/Zf+FWoHM/gDw/IfX+z4wf0ArOk/Y++DTkE/DnQCfeyWvao1eH4/xadRvycf8jNqs9mj571f/grP8M7HcLDRtY1AjOMxrGD+Zrz3xB/wWAiG5dG8ByO5zta7vAB+Sg/zr7Hj/ZB+DcSkJ8OdAB/68krRtP2YPhVYAeR4B0CPHT/QIz/Svbo5lwnRWuCnN+c/8jOUK8tLpH5t+IP+Cr/xR1Temk6HpGmhshSyyTMB2PUDP0rzPX/22v2g/GxeOLxFqNrHL/yy0qyEf5EITX7FWPwT8C6aQbbwjo1uR08uyjX+hretvCOj2YC2+l2cBHQxQKuP0r26PGPD+DX+z5TFvvJ3/QyeHqy3mfg9e6H8avibMWvLPxjr0jjk3AuHB/A4FbGh/sTfGrxEU8jwHfxK/O+62R9e5JOa/dhNNt4sbIY0bplRjj8MVYESjoBXe/FbFUVbB4SnTXpe35E/UU3eUmz8a/Dn/BL/AOMutlTew6ZpMZxzcXO8j6gA/pXq/hn/AIJDapKVfX/HEEAyN0djalz9AWIr9P8Ab6E/nSivDxXifxHibqNVQX91L9bm0cHRW6ufEXhD/glP8LNFKPrF9rOuuuMiSZYkY/RV3D8CK9w8Gfsa/B3wGY30rwJpYnTBFxdxfaJMjvuck17bjPYUm32r4rGcSZvjr/WMTOV/N2+5aG8aFOO0UZ2m6DY6XCIbOzgtIgMbII1RfyAFaIRUACgADoBTx06YoIzXzspyk7yd2bJWAe/WloooGFFFFABRRRQAUUUUAFFFFABRRRQAUUUUAFFFFABRRRQAmOPSmkgcdKVj0qKVlRck4C85PT/PNJ36AfGf/BT74unwR8Dv+EbtJ/Lv/EcwtyAcEQL80h/HAH0Jr8pfhd4HuviP8QfD/hmzQvNqN5HDhR0BI3H8ADXv3/BRr4ur8TP2gL3T7WcS6b4fQ2MeDlTJ1kI98nH4V3//AASu+EjeJ/inqfjW7gzY6FD5ULEHBnkGDj3VSfpmv69yGEeD+C6mMmrVKkeb5y0ivyPAqv6xiVFbI/Rbx1rem/Ar4EajfELDZaFpWyKMfKPlTCqPckAe9fghr+tXHiPXdQ1W7dpLq8neeRickszEn+eK/Tz/AIKwfGMaR4J0P4e2U4W61eX7ZehTgiCIjap9AznPPXaRX5aHGMDk/lXR4R5RKlgquaVl71WWnov83cWPqXkoLZCKcZPav0+/4JJ/CY2Wg+JPiBeQFXvpF0+yZh/AmTIw9ixA+q1+Zem6dcatqFrY2sbTXNzIsUSLyWZiAAPqSBX7/fs7/DSL4SfBvwp4XhQK9jZIJiBw8rDc5PuWJ5q/F/OvquWwy6D96q9f8K1/Owsvp803J9D1Giiiv44PoQooooAKKKKACiiigAooooAKKKKAGEdeM15D+1H8K0+L/wAEPFPh5oxJcy2jS2ox0lQblxxxyK9eI5HNMkj3qysflIIxXRg8RPB4iniKTtKDTXy1IlFTi4s/mzvLOTT7ue2mQxTQuY3RgQQQSCPzFQDIOBkE9K+mP+CgXwZb4Q/tCavJbwGLR9dB1SzIGFy7HzVH0fJx2BFfM+eTngGv9HsgzSGc5ZRxlN3Uor7+qPkqkHTm49j9TP8AglB8YDrXg7W/AF7OHn0uUXVkrtk+S5+ZQPQMCfxryD/gql8GT4W+JelePLKDZZ67D9nu2VcAXEY+VjgYyydf92vnf9kv4wyfBX46eHdfeRo9PmnFpfAHAMUhAJPsCQfwNfrj+1z8JoPjz8ANasLeNZrxYPt1hIuCfMUFlI9iOM9wa/m7Ooz4O40p4+Pu0q2/bXR/jZnrU7YjDOO7R+Zf/BPL4yn4S/tA6faXdyItE8QKNPudxwocn90x+jEDPoT9K/bCE71ypyvav5vI3uNH1FHBa3vLWXIOSGjdWxn6gjP5V+7v7I/xli+NnwO8Pa6ZVk1BYBb3q55WZBtbPpnGfxrj8W8jjTr0s5oL3Zq0vXdP5ovAVW06b6HttFRhs5wKeDmv51TueuLRRRTAKKKKACiiigAooooAKKKKACiiigAooooAKKKKACiiigAooooAKKKKACiiigBMUtJUfmgZBIB9KAJOgoJxTCxI6ZpBKG4HJ9KAJaKbn24p1ABRRRQAUUUUAFFFFABRRRQAUUUUAFFFFABRRRQAUUUUAFFFFABRRRQAUUUUAFFFFABRRRQAUUUUAFFFFABRRRQAUUU132cnpQAZpT0qBpSpGFyc85PanfaB0JwaA32JQc0tRGYc8HjrgZp4OR/9egVx1FFFAwooooAKKKKACiiigAooooAKKKKACiiigAooooAKKKKACiiigAooooAKKKKACiiigAooooAYSBjIzXlX7S3xYtvgv8GvEfiiZwstrbMtuhON8zfLGoHuxFeqOPlyOor8sv8Agqz8cG1rxPpHw3sJybXTlF9qIQ8NIw+RT/ug5+pHpX1/CWSyz3OKOFSvG95ei3/yObEVfZQcj4Fv9Sutd1S6vrmRrm8u5WmlY8l3ZixPPck1+3v7GHwhi+Bv7O2h217GsGpXcJ1LUnY4PmONxBJx0XA56Yr8uP2HPgs3xo+PuiWdzAZNJ0phqV5kZUqhBVT7Fscdxmv02/bv+L6/Bj9n7VVtZfJ1TVf+JfYqpwQXBBIx6LnntxX7n4k4t4/GYThnBd1zJfcl8ldnm4OCjGVeR+Vn7XPxbk+M3x68T68JvNsY5/sdjt5UQRfKuPQE5b6mvGCeTgnr360+Ri8hJJJY5znPJpu04JHOOTjsB3r+jcpwNLKMBSwtNWjCKX4HkTm6knJ9T6f/AOCefwjPxP8A2h9Iubi3MumaGp1GY4+XcpxGD6/Ng8+lftmieWoA6D+VfFv/AAS9+Dx8DfBeTxPeW3lal4jl89S4w32dflT8+T+Ir7Uz+Oa/hvxEzr+2c9quD9yn7q+W/wCJ9LhKXsqavuySikHSlr80O0KKKKACiiigAooooAKKKKACiiigApD0paQ9KAPjv/gpb8Ev+Fm/AyXXrKDzNY8NMb2MgfM0JAEqjv0GQPUV+NbKATg5r+kXWtKt9d0u7sLqMTWtzE0MkbAEEMCCCD9a/Av9pP4S3XwV+MniTwxPGywQXBltXYffhclkI/A4+or+qPB3PVKFXJ6r1XvR9Oq+/wDM8PMKVrTSPL1JBGOSOgr9nv8Agnf8dR8XvgVbaPqE3na14fH9m3O85aSID9057kFTtz6qa/GDv619KfsDfHM/Bf476cLqfytG1sDT7wMcKuT+7Y/Rj/48a/RvErh7+2cnlVpxvUpe9H9V9xyYOr7OpZ7Ml/b++CTfBr48ajJbQeVouvg6halRhckjzEHbIbJx6EV6l/wS3+Ov/CH/ABFvvAmpXBTT9dUy2gc/KtwoJKj0LKPxxX15/wAFA/gQPjf8Dbm/0+ETa/oQbULJgAWkQL+8jBx0YDI9wDX43+HPEOoeEPEWm6zpk72uo6dOlxDKM5R0II/lyPcivjeH60ON+EqmW4h3q01b5r4WdNWLw1dSWzP6OoS3lKW6459elTDp6V5d+zz8X9P+OHwo0HxXYlQ13APtEWcmGYAB0PoQf6V6iuSK/knEYephK06NRWlFtNeaPci7xTHUUUViUFFFFABRRRQAUUUUAFFFFABRRRQAUUUUAFFFFABSE4paZIxUDAyaAH0hFML4wCf0p27PTrQGw6imZPHSnDpUpgLRRUQLZ7EDNUAySUQglug5J9q+Q/jN+3dD4K8UXWjeGdLg1cWTtFc3dzKUj3jqq45yCDknjg46c/VXiZrj+wb77Khe5aJxGo6ltpxX57/Bz9j/AMU+KvFkw8cadqOh6UkZka4EqGSWQkcBstj1JPp2ry8ZOveMKC1fU/QOFcJk9T2uKziXuQWkb6yfkeufD7/goHpGoypb+LdIk0ckkG8tt00AGcA4xuAxyetep+Ov2rPA/h7wRea1pOvabq16It1vZQ3CtJLIR8ilAdw5IzxxXiXj/wD4J7RpC8/g/XJFYLxbaiu7Jxz86gdfda8Kvf2TfilaambP/hF5LnDD/SEljMZPAyDnIABIJAzg49q4JYjHU06Thd9Gj7Klk3CGaVFiMNifZxWrjLTTtr+h9j/suftJaz8dtS1yHUtHt9OhsEiZJLd2YMWLAg7vTb29a+i8j868L/ZZ+BcvwW8HzRahIk2sX8gmuWj5VMDCqDwSAB+pr3FWyfUGvcoc6px9p8XU/Ks9+pLMKiy9fuk7Ikz7UZz2pNxz7UKxJ4ORW54PmPopAfWkLY7GgY6imB8nAHShnC9eBQA7bS0wPnpyPWkLnJA4NArklFNVsjJpu87sf0oDYkopu6kL4xxmgY+imlsDJ4oVg3IORQA6iiigAoophOfQmk3YB9FNyehIzRupgOopjMdpx1pA5JIIwMUAP20tRpKGJAOSKeDmgBaQjNIxNJuI96VwH0UgORQTgUwADFLTFfcSByKRpNoJPFAD8igniolkLcjGD/nNO3EqD09sU7Cuh54FRydhjIpwYnqMVHK/YZOOeKjdaDPKP2k/ih/wqb4ZahqlvKI9TlH2eyB6mRuBgd8cn8K+A7b9p34t3txFDB4svZp5H2KkdtExJzgAAJySSOO+RX0H+2T4N+IvxU8VWGm6F4ZvrzQtOj3ieKSMLNKw6gFgeB0+prT/AGUP2TZPCFxF4s8YWyjWkP8Aomnthha8EbmxkF8Ejjge56fP1IYjFYmyvGKP23JKuS5JkTxWLUateeqjo2uy8vM9g/Z/8PeONL8LfbPHmv3Gq6reKJBbOqBLYEfdBVQScdST1zivX0GFGKhCYQKASMY4AIFSR8YBwWr6NK0Uj8bxWIeJrSrOKjzPZaJeiJ6KYX2kZ4HrTuopHMGfQUZPpQelR+btwCD9aBakgGKWosnIGOPYcU9mIHAzQMUCgjNMVyc5GMUofORnmgNx9FIOlLQAUUUUAFFFFABRRRQAUUUUAFFFFABRRRQAUUUUAFFFFABSE4oJwKjkcqpPb3pXA5P4pePrH4Z+BNZ8SajIsVrYWzzMWOMkA4A9ycCv5/viT43vviT4513xNqMhkutSuHuGyc4BbgD0wMDHtX6Hf8FVv2gUg07TvhlpNz/pFztu9UMbcpGCfLjPpuPJHoK+HP2bfg9d/HL4w+H/AArbRsbeSYS3rqMiO3Q7nJPbOAB7mv6s8NcrpZFk9fiDFrlck2r/AMq/zPDxk3VqKlE/S3/gmd8Em+HXwebxZqFt5WqeImE+51wywA/IOex5P4ivkD/gpV8c/wDhZ/xqfw1Y3Pm6P4Y3WxCnKvck4kb8MAfXNfo/+0h8VdM/Zs/Z/wBQv7UR28ltaCy0226ZkK7VAA/u9fwr8KtS1C41a+u767lae6upGmmlcks7sSWYk9SSST9a5fDzA1uIc7xHEeLjdJtRv3/4C0KxUlSoqlFlb7zE+vpxXf8AwO+F158Y/in4c8I2MbMdQu1WZwP9XCPmkY+wVT+PHeuABHXjPTHSv0v/AOCUHwONva6z8TNRtiJJwbHTS4/gBzI4z6kAZ9AfWv2fjnPI5DktWun77XLH1f8AluedhqXtKqXQ/Q/wz4dsvCvh/TtHsIlgs7KCO3hjUYCqqgAfkK16FHAycmlxk1/nvKTnJyk7tn1ew6iiigAooooAKKKKACiiigAooooAKKKKACkPSlooAjx19MV+fn/BVb4Dt4h8F6d8R9Lti95ozfZ78xrlmt3I2ufUK35Bq/QQ8jBGaxPF/haw8aeGNS0PU7dbiwv4Ht5onGQysCD/ADzXv8P5vVyPMqOOpv4Hr5rqvuMq1NVYOLP5xMcZ/lUkMrwypLGxSSMhlYHkEHINd/8AHn4T3/wS+Kmv+EL5GIsbg/Z5mBAlgY5jYE9SVIBPqDXnmOPav9GMHiqOa4OFem1KM0n8mj5GUXCTXY/b79h/44W/x4+Benfb3E2saan9n6jGxBJKrhWIPXcoB6dSa/Mn9uP4Fy/BD446rDawGLQdXdr+wbadoDHLoCf7pJ49Par37BXx/k+B/wAbbKG+uPL8Oa8Vsb1WYhUYn93J6DDHk+hNfop+3x8Bo/jl8FLm90uBZ9e0ZGv7IoMmVQAXjBHJyucD1xX8twVTgHi5wlph6/3Wb/R/gz27rF4dfzRPkL/gl58fx4L8e3nw+1W58vTNazNZ7jhY7hQMj0G4D8SPev1ngIZBg5Hav5wNE1m/8L67ZanZSG11GwuFmjYEqyurZGT1zkY/Gv3g/Zh+N1h8d/hFoviO1mX7U0QhvIQcGKdQAwI7DIJHsRXkeKvDv1TGRzfDR/d1d7bX7/NF4Gs5J05bo9kopi46in1+Ap3PVCiiiqAKKKKACiiigAooooAKKKKACiiigAooooAKr3LbE4GW7c4qxUcuNvOPxpO/QL2PkD4n/tx6t8OPHGreHZ/BEUj2UuxZjqZXzUIBVgPKOAQR0Jwc81X8A/t9nxb4x0rR9Q8LRaXbXs4hN2L8y+WW4GV8sZBOB1HWuP8A+CgvgU2HiXRfE8EBWG7jNrMyjjepyuT7gkD6V8lW1zJaXMU8LGKVGEiMDgrg5U59QcfkK+SqY7EUMS6cpaX7dD+lci4RyTO8kjioUrVHF3fM/iXlc/ae3lE0KuOc8j8qnJwK4H4LeNIvH3wy0DWkZS9xbJvCnO2QDDKfowNd2CTg5r67Rq6P5xxFGWHrToz0cW19w7jPPWvn/wDaR/ahT4DX2k2Vvo663fXyySGJrnyvKRcYJwrE55xx2Ne9zTCJGYkAAZr8rv2qvHh8ffGnXblJA9rYONPtwP7keQ3PvIZPqMV4+ZYmeHpLkdmz7rgjIaef5n7LERvTim5foe3D/go1euQF8BQ7icZ/tRjz/wB+a+sdI8X3158OIfEV9pgsb1rM3TWHmlgh27gpcqCD0yccHPBxX5i/ALwBL8S/i1oGjCLzrTzxcXeR8ogT5mBHvwo92FfqR40gSDwJq0YUAJZOMf8AADUYGtXq4eVSq/Q9/jbKMoynHUMDl9OzdnLVvd2W7Pj5/wDgovflmA8CwYJOB/aZz6dfJr3P9mz9omX49wa5JNoS6O2nPGo2XZnEm8Me6LjG33r8xCT5mckknJ+uBX27/wAE4uLTxn/v2/8AKSuPLMbWr1fZzd0fV8W8JZRlmRvGYWny1Fy9X1av1PsS+nezs3nVd2wFiARnp+X86+Km/wCCjl6spx4GhKEkgf2oc4zx/wAsepHOK+1tZwuk3ZGARG38jX4vN1J966M0xVXDuKpytc+U8PeH8BntTERx0OZRStq1v6H6J/Aj9s21+Lfi1tB1PRk8P3Mke61cXfnLMwPzJkquGxyOuQD0xz9MI5ddwIY+o6V+MGiavdaDqtpqVjMbe6tJVmikBPDAgjp7Z/LHev1b+BnxSsvir8OtN1q3kU3DII7iEdY5QMMpHbn9CK3y3GPEwcZv3kZ8ecIwyKpDE4KLVKWlt7P/AIJ6RnGD69a8c/aO+Ok3wO8O2mpQ6OurtcXAg8trgwgAqTnIVs9OmK9iHP4+tfKP/BQrH/CuNEwMf8TJf/QHrrxlWVChKcdz4XhzCUcfmlHDV43hKVmji4P+CjF+8scZ8DQBS4U41Q9CQM/6n1NfaGham2s6NZXzJ5TzwrIY87gpIBxnAzj8K/Gi0x9qgJ5w6/8AoR/qB+Vfsd4MGfCWk4XH+ix/+giuLLMTUxEJOo9UfoPiFw9l+ROh9RhyqV76t7erOG/aA+Mr/BPwQNeh0satIZ44BA0/kj5u+4K3T0xXzav/AAUdvwAD4GgJ9f7UP/xmvTv2+UA+DaMBz9uhH86/OdulcGNx1ahXtF6Hu8D8K5XnOVSxOLhzTu1e7Wy8mfr98J/Hb/EnwJpHiKS0+wPfwCZrYSeYIyewbAz9cV2IG0kEk+56V5R+y2oHwL8Jcf8ALmleskAEcc19RF3Sfkj8PzGjDD4ytRpq0YyaXyZGznaxHpXyd8Xf237r4Y/EHVvDkXhOLUY7J1QXLagYy2VDZ2+WcdR3NfWbj5T6Yr8rv2sR/wAX98Ug4/1kWP8Av0leNmeJqYeKdN7n3XAWS4TO8xlh8bHmio33a6rsfUHwd/bcvPil8RtJ8MzeFItOS/Mg+0LfmQptjZ/u+WM5246jrX1ijEqMjBr8sf2RwP8AhoTwlkZG+4/9J5K/VABQg711YCvKvQVSe5lx1lGEyXM1h8HHlhyp9/zJaKKK9A/OiN87TXy58dv2xrn4M+Oj4di8Lx6qiW6Tm5kvjCTvLcBRG3THXNfUmMHIr81P26f+S7Sg/wDQPhA/76evJzKvOhSUoOzuff8AA+U4TOM1+rYyPNHlb3a7dj0Qf8FHb3cT/wAILAccf8hQ/wDxmgf8FHb8HP8AwgkH/g1P/wAZr5A0jSLrXtVs9NsYfPvLuVYYY9wXc7EBRkkY5IGSQBXri/sefFllyvhfcO3+mwZP5yV4dPF4+tHnpu69D9yx3C/BuWzUMXaDfRya/U9hf/go7qJ6eB4AOpzqZPH/AH5rq/C3/BQzw9ei3i1zQL7SZmbEskDLPDEM8HOQxGOuF4r5l1j9lP4p6JYyXd14TuHhTgrb3EU0nPoqMWP1xxXlV3ZzWFw9vcxPDPGSrxyoVZTnkEEjOM4PA7cmiWPxtBr2u3oY0eD+E82i44GSbX8sm3+bP2H8D+N9F8f6NHquiajFqFpIAd8TAlTjOCOx5HBAIrpg+QD1zX5Pfs9/Ge/+Dfjm1u1nkOiXMix6haAnayE4LgdNygls9SAR3r9VNOvI9QtIriBw8Mih0ZTkEEcEHv619LhMTHFw51oz8L4r4ZqcN4z2N+aEtYvy7PzPCv2lP2nbn4Daro9pB4eTWPt8ckhZrow7NpUY4Ruu7rXj1p/wUV1C6vYYD4IgVXkCMy6mxPJUZA8nnqT1HSqP/BRU/wDFU+DwD0t7j/0KOvknR+NUsAOgnj/nXhVsdXjivZJ6Xsfq/DPCGU5jkMcbiKV6jUne76X6XP2gspftFpFIcqWUNgnNWMdapaN/yDbb/rmv8qu55zX1bP50qJRm0ilf3Zs7SadV3mNS23OM498V8War/wAFEb3T9SvLVfA8MohlaMMdUK52sRnBh9s4r7P1nDaXd8ceUx/Q1+N3iYn/AISPVRngXkxH/fZH8jXz2a4yphnBQe5+teH2QYDPataGNhzKKTWrX5M/Rr9m/wDafuvjzrWr2E3h6PSVsYkl8xLsy7txIwQUXGPxr3+eQxwll5I5wO/tXwj/AME6sDxf4rB/59If/Q2r7wuFxBJ7r6V6mHqSq4eM29Wj5bi3LsPlec1MLho2hG1lr1SPjbxn+33e+E/Fur6OPBsVyljcyWwlfUSpfa2M4ERxn6muw+AX7X9z8bPHh8OS+GI9KUWr3IuFvTMflZRt2mNeu7rntXw98ZQP+Fq+LD3OqT/+hmvWv2DsD45EEcf2bMf/AB+OvBwuNrVMSqUnpc/X804OyjDcPPH06X7zkUr3e7Xa5+jyxj5iWJzxg8AH2FSKnAGBjP5+9PKjJ46EGlIHHpX1Wx/NW+55N+0N8aZPgf4MTW4dJGru9ytv9nefyRhlZs7trf3cYx3r5w/4eN6grc+CIMj01M//ABkV6P8A8FAG/wCLQ2Ixn/iZwn/x2Svzv7D6V8rjsdWo13CD0P6C4F4UyvOcslicZT5pXaTu+3k0frx8JPH7fE/wFo/iRrP7Cb+HzTbiTzAnJGM4GfrgZ/Su4HWvH/2T1A+AnhI4/wCXUfzNeuNhdxLEADn/ABr6eMrwjJ9kfiGZUYYfG1qNNWUZNL5MWaVYUZ2ZVAHJY4FfPvxU/bK8F/Dq8ksLeWTXdTjyrW9hhgjf7TkgDngjJPtXiv7YP7Tl7cardeCPDF21rbQ5i1C8iY7pGI/1SkHIwOCfcjtz8fxo88qoiNLIzYCjJLEnpwCck+xr57F5o1J0aCuz9h4W8Po43Dxx+aPlg9VHbTu2fU/iL/goT4zvbiJtG0HStMgCnel00lyzHPBBUx4GPUde9VdL/wCCgXxAtr2F77TNEu7QN+8iiimhdh6BzIwH1KmuP8D/ALHXxK8aWYvBYWujWzR745NWlMZkJPTy0DMoHJ+YDIIPHSrHi/8AYu+JPhOxa7SytdbiQM0iaZOzyIBjHysqliecBQTx17Hj9pmSXNY+xWA4EjU+q3jfbd7+ux9G/Dn9vjwz4luorTxFYyeGp3JHmNIJoM5wAXABH1KgV9OaRq9rrVlDeWc8dzbyKGWSJgysD3BHUV+Mlzay2NzJb3ETxTxMQ6SAq2Qecg9CD2IB9u9fQP7Jn7Qd98NvFtloGpXbzeG7+QRBXJItnY/K4ycAZ4IHYg9q7MFmbnNUq2587xN4d0KWGljspekVfl3uvJn6XA5oIqG2k82MPnIbkH27VPX0h/PzVtAooooAKKKKACiiigAooooAKKKKACiiigAooooAKKKQdKAGkfhXHfFP4g6Z8MPAWteJdVmEVnp9s87EkZYgZCj1JOB+NddKwRSTk4B4FfmJ/wAFUv2gxeX9l8MdIusxxEXWqGM/xf8ALOMke2SQfavp+GMkqZ/mlLBw2bvLyXUwr1VSg5Hwr8UviDqXxS+IGueKtUlaS81K5eZlY5CDPyoPZRgDHpnqTX6e/wDBMb4A/wDCA/DafxxqtqYtZ8Q48nzFw0dqpOzGem4kk98Yr87/ANl74L3fx3+MWieGokdrESie+kC5WOBSC2T2J6fU1+wf7RvxX0n9mb4D6hqduI4Jra2FjplqMAtKRtjAHcDgnHQA1/QfiNmPLTw3C2Wr3pWTS7bJfqeTg43cq89j8+/+CnXx4Hj74oW/gvTbnfpfh/m4KsCr3DDkcddowOfU18Tt2B6gDv7Vb1nWLvxBq15qd9M095dytPLI5yWZiSST361TUeoGPX0FfufDGT08hyqjg4L4Vr6vd/eebWqe0m5M3/AnhC/+IHi7R/Dmlwma+1O4S2iUc4JIyfYAHJ+lf0BfCL4d2Xwr+HWg+F9PULBp9qkJIGCzAfMx9ySTX51f8EqfgEdV8Qan8T9WtSbWxBs9KEi8NKc+ZKCewGFBHcmv1GXjkiv5U8VuInmWZLL6LvCjvbZyf+R7mBpcked9SUDAox3oHSlr8MSsemFFFFMAooooAKKKKACiiigAooooAKKKKACiiigApGwRz0paRs44oA/P7/gqX+z/AP8ACUeDbP4jaTa79R0ceVfeWAS9ux+8fXaT+Rr8qSoCgjkHv+J/wr+j7xN4fsfFXh/UNI1KBLqxvoHgmhcZV1YYI/HNfgz+058Er74BfF7WfCtyrPZo/wBosLgjAmgckqc9yOhx3Ff1h4RcTe2pSyXES96OsL9V1XyPDx9GzU4r1PKkJU7gTkcjHr2/x/Cv2X/4J6/H9fjV8Ho9G1a5EuvaCotbkSnLSxYIRyD1BAIJ9RX4y8jkjA7V7J+yl8ebv9nz4uaZr6yP/ZE7LbajBn5XhY8nHqvUH2PrX6H4h8Nf2/lUpUl+9p+9Hvp0+Zx4St7GeuzPS/8AgoZ+zqPgx8XZta0q2MXhrxCzXMIVcLDMeZIx7ZII+uKl/wCCeP7Rcnwb+K8Xh/Vbpk8M+IXW3l8w4WCfOEcfU/KfX8K/ST9or4Q6N+098Cbi0tJYp5bi3W/0q6XBAk27kIPowOMehx2r8Pdb0jUfCmuXem3sclrf2Fw0ciEFWR1OCcHkEEdfpXw3CeNpcZcPVcjxzvVprl13/uv5HTXh7Cqqkdmf0dwyrPGrqQyMMgjmpAuK+Tf+Cfn7SEXxw+FkWl6ncK3iXQ1W0ukYgtImPkceoIGD7ivrFT8oOc+9fytmmXV8qxlTB11aUHb/AIPzPbhNVIqSJKKKK840CiiigAooooAKKKKACiiigAooooAKKKKACmORgZGR9M0+msQBz0oA8c/al8AHx/8ABvXLaKPzb22iN3bgDJ3x/NgfUAj8a/K8nbggYHBBPXH0+g/Sv2quY0nheNujqRj6jFfkx8f/AAC/w4+LWv6OsZS1Nwbq2wMAwyHcoHqF5X/gOO1fJ5zRtKNVeh/QvhVm3LKrltR6P3o/kz6j/wCCe3j/AO2aFrfhK5lzJZSi7tgxwfKc/MAP9lhk/wC/X2QCVOOvNflL+zJ49b4e/GLQ75pfKs7p/sVyScDZJhVJPYBiCT7V+rETh4o27np+Nezl9b22Hi3utD4fxCyt4DOZ1Iq0anvL9Tg/jd41XwH8MfEGs7xHLb2zeUSOshG1Pr8xFfknczvdzyzSMXeRizFjkkk5JP5190/8FBfG5svDei+HIn2m+maecDqUQDj8z+lfC1rbS3lxDDEu6eYhFUHALk4GfzFfOZlVdfE+zitEfrPhnl0cHldTMKis5P8ABf8ABPtf/gnx8PWitNb8XXMWDOVtLR2AzsX75H1bA/4BX1r8QOPBmtD/AKdJP/QTXOfA3wInw6+GGg6IoAkgtlaXAxlyNzE/Uk10fj/P/CF6z/16Sf8AoJr6qNP2OGUOyPwjOcylmueTxLd05pL0TSPxv/j/AM+lfb3/AATg/wCPLxn/AL9t/KSviH+P/PpX29/wTg/48vGf+/bfykr5bJv94fof0bx7/wAkxL/tz80fYut5/sm6/wCubfyr8Xn7/Wv2h1z/AJBF3/1zb+Rr8XWyMkDJHI+uTXTnTs4P1/Q+I8JHarivRfqJk8YNe5fsnfG6T4U/ECKxv5yvh7VWENzuOFhlJxHL7dlP59hWT4C+Dc3xA+CviPXtMh36rot7uVAcGaHyk3KfcfeH0x3ryNuMEEE46dCT2we3f9K8mjKpgasJ2+LU/X8Y8FxJh8Tl89ZR91rs90z9q7edLmBJEIKuM5/CvlP/AIKGZ/4V1on/AGEV/wDQHrT/AGLvjY3j7wgPDuqziXV9IVYwzH5poeitzySOh+grM/4KEH/i3Gh8Y/4mC9f9x6+rx1SNXBynF3TR/MGS5dWyniijhK6tKM/w6M+BrT/j6h/31/ma/ZDwR/yKWlf9e0f/AKCK/G+0/wCPqH/fX+Zr9kPBP/Ip6T/17R/+giuPJXenI/Q/FrR4b5/oeAft9/8AJGh/1/Q/1r85z0r9GP2+/wDkjI/6/Yf61+c9eVmlvrOu2h9R4Yq+ST/xS/JH6s/st/8AJDPCXp9jT+VesE81+bnw6/bZ8Q/Drwhpnh600Cxu4LCERLLLLJuIHcjtXTD/AIKH+KhwPDGm/wDf6SvfjmeGUVeWuh+UZjwFn1fGVqtOinGUm1qtm/U++3YFSM+1flf+1nj/AIX94qA/56Rf+ikr1ST/AIKHeKpAc+GtMBA4xNJXzn8SfHVz8SvGeo+I7y3S0uL1lZooiSgwoXgn1ArycyxdHEQSpu+p93wBwtmmS5jLEYynyxcWt09brsd5+yP/AMnDeEf9+4/9J5K/VCP7or8rv2Rf+ThfCX+/cf8ApPJX6ox/dFexlX+6R9WfF+J//I5X+Ffmx9FFFeufj409a/NL9ur/AJLrN/14Q/8AoT1+lp61+af7dX/JdZv+wfD/AOhPXg5x/Bj6/oz9Y8M/+R6v8L/Q8r+DXPxZ8H5GP+Jrbf8Ao1a/XqAfuUHX5fSvyE+DbBPix4QZiAP7VtuSeP8AWrX64xaraeSn+kRnj+8KMoaWHav1Pc8VIyeZUbL7L/MszKrrhhn2zXw7+3/8PNL01NC8V2kSW97c3D2dwEQAzAqWUkjqV2MPo3tX2N4h8a6B4Y0577VtXstPtVIXzrm4WNcnoMsQMn071+e37XHx9sfi3rNjpOgu02haazOZypUTTEY3AHnaASAe5J7AU8znTVGzep8zwDg8fPOaVWgmoRfvPVK3Y+eMdCOCDx9e1frF+zbqb6r8FPClxISziyjQ55Pyjb/Svyfgie5uI4o0Z5HYKqLkliSABjvyQfqBX68fBnw1J4R+F/hzSJ12XFtZRRyD0faN365rmyVNKbsfo3izUg6GHpyd53b+R8h/8FExjxT4Q9PIuP8A0KOvk3R/+QrYevnx/wA6+sv+Cig2+KvCJ7G3uP8A0KOvkW2nNvcxTKAxiZWAYnqCCBx2PNeTi3yY1ylsmj7HgiEqnDMIxV9Jfjc/aHSDnTbbHH7tf5CruM/Wvz7tv+ChHim1gjiXw1prBAACZpBkDofxqX/h4j4r5/4pnTf+/wBJX07zTC/zn4LU8PuIJTbVD8V/mfeOr5/su8z/AM8m5/A1+Nnib/kZNW64+2Tf+hmvpy9/4KC+KL2CWFvDenKJFKkiaTODxxxXy1f3T39/c3bARtNK8rKCSAWJJGevGTjNfO5riaWJcHSd9z9d8POHMxyKtWljoKPMlbVefY+tf+Cdf/I3+Kf+vWH/ANDavu+7/wCPaT/dNfB//BOv/kcPFP8A16Q/+htX3hd/8e0n+6a+mwf+6R9D8f4+/wCSirf9u/kj8hfjL/yVLxV/2E7j/wBDNetfsG/8lzP/AGDZv/Q468l+Mv8AyVLxV/2E7j/0M161+wb/AMlz/wC4bN/6HHXzGA/375s/oHPP+SQl/wBe1+SP0l7n6inelN7n6inelfcH8bHy5/wUB/5JJY/9hOH/ANAkr88Ow+lfof8A8FAv+SSWX/YTh/8AQJK/PDsPpXw+Z/70f1f4Y/8AIkn/AIn+h+qP7J//ACQLwl/16/8AszVsfHn4g/8ACtPhbruvIw+0Q25WBWPBlb5Yx+LMKxv2Tv8AkgXhP/r1/q1eW/8ABQvWZLX4aaLYISEu9RHmAd1WNiP/AB7afwr6XFVPZYTm8l+h+EYfBrMeJXh5K6lVd/S7bPgW5uJ726mubiUzXE0hkZ2YFmYnJJPbnkmvsH9hX4LWeti68canbCZIpPIsI5UyAQAWkIPfkDPsa+ODgggnAI71+qf7KWjR6L8B/CMaDBmtBctx3kJc/q1eDk9KE60pyV2j958SMdUyzKIYbDPl53y6dkuh61HFhACAcccDFNMKhCuOvTPPNTg49RzTupr7F3Z/JybXU+MP2zf2d7nxFd6b4k8KaNPearczLbXUFrGSXB+67YGBjkFiQAOprxrwr+xL8UNd2z3traeH41kGft1wrvtz95RCXBwBnllJ44HUfpkw3cEZFAGK8qWW0ZVPaNan6FhOOc1wOAWApNOK6vV27GB4H0i88P8AhbTdNv7wajeW0CRSXQQoJSABuCkkjPXGT9a6CkzS53Yr1UraH5/Ocqk3OW71H0UUUEhRRRQAUUUUAFFFFABRRRQAUUUUAFFFFACY4pP4TSnpUEsqRxuzsAqgk5PbFLVuyDoeY/tF/GrS/gR8KtZ8U37qZLePba25PzzztwiKPUk/oa/Bfxh4s1Lx34n1PxBq073WpalOZ5ZDk5ZjnAHoBgAe1fUX/BRP9o7/AIW/8T38M6Rc7/DXh6QxDYflluOQ7nHBA5AP19a5/wDYJ/Zzf46fF21vL+3L+G9CdLq8LA7ZHBykeenUZI9BX9a8F5ZR4MyGpnmOVqk4313S6L1Z4OJqPE1VThsj7y/4J2/s5p8GvhKniXWbcQ+I/EUYuZQ4w1vb4zHGSenAycdSfavif/gol+0I/wAX/i9L4e025Mnhzw2xt41j+7NPx5j++CMD8fWvvr9uj9oC3/Z++DFxa6fME8QatGbLTogQCuRhnx1woOc9MkV+K1zPJdTSTyuZJZGLu7clmJOSfc1x+HOV1s9zOtxNj1dttQv+a9FoisZUVKCowK7dSB69a6b4c+BdR+JnjXR/DOlRmW91K4WBdoztBIyx9gMn8K5pQO5wCRz7d6/Sz/gld+ztthvPiprNrhpS1ppKyL0UH95KPqflH0PvX7LxnxDT4eympXb99q0V3bODDUva1EraH3p8IPhvp3wm+HWh+FtLhWK1063WP5Rjc2Msx9SSSc+9dpxnp0oUcDjFLxk1/npVqzr1ZVqjvKTu36n1SSSSQ4HIpaKKkYUUUUAFFFFABRRRQAUUUUAFFFFABRRRQAUUUUAFFFFAETKTjHT2r4//AOCin7Na/GP4XN4h0q2DeJvDytPFtHzTQYy8RI69Mj0I96+wz0qvdwx3MLxSIJI3BVlPQg8GvUynMq2UY2ljaDtKDv6918zOpTVSLi+p/NpIrIxVwVcEhgwwQQcEEfhQvQ56+p6/59a+n/2+/wBm+f4G/Fy51DT7cr4W16Rrm0kA+WKQnLxE9sHkex9q+XSCMKeo/lX+iWRZtQz3LqWMpO6kvx6pnydWm6cnF9D9Ov8Agl/+0udZ0uT4Wa9dl7myUy6S8shJaEklosnqVJ4HofauX/4Ke/swHSb9fir4etALa5KxazDCn3WwAk2B0HGD+BNfBngXxpqnw78W6X4k0adrfUtOnW4iYEjkEEg+oIyCPQ1+4nwr8d+G/wBq74FpdMI7yy1S1NpqFqxDGKXBEiEHoc9D6bSK/nTirBV+B+IKee4JWo1H7yW2u6+e68z1qE1iKTpPdH44/s4fHDUf2fvippniexZprPcLe/tATtuLdiA6ntkYBB9RjoTX7t+BfHWlfELwppmv6NcrdadfwJPFKDnhgDg+hGcEevFfhH+0l8DNS+AHxS1Pw1eoxswxmsLhhxLASdv1IHB9xX1b/wAEy/2oB4X1o/DDxHdhdNvZDJpUspAWOUnmIZ7McED1Bru8Q8go8Q5dDiLLFzSUbu3WPf1QsJVdGbozP1WyDS1DHIrjcDkHp/jUvUV/Kx7YtFFFABRRRQAUUUUAFFFFABRRRQAUUUUAFNYZx3p1FAEDqcYAzivir/goL8P2a10XxbbxYMLNaXDAfwt9wk+gIx+NfbIPNed/HvwQnxB+F2u6Rt3SyW7NEMc71+ZcfiBXBjaXt6Morc+m4ZzGWU5rRxKdlez9Hoz8lYJ3t54pIiUeNgVIPcHg/hjP4V+tHwN8bp4++Fug62HDSy2qiUk5PmKNrE/iK/JWaKW3leKZNksbEMpGCCDjBHrnI/Cvq/8AZY+OMXgP4O+N7K4kDS6TE13aRMwG4uMBBn1kwP8AgQr5zKsQqTqQm/8Ahz+ivEXKHm2Co4nDq84tLTqpWX5nmv7XPjw+O/jTq5ikD2emEWEODlcqfnOP94sD6gCq37Kvw/b4gfGbR4JE32dh/p82RkYRhgH6nZ+teTXl3Le3U1zPKZppXMjyt1diclvqSc/jX3j+wF8Of7H8Gan4suExcatN5UHHIhjJGR6ZYtn1CqajL4PE4z2jWi1OriDEQ4Z4XWFpu0uVRXq93+Z9bRRrGgAGAAP0rD+IH/Ilaz/16Sf+gmugyRjA4xWB4/8A+RK1n3tJP/QTX2FXWnL0Z/KGF/3in/iX5n43fx/59K+3v+CcP/Hj40/37f8AlJXxD/H/AJ9K+3v+CcH/AB5eM/8Aftv5SV8fk38f5H9Y8e/8kxL/ALc/NH2Lrf8AyBrv/rm38q/F1j1z6/1r9otc/wCQLd/9cm/lX4uv0/H+prrzn4oP+uh8N4Ta1cV/27+p92/8E9IVufAPiuGRQ8b34DAjjmJB3rwH9q/4Ly/Cfx7NcW0ZGg6szS2zY4jbOXTPbk5A9PXBx9A/8E7CT4L8TjHH9oDr/wBckr3T48fCiy+MHw9v9EuEX7RjzbaYqCYpV5Vvz4PqCa6q+F+s4OHL8SWh5NTP5ZBxdWqN/u5SSkvKy1+R+ZHwp+It98K/HGneILF2It32zQgkCaI8Op98ZI9CAa+tP20/Flh43+CPhTW9NnWeyvLtJUdTngxvwfTHIPpjFfFeu6LfeGdYu9M1CJrW9s5WimQgFgwOCR26cn1BzWy3ju+l+H58JXH73T4rv7XbckeUSCGUDoFOc4HfJ714VPFcuHnh5n7DmnD9PMsfhc5wluaLTl5xfU56zIN1AQcgun8zX7IeCf8AkUtJ/wCvaP8A9BFfjfaZ+1Qc5O9egwOpr9kPBP8AyKWk/wDXtH/6CK9nI/4c/U/OvFvWWG+f6HgH7ff/ACRtf+v6H+tfnQSOSRkCv0X/AG+/+SNr/wBf0P8AWvznPSvLzP8A3g+o8MNMllL+9L8ke0+Ef2S/iF478PWWuaXb2UthdxiWIy3O1sHoTwcH2rZ/4Yb+KRwfsmnc/wDT0P8A4mvtf9lr/khnhL/rzSvWCBwO1e5HKsM0r36H5tmPiLneHxlWlBxtGTS06J+p+aLfsOfFKP8A5dNOwTzi6H89teM+NvBmo+APE97oWrrEmoWpAlEL715AIGe/BB6d6/ZKQgRtmvyv/az/AOS/+K/+ukX/AKKSvJzHBUsNGLpq2p9twLxfmWe5hLDYtpxUW1ZW1uh/7Iv/ACcL4S/37j/0nkr9UY/uivyu/ZF/5OF8Jf79x/6TyV+qMf3RXt5V/usfVnwPif8A8jlf4V+bH0UUV65+PjBwa/NX9urn47S4/wCgfF/6E9fpV61+an7dJx8dpj6afD/6E9eBnC/cR9f0Z+seGf8AyPV/hf6HzxwSQRkdxQCeADjA6ZP+NdJ8NdFtfEXxD8OaXfRmayvdQggmjDFS6M4DDIII4JGRyOxr9FU/Yr+EUsalvDMu7HJ/tG5/+OV4eDwVXEUnKnK2p+58TcWZdkOIhRxlFzcldNJPT5tH5jAE4ABIHTOSRSojSMqIC8jEBVUZOSQAAB354r9Oj+xR8IV5/wCEZkBHcahc5/8ARldv4U+CXgfwXLbz6N4W0yxuYkCLdLap54XGDmQjecjuTn1r0IZPUk71ZnxNXxSwFCk1g8M7vvZL8LnyZ+yn+yjqlzr1h4u8XWcllaWji4s9PmGGkkAO15AeRgkEA856ivu6JQkYG3AHamwIYwVwAg6AACputfR0KEMPBQgfhWeZ3ic9xbxOIfolsl5Hwd/wUV/5GjweMciC4/8AQo6+QreF7ieGJDmV3CIGxjJPHXgDJPNfXv8AwUV/5Grwf/173H/oUdfJWj5/tWw/67x/zr4zFxU8a4vZs/qfgao6XDVOa6KT+5s9zt/2IfifPDHJHZ6cEYAgfahnBGR/DT/+GGvimf8Al007/wACh/8AE1+kmjjGm23H/LNf5VdA5r6R5Vhux+JVPErPYzaUo/d/wT8y7n9iL4nWkLyy2mneWgLHF0CcYyf4a8HvLV7G7nt5TiWBmjIB3DcGwQPUYzg1+z2sjOl3mf8Ank38jX41+JP+Rk1b/r8m/wDQzXzuaYSnhXBU1a9z9W4B4pzDiCrWhjWnyJWsj6s/4J0/8jh4r/69If8A0Nq+8bvmCXH92vg7/gnT/wAjh4r/AOvSH/0Nq+8rkEwSAddtfUYK7wkPQ/F+Pv8Akoq3y/JH5B/GTH/C1PFg7/2pP/6HXrX7B/8AyXInt/Z0w/8AH468s+Ols9r8YvF8bJsxqU5HHUF8g/lXpn7DFylv8cowxA8ywmUZPU7kOB+AJ/CvmMFpjb+Z+/Zu3U4Rbjt7Nfkj9LAwOSDkZpSQMU0EHgHApcjoR7V9wfxx8z5d/wCCgB/4tJZ+g1OH/wBBkr87z0H0r9Cf+Cgl1HF8KtMgbDSSapEFXOOiSH9BX57AnBBPIHNfD5mr4v7j+sfDJNZJNtaOT/JH6p/so8fALwj72v8A7M1eM/8ABRWBz4W8KTgnal7IpXtkpkH8lP517h+zDa/ZfgX4OQg/Np0T/wDfS7v/AGauI/bk8Gt4n+C1zfRI0lxo9xHeqqjPyjKOfoFdj+FfQ46Dng3Fb2X4H4nlOKjhuK41pPT2j/Ftfqfm12JIyK/WP9nGdJfgf4NYEYGmwqcdBhBn8sGvyd6YJ4Hf1HFfox+wz42h1v4RQ6M0mLrR5Xidc5bazF1P0+Yj/gNeTkjSnNdWj9h8VMPOtl1KtFXUZa+jVj6ZUYJ54pTgimLnJAOe9DsFBLHAr6yx/LKtYRnVMBm6nijzFHVq+f8A9rj4433wf8KWD6FdRRa3dXK7EkQOGRTlwQegPAJGDzwQa8a8D/8ABQq7g8qHxX4cWXAPmXely4JyeB5bnjA6necnOBXFLG0YzdNvU+vwXCma5hgvr2Gpc0NfXT1PucEN06Uv3elYPg3xRaeMvDen63ZLIltfRLPGJkKPtIyMg8g49a3s813HyU4SpycJqzWg+iiigQUUUUAFFFFABRRRQAUUUUAFFFFABSZHTNLTMnNJuwCEgA84FfIf/BQT9qGL4I/Dl9D0a5UeK9djeK3VTkwREbXlPpgEge5r6M+J/wASNH+FngrVvEutXKwWVhCZGLHBY44UepJwB71+D3x1+MGrfHP4l6v4t1aVibp9tvDn5YIFJ8uNR2AHJ9SSa/XPDrhV5/mKxFeP7mlq77N9F/medi66pR5U9Wcloui6l4w1+y0uwge+1PUbhIYYxlneRmxz65JyT+Nft5+zn8H9G/ZU+BSQX0sUVzDAb/Vr1sANKVy2T/dUDaB6D1NfJ/8AwTI/ZhPmv8U/ENowbBj0WGVOnB3SgH1HA+hNaX/BTz9ppLDTY/hZ4fvCZrrEurSRPykY5WIkdCx5PtX6DxbjqvF+dUuHMtf7qD95rbTf5Jfic1CKw9N1p7s+M/2sf2gL/wDaI+Leo67JI66Pbk2umWxJASBScNj+8xJJPuB2rxc5xyOKccDpjnr9fUen/wBahMkgKCSSMd+c/wD66/pLLMvw+S4GnhaKShBW/wCCePOTqS5nq2el/s8fBbUPjz8UtI8KWIZYpnEl3OOkMAILsffsPU4r96fBXhPTvAnhbS9A0i3S107T7dLeCNQBhVUAZx1PHJr5U/4Jyfs2t8JPhm3ibV7QReI9eUS4kHzwW/VEz265I96+x0XYMdBnoBX8U+I/E7z7NXQpO9GldLs31Z9Hg6PsoXa1ZIucc06kBzS1+TI7wooopgFFFFABRRRQAUUUUAFFFFABRRRQAUUUUAFFFFABRRRQAUxwCMEZp9NPUDtSYHkX7THwO0v4/fCrVvDN/Gq3TIZrG5wN0E6jKsD27g+xPtX4Q+NPCWp+BPFOp+H9Yt2tdT0+ZoJY3BBJBxkexGCPav6OGXcOuK/Oz/gp7+y8NT0hfil4etN15ZKI9WihXl4uiy4HUqTyew57V+5eGHFjyjHf2biZWpVHp2Uv+D+Z5mMw/PHnjuj8vegwcGvqD9hL9pqf4CfE2HT9RuG/4RLXHWC9Q/dt5CcJMBnHU4PTg55xivmNgO5B+n+fx/GkUkEYJA56fzr+ts6yjD55l88HXV4yX3Po/keDCbpzUkftd+2r+zbY/tKfCX7bo4ifxNp0Ru9LnUj98NuTESOqsMAdcEg1+MRGo+F9aIIn07VdPnweSskMik/kQRmv1A/4Js/tVDxtoI+Gfia7zrenxk6bNK3zXEAHK5PVl6+uMGvP/wDgpZ+yiNLuT8UvDFlizmYLq8EC8IxPE2B0BPBOPev524PzWtwvmdXhjN/4cm+VvbX9H+Z62Igq1NVqe59O/sM/tUQftAfDiOz1KdE8X6QEhvoeA0ynhZgM9Gwc+hr6lB7kYr+e74GfGPWfgZ8Q9M8U6LKQ9u4We3B+W4iJ+ZCO4I5HXB5r92PhB8VNH+MngPSvFOiTCayvogxAPzRsB8yMPUHIP4V+ceIPCMuHsb9YoR/cVHdeT7f5HXg6/tYcreqO7zyOKdTQc4x0p1fk6v1PQCiiimAUUUUAFFFFABRRRQAUUUUAFFFFACdxUFygZCMZyMY9qnNRupbpwRStfQE7NH5V/tT+BD4D+NGt20URjtL1xeQcHBEmSccYxuDDA6YFeTRTywrKkcjCOVdkiAkBwCCAcehAI9x7V95f8FAvh9/ang7S/FVvCxn0uYwzuv8AzxlIGTj0cJ9ASa+CjjJ5wPyH4Zr8+xlGdKs1Fabn9n8FZzRzLJqXtpLmh7rT8tmXNE0m413WLHTLQbrm7njt48jJJY7QcDpyea/Xr4ceEIvA3gjRtDtgBFZW8cIPQnAAJPueTX58fsWeAV8YfF63v5kJtNIjNy2RlWkI2oCRwMZJ/AV+mUeAowMDFfT5VR9nRcnuz8e8UM1WKxtPBUpXjBXfqxADxnFc/wCPju8F6zgf8usn/oJrojXO+Px/xRutYHP2ST/0E16lX4GvI/G8K/39P1X5n43k/Pj3/oK+3P8AgnIwWz8Z5H8dsP0kr4jI/eEZy2cFQDnuD1+n619uf8E5ZALPxpjDL5lsMg5x8r18nk0ZKvdrSx/VfHlanU4aahJP4dE9d0fY+s4OlXYJwPLbn04Nfi6/fPAz/Wv2e11C+l3I5yUbp9K/GAkliCMHOMkHBOexxz2/OuvOY+9BpXPivCepCFTE873S8u595/8ABOnnwV4oAI3f2gM/9+1r66KFz1AAOcevsa+Rf+CdSE+C/E74IH9oAAkYB/dL0r7APOa93CK1CHofmPGDTz3EtO+v6I+Gf27fgr9nmj8daTbkggRagkY7Zwr49ecH6ivjE9SM7gf4vX3/ABr9mvEugWfibRb3S7+Bbm0u4WhljYcMrDB/nmvyj+NvwrvfhD4+v9CuEY2oYzWMx5E0DH5TkdxyDnHIz0Ir5jNMJyVPbR2e6P2nw44njXoPLMVK0oL3W3uu3yOIsz/pUB5++v8AM1+x3gxseEdJyP8Al1j/APQRX442Y/0uIZGdy5A5Odw6Y4Oc569q/Y7wQG/4RLSSwwTax8H/AHBXdk38OV1bU8fxWqwqPDcsk2r7O/Y8A/b6I/4U2q/9P0P9a/Ok9K/RX9vb5vgwhIyPt0PIB6c+nNfnUSOhIAPfg15mZJvFaJtH1HhrVpU8jkpys+aWl/JH6tfstDHwK8JE97JK9XLDI45ryb9l3P8AwovwiCORZJgj/PSvWsA19nB+6r9kfzTm+uYV3/fl+Y0ndGfWvyt/axJ/4X94qzkHzI//AEUlfqhKdqE9x0Hc1+V/7WJJ+PviktwxkiOOnHlLz+h/KvCzdXhGyvqfpvhfUjTzacpNJcr39USfsiDP7Q/hH2e4/wDSeSv1PjPyivyx/ZEw37Q3hEDBG+4/9J5OlfqdEcoM4B74rrypNYVX7sy8TZxnnMXB3XKvzZLRRRXrH5EMx7V+an7dQx8dJcc/8S+H/wBCev0rzX5p/tz4/wCF7TAd9OhOOc/eck4/AfnXgZxd0IpLqfqvhrOMM8Tm7Llf6Hlvwa/5K14P5/5itt/6NWv15gH7mP5j92vyG+C5DfFrwdjk/wBq2vcf89Vr9eoTiJPpVZQuXDtWtqez4qTjLMaPJ/K/PqSYzzzShcDpQO30p1e7c/ERgXmnUtFAHwV/wUVbPivwiOeILj/0KOvkrSONVsO/79P519a/8FFs/wDCUeD9wIzBcc44PzR8fWvkrSMjVbIsANs8fU5Gd3Q45B+oFfEV4yeObtpdH9d8G1qcOGIpyS0l19T9m9H40u1/65r/ACFXc8CqWjNnTLU4I/dr1+lXT0FfcM/ker/El6lDV2H9mXftE38jX42eJf8AkZdW/wCvub/0M1+yOr7jpd2FU7jE3T6Gvxu8TqR4k1fJCkXc2Q2Rg7zkHjrXyedRcnC2u/6H734UVIU62Jc2ldLd+p9Wf8E6uPF3io4OPscPT/fNfeTHcnT8K+Df+CdhI8X+LQMZ+yQ8ZGeHYZ+lfeOQyjnivdwSaw8U1bQ+F4/mpZ/WlHXbb0R+ZH7Z/g6fwv8AGzULwxMLPVY1uYXwdpIAVxn1BGSPQg968m8B+NL/AOHvi7TPEOn5+1WMwfyycLIOjRk843KSM9BnPUV+n3x5+CWmfGfwdLptyBDqCMZLO9CZaCTp6glT0I9PpmvzV+JHwi8TfCjWG03XtOkg5IjuowXgnA6lGAyRggkEZGeR3r5jF4arhK/taaum7n7PwbxHgM4ypZTjJJTiuWz6q1rn6O/Cv9pnwN8StMtja6xDZagVO+wvHEcykdeCeQOmRkV22sfE/wAL6Bp8l9qGu2NvaxjLyvOoUDOOTn1wK/HrIIyMEEEggnGMYGOTx79PShiSSQMA8jIIH4E8568DnpxwK6lnE1CzhqeNX8LMLUruVHE2g3to3959C/tdfH+z+L2vWumaGzSaHprOwuOQLiUjGQMfdHQHvk14FpemXOtala6fZxGe6upVghjQcszEAAfiR/Ol03TLzV7uG0sbWa+upnEaRQIXd2JICqACSxIPGPrX3D+yj+ybe+E76Dxf4vt1i1NFJtNPfDeRn+N8Ejdg9B0z1znHFQoVsbiPazVtT7HG4/LOCsn+p0ppySfKr3bb6s+pPAGgr4Y8G6NpKgKlpax24A7BUA/pV7xBokHiHRrzTbpFmguImidHGQysCCD9RWkjAIOCcDqaQYOcE4HNfbSgpJxZ/Icq05VnWvZ3v8z8ivjL8K9S+EnjjUNGvIpEtA5ezuMZEsRJIOTgEgHBB6EY7jM3wb+MWr/BjxYmraaFmglAW5s2O1Jk7qCeAQeh9vc4/Sn4x/BbQPjJ4efT9YiKyx5aC7jX97C3qp79Bx3/ACr8+/iv+yz44+Ft3M50+XXNJTlNSsIy42gscyRjLIQAMnBXkYYnIHx1fCVsHV9pRV0j+n+H+Lct4iy9ZZmzUZ2s09pej7n2v4E/bE+G3i2xWW51qPQ7oKDJb6p+5KnJXAY/K3P90nrR49/bC+G3hPTHmg1pdduCMxW2lfv2c5AAyDtU85+YjgEjpX5jvG0TAMjRnggMCOoHIz2OCevehEMrhEUuTwFGCTxnvn/PHXFbPNq8o25NTlfhrkzre1+sPk7XX5nb/F34t6t8YvF02taoogjXMVtaq5KW8YJ4BIGT3LYGfQDADfg38N734pePtM0S0ieSGSUNdyBciKIEFiT0HQDHX5vetb4W/s7eNfizeW66dpU1nprY36leo0UIXPJXIBfnso69SOtfoZ8DPgHoXwQ0E2lhm71KcBrzUJVAkmYdh2VRk4Ufjkkkzg8DUr1PbVVbW56HEXFOWcO5a8ty1qU7WSjql5t9z0jRNMg0bTLayt4xHDAixooGAAAAK0h1qNE2gkHOeakzX15/KkpOcnJu7Y6iiigQUUUUAFFFFABRRRQAUUUUAFJnnFLRQA3PIqvcTLBGZGICjkknGB3Jqbp7/j3r4a/4KMftaf8ACsPDD+BPDV2F8TatGRcyxN81pAeMg9mboPTrXsZNlGIzvGwwWHV3J/curfoY1aipRcmfMv8AwUU/aq/4Wv4yk8D+Hbot4Z0eUrczRPlbu5Xg9OCq9B6k57V4x+yb+ztqH7RHxTs9IjR00K0IudTugMhIgfu5x1bGMfj05HlnhbwtqvjrxJp+haRbyXup384ghjAJJZj1PXAHUk9MV+3H7OnwW8O/spfBtLeaSGG5SI3mrajJgGSQJuYls/dUAge3vX9S8Q4/D8B5HTyfLtcRNW0313k/0PFpQeJqOpPZB+0F8YfDn7JvwONxbRQwSQwCy0rTlODLJgAADsAOSeoA6E8V+IfinxRqfjjxDqGu61cveapfzNcXEzH7zMSfwA6AdgK9i/bA/aOvP2iPiheX8crr4csGMGmW7HAEYJBcj+8xyfoBXgxIPAJA96+p8OuE/wCxMH9dxavXq6tvdJ9P8zHFV/aSUVsg4xgDkV9Xf8E/P2ZH+OHxQi1vV7Zj4S0Flnn3L8txMDlIuRggEbj9AOcmvnb4deA9V+JvjPSfDOi27XWoajOsKBQSFBIBY+gAyT9K/eP4A/BnSvgV8NNJ8LaVGq/Z4w084A3TSkfM5Pck/wAq83xP4sWT4L6hhpfvai6dI9X/AJF4Oh7SXM1oj0a2t1t4ljRAsaAKqgYAAGAAO1WOaRRgY5J9TTq/ip6u9z6MFyBzS0UUwCiiigAooooAKKKKACiiigAooooAKKKKACiiigAooooAKKKKACkxnFLRQA3bWfrGlW2tafc2N7bpc2lzG0UsMihldSCCpB9QTV8nNJjp2H1pKTi7p2aA/Dj9tn9l+5/Z1+JkxsYXfwnqztNp05Hyxc5MJPqoIx6ivnBgVOO1f0A/tH/AvR/2gfhlqXhnUkVJ2QvZ3W0FreYD5WH8iPQ1+E3xH8Aax8L/ABpqnhnXrZ7XU7CUpIjjG4Z4YeoIIII7V/bPhpxjHPMGsDipfvqat/iXf/M+bxmHdKXMtmUvCPizVPA/iXTde0a6ey1KwmWeGaMkEEEcH1B6EdwcV+2H7N3x08Pfta/BZxfwwSX5h+x6vpr4OHK4Jwf4WHIPvjrX4a5IY44r2H9mP9oPVP2dfiXZa/ZPJJpcpEOo2YPyzwk8nHqOoPr+Vel4g8Ixz7CfW8KrYilrFrd26f5Cwlf2cuSWzOn/AGyf2Xb79nH4hyLbxSXHhTVGeXTbsg4UZyYmPZl9+oNbv7Dn7W11+z341TSdYneXwVqsqrcx5z9lkJwJR6Dnkd8Z61+nXjnwr4N/bI+Bhijmjv8ATNUgE9leKAWt5QMhh6Mp4I7ivxY+MHwo1z4MeOtS8L6/bPBd2jnY5GFmjydrqe4I79jxXyPDGa4fjPK6mQZyrV4K2u7ts15rqbV4PDzVWm9Gf0G6Rq1trVhb3lnMlxazxiWOVCCrKQCCCOoOa0A2fqK/MD/gnH+2OuizWnwx8YXpW3dtuj3k7EhSeBASTxz0/Kv06jlEvIIKk8EV/M3EWQ4nh3HzwmIT8n0a7nsUasasFJFgdKWmgk9RTq+cNwooooAKKKKACiiigAooooAKKKKACmlc06koAzdV0Wy1yyktNQtoby1kGHhuIw6NzkZB4NcuvwU8Cpz/AMInopPvYRY/9BruNoNGCahxi90bU69WkuWEml5M5/w74E0DwmZTo2kWWmGUgubWBIi2OmdoGa31G1fpQPwp3aqSSVjOc5VJc022/MdVW6tY7u3eGZFkjkUq6MAVYEYII7jnpVqihpPck4Vvgt4GcfN4S0U+ubCHn/x2tnw74M0Twosq6PplnpiykF0tIEiDYHGdoGcZreBzRjilGKjsbyxFaceWU216jJIVmQq43KeCDXFv8FvAzsSfCmjbvX7DFn/0Gu5NNPXtQ4p7oVOtUpfw5Nehi+HPCOjeE4ZItG0y002OQ7nS0gWIMcdSFAzW1nFGcUHmmkkrIzlKU25Sd2NaPJzkg1z3iLwD4f8AFkkb6xo9hqjx8I15bJKV9cbgcZwK6QDigfSk0nuhwqSpvmg7M4gfBfwODkeFNGDepsIv/ia7CGCO1hWKNQkaAKqqAAB2Aqb0zSnp7U0kthzrVKtueTfqYuu+FNM8UWX2TVbG21G03BvIuoVkTI74YHmsL/hSngXj/ik9G46YsIv/AImu2xxRScYyeqLp161JcsJtL1KOm6VaaPZQ2llbxWlrCoWOGBAiIPQAcAVepcGgcc1T1MG2222NZMjHT3rlNV+FvhLXb2S81Hw5pd7dyYLzz2cbu2BjklcmuspDwOwqXFS0ZpCrOk7wbT8jk9H+F3hPQb2K907w7plleR58ueCzjjdCQQcEDI4JFdWq7F9T1JpRzzxS4pxSSshTqTqvmm235j6KKKZAwjrXL658NfDHia8+16toWnajdbQhmurZJGwOgywNdRjFIeOmKTSe5dOpOk+aDafkcdZfCTwZpl3DdWvhjSYLiJhJHLHYxK6MDkMCFyCDzmuxVdo4GKAKcTQklsOpVqVWnUk36jqKKKZmFJS0UAc54h8C+HvFssUms6LY6pLEpWOS7tklKAnkAsDismD4M+CLeRXXwpo4dTuDfYIsg9iDt4NdtjjrmlAzUcsex0RxFaEeWM2l2uNjjWNAqgADoAOlSUUVZzkLxLIGDcg8EHuK42T4N+CJZWkfwpozOxLEmwiOSepPy9Tiu160fSpcU3do0p1alL+HJr0ZzfhzwB4f8J3E0mjaRY6XJNjzDZ2yRFwDnBKgZGTXRhQq4HalpcVVrEznKpLmm7sY0e5cEnBOaztU8P2Gt201rf2kN7bSjbJFcRh0cehUjBFan60D61LSe6CMnF3i7M8p1r9mH4Z6/efabvwlYmYKEzCpiXA7bVIH6VRH7I3wo5x4TtgeOQ7/APxVex4OeuKD0waydCk3flR6cM3zCCUY15pL+8/8zmPDHw58N+DVYaLotjpzMoVnt7dUdgOm5gMtj3rpEiCIF4wBgU8AnpQOK2StsedUqzqycqjbfnqAjHUnPGKULz1/CnUVVzKxG8QZSM4z1NRm1RkCuA/1HWp6WluNO2xyetfDLwr4juRc6n4e03ULoLt864tI5Hx2GSCcVFpXwr8I6Hdpd6f4c0yzuk+7PDZxo65GDhgoI4rrufWlAJHWo5IrWx0/Wq6jy87t2uQJaImNi7R6Dj+VTbMEkHGacTgUA5qzmbb1ADFLRRQAUUUUAFFFFABRRRQAUUUUAFFFFADBSMxXJxSnpxXGfFX4naJ8I/Bmp+Jdeu0tLCyiLsXPLN2VfVicACrpUZ16kaVKN5N2SXcTairs8+/as/aR0f8AZz+HVxrF06Tavc5h02xzl55iCAcdQq9SenGK/EDx1431f4jeLNS8Q63dPd6lqEpkkdiSMknAA7ADgDtiu2/aP+Pus/tC/Ei+8Rao7pZqTFYWW4lbeAE8DPQngk9zX0F/wT5/ZBf4q+IYPHniiyZvC2nSbrW3lX5byYdCQeqqevr0zX9d5BlWE8PMllmmYWdeS+flFfqeDUnLFVFCOx7/AP8ABOf9kf8A4V/o0PxG8V2ezX7+INYWsy4e2hIyGIPRmz36CvMv+CkX7Xg1+8ufhd4Su82EBC6zeRHIkkBz5Ckeg5Y984r6F/bu/attfgJ4Ek8OaDOg8W6pEYoI0IDWkWMGQgdDjhR+Nfjpd3c19cS3FxI008rF3kc5ZiSSST3JJNeRwXkeK4rzOXEmbK8E/ci9tNvkund6l4ipGhD2NP5kO7pxjj+tKiliAMknoB1PsPekQZcA4AJ7nH/6q+xP+Cev7KrfGbxrH4u8QWe/wjo0wYJMvy3c4OQgB6gEAnHfAr97z/PMNw/l1TGVnZRWi7vokeZSpyqyUUfU/wDwTg/ZN/4Vt4aj+IPia12eJdXgVrWCVfmtbdhkcHozdT3/ADr7oVQvTNRW8CQokaIERFAAHQD0H5CrHrX+e2dZtic8xtTG4l+9J/cuiR9VTpxpRUYi9qWiivFSsahRRRTAKKKKACiiigAooooAKKKKACiiigAooooAKKKKACiiigAooooAKKKKACkwD2paKAI2RTyRkivjX/goL+yJF8a/CJ8WeH7YL4w0iJiFQY+2QDko3qwxkHr2zivszHQ0xkVwysAVPBzXq5TmmJybG08bhXaUXf1XVP1MqlNVYuMj+bG5t5bO4lgniaGaNiro4IKkHBBB6EGogTkgdv6V+hf/AAUg/Y9bw7fzfE/wjYltNuHzrFlbpzE5PEwAHCnofzNfnkDgg+tf6C8L8RYbiXL44qg9ftLqn1R8tXpOjJxZ9efsGftczfA3xfH4a1+4Z/BuqyqGLnIspiMCQZ5CnowzgdQBX3v+2D+y7o/7Ufw9i1LRjAPE9lEZ9L1BMbJkxnyWIPKtnOexr8T9xx0xX6K/8E7v20/7HuLX4Z+Nr7NtKdmj6hO/3D2gck8Z/hJPfFfjnHnCuIy/ELiTJU41IO8orr5/5rsd+FrRnH2NVadD4B13QtW8FeIbnTr+CfTNY0+co8ZJWSKRTgEEYIIOCCPYiv1X/wCCf/7aEfxT0K38EeLrxY/FdhEFt7mRgPt0Y4BPT5x0PrjPNV/+CgX7HK/FbRpfHng+yQ+J7KPfdW8S83sIyeMcFwOR1zjHevyu0bWNT8HeILfUNPnn0zVrCYOjqCskTqc8jjBBGCD712uOX+J2S3do4mC+al/kxXlg6mnws/o9Q5HUH3p3pxXyr+xN+2Dpn7QnhOPTdUmjs/GmnptvLXdgXAA4mjB6g45HYn3r6nQhgDnIx19a/kzMstxOU4qeExUHGcXb/gryPdhOM1zRYkkoj6sFB7k00XUWMmRBntmvIv2mPg/qvxf+H1zY+H/EF94b8Q2+ZbK7tLholZwPuSbSCVPTPbqK/G74geP/AIzfDTxXf+HvEfivxHpuq2UhjkilvpQGwcBlOcFTjII69eua+x4X4Q/1pcoUcRGFSP2WndrujCvX9ha8dD98PtEf99fzo+0Rf89F/Ov57P8Ahf3xKHXx1r+f+v8Al/xpP+F//En/AKHrXv8AwPl/xr9I/wCIL5l/0Ew+5nF/aEOzP6FftEf/AD0H50faI/8AnoPzr+er/hf/AMSf+h617/wPl/xo/wCF/wDxJ/6HrXv/AAPl/wAaf/EF8y/6CYfcw/tCn2Z/Qp9oi/56L+dL9oj/AOeg/Ov56v8Ahf8A8Sf+h617/wAD5f8AGj/hf/xJ/wCh617/AMD5f8aP+IL5l/0Ew+5h/aEOzP6FftEf/PQfnR9oj/56D86/nq/4X/8AEn/oete/8D5f8aP+F/8AxJ/6HrXv/A+X/Gj/AIgvmX/QTD7mH9oU+zP6FPtUX/PVfzpftEf/AD0X86/nq/4X/wDEn/oete/8D5f8aP8Ahf8A8Sf+h617/wAD5f8AGj/iC+Zf9BMPuYf2hDsz+hT7VF/z1X86PtEX/PRfzr+ev/hf/wASf+h617/wPl/xo/4X/wDEn/oete/8D5f8aP8AiC+Zf9BMPuYf2hDsz+hT7RF/z0X/AL6o+0x/89F/Ov56/wDhf/xJ/wCh617/AMD5f8aP+F//ABJ/6HrXv/A+X/Gj/iC2Zf8AQTD7mP8AtGHY/oU+0xf89V/Oj7RF/wA9F/Ov56/+F/8AxJ/6HrXv/A+X/Gj/AIX/APEn/oete/8AA+X/ABo/4gvmX/QTD7mL+0Idmf0KfaIv+ei/nS/aI/8Anov51/PV/wAL/wDiT/0PWvf+B8v+NH/C/wD4k/8AQ9a9/wCB8v8AjR/xBfMv+gmH3MP7Qh2Z/Qp9oi/56L+dH2iP++v51/PX/wAL/wDiT/0PWvf+B8v+NH/C/wD4k/8AQ9a9/wCB8v8AjR/xBfM/+gmH3MP7Qh2Z/Qp9oi/56L+dH2iP++v51/PX/wAL/wDiT/0PWvf+B8v+NH/C/wD4k/8AQ9a9/wCB8v8AjR/xBfMv+gmH3MP7Qh2Z/Qp9pi/56r+dL9oj/wCeg/Ov56v+F/8AxJ/6HrXv/A+X/Gj/AIX/APEn/oete/8AA+X/ABo/4gvmX/QTD7mH9oQ7M/oU+0xf89F/Ol+0R/8APRfzr+er/hf/AMSf+h617/wPl/xo/wCF/wDxJ/6HrXv/AAPl/wAaP+IL5l/0Ew+5h/aEOzP6FPtMX/PVfzo+0Rf89F/Ov56/+F//ABJ/6HrXv/A+X/Gj/hf/AMSf+h617/wPl/xo/wCIL5l/0Ew+5h/aEOzP6FPtEX/PRfzo+0xf89V/Ov56/wDhf/xJ/wCh617/AMD5f8aP+F//ABJ/6HrXv/A+X/Gj/iC+Zf8AQTD7mH9oQ7M/oU8+P++v50faIv8Anov51/PX/wAL/wDiT/0PWvf+B8v+NH/C/wD4k/8AQ9a9/wCB8v8AjR/xBfMv+gmH3MP7Qh2Z/Qp58X/PRfzo+0R/31/Ov56/+F//ABJ/6HrXv/A+X/Gj/hf/AMSf+h617/wPl/xo/wCIL5n/ANBMPuYf2hDsz+hX7RH/AM9F/Ok+0x/89F/Ov56/+F//ABJ/6HrXv/A+X/Gj/hoD4k/9D1r3/gfL/jS/4gvmX/QTD7mP+0Ydj+hT7RF/z1X86b9qh/56r+Yr+e7/AIX/APEof8z1r/8A4Hy/41Knx2+JszER+N/EMhC5O2+lbA9SAePrWc/BrMKavPFQXyYf2hHpFn9Bouoz/wAtF/MUefF/z0X/AL6Ffz2/8NAfEr/oetfz/wBf8n+NH/C//iV/0POv/wDgfL/jVLwYzFq6xMPuYf2jDrE/oT+0Rf8APRfzpftEf/PRfzr+er/hf/xJ/wCh617/AMD5f8aP+F//ABJ/6HrXv/A+X/Gr/wCIL5l/0Ew+5i/tCHZn9Cv2iP8A56D86T7RF18xfzr+ev8A4X/8Sf8Aoete/wDA+X/Gj/hf/wASf+h617/wPl/xo/4gvmX/AEEw+5h/aEOzP6FftEf/AD0H50faI/8AnoPzr+er/hf/AMSf+h617/wPl/xo/wCF/wDxJ/6HrXv/AAPl/wAaP+IL5l/0Ew+5h/aFPsz+hT7RF/z0X86PtCf89V/MV/PX/wAL/wDiT/0PWvf+B8v+NH/C/wD4k/8AQ9a9/wCB8v8AjR/xBfMv+gmH3MP7Qh2Z/Qr9oj/56L+dH2iP/nov51/PV/wv/wCJP/Q9a9/4Hy/40f8AC/8A4k/9D1r3/gfL/jR/xBfM/wDoJh9zD+0KfZn9Cn2mL/nqv50v2iP/AJ6D86/nq/4X/wDEn/oete/8D5f8aP8Ahf8A8Sf+h617/wAD5f8AGj/iC+Zf9BMPuYf2hDsz+hT7VF/z1X86PtCf89V/MV/PX/wv/wCJP/Q9a9/4Hy/40f8AC/8A4k/9D1r3/gfL/jR/xBfMv+gmH3MP7Qh2Z/Qp9pi/56r+dH2iL/nov51/PX/wv/4k/wDQ9a9/4Hy/40f8L/8AiT/0PWvf+B8v+NH/ABBfMv8AoJh9zD+0Idmf0K/aI/8Anov50n2iLr5i/nX89f8Awv8A+JP/AEPWvf8AgfL/AI0f8L/+JP8A0PWvf+B8v+NH/EF8y/6CYfcw/tCHZn9Cv2iP/noPzo+0R/8APQfnX89X/C//AIk/9D1r3/gfL/jR/wAL/wDiT/0PWvf+B8v+NH/EF8y/6CYfcw/tCn2Z/Qp9oi/56L+dH2hP+eq/mK/nr/4X/wDEn/oete/8D5f8aP8Ahf8A8Sf+h617/wAD5f8AGj/iC+Zf9BMPuYf2hDsz+hX7RH/z0X86T7RH/wA9B+dfz1/8L/8AiT/0PWvf+B8v+NH/AAv/AOJP/Q9a9/4Hy/40f8QXzL/oJh9zD+0Idmf0KfaYv+eq/nR9oj/vr+dfz1/8L/8AiT/0PWvf+B8v+NH/AAv/AOJP/Q9a9/4Hy/40f8QXzL/oJh9zD+0Idmf0Kfaov+eq/nS/aI/+ei/nX89X/C//AIk/9D1r3/gfL/jR/wAL/wDiT/0PWvf+B8v+NH/EF8y/6CYfcw/tCHZn9Cn2iL/nov50v2iP/noPzr+er/hf/wASf+h617/wPl/xo/4X/wDEn/oete/8D5f8aP8AiC+Zf9BMPuYf2hDsz+hT7TF/z1X86PtEXXzV/Ov56/8Ahf8A8Sf+h617/wAD5f8AGj/hf/xJ/wCh617/AMD5f8aP+IL5l/0Ew+5jWYw7H9Cf2iL/AJ6L+dH2mIcmRMfWv57f+F//ABK7+Otf/wDA+X/Gj/hf/wASu3jrX8f9f8n+NH/EF8y/6CYfcw/tCHY/oR+0R4GJVx/vChrlABtdSe+Wr+e7/hf3xIJI/wCE68QD/t/kz/6FX0/+xf8ADz4v/tD+Ko9U1Pxn4isvBVhKGubo38q/aWBB8qMk8g9yOAM187nXhjWyLCSxeMxcIpdLO78kaU8Z7VqMYn67q27BzxS9zVLTraOztIreJmZI0CKWYscAY5J5J9zTdQvYdOt5LieRYYo0Lu8jBVAAyTk8D3NfiqjzPljuejfS5W8S+JtP8KaLd6tqd5FY2NrGZJZpWAVVAyTzX4wftr/teX/7RnjJ9O0uZ7bwZpshFpB0+0uODM475xwDwOCADk13f7fX7aEnxd1mfwR4RuyvhOylK3V1GcC+kB6Ag/cGMD1IzXzh8Cfghr/x8+IFn4a0G3dhIwe6u2BKW8ORl2PTIHQd+lf1JwJwhQyPCf6wZ1aLSulLou/qzxcTiHUl7Kkdn+yP+y7q/wC0p4+hgKSW3hexcPqV+q8bQc+UpPBdvfOBya/VX4z/ABa8HfsdfBqA20EMItYRaaXpURAaeQAYGOuM8sT785rR0bTvA37GfwRVGaHT9I0uDdNM2BJcy9zjuzN0+tfjt+0p+0HrX7RfxCuvEGpO0NhGTHYWIY7beLJwMdNx6kivPowxvidnPtJpxwVJ6dn/AMF/gim44OlbeTOP+JXxG1z4s+NNU8UeIbprvU7+VnYnO1B/CijoABwAK5Mc8YpxYk9cDua3PB/hHU/HXiXTtA0a0e91S+mEMMMYJLMSBnjoADkk1/UEI4XJ8IoRShTpr0SSPF1qS13Z3H7OvwD1z9oX4j2XhzSY3itQwlv77blbeAH5myeCSOAD1JGeM1+6Hwu+G+jfCXwPpXhfQrcQafp8IiX+857sx7sTySa84/ZI/Zt0v9nH4a22mRRpNrl2BPqV7t+aSUjlQcZCr0Ar3dRx0xX8N8e8X1eJsc4UXahB2S7+b/TyPpcLh1Rjd7jlAA6YBp1NB7U6vy9HcFFFFMAooooAKKKKACiiigAooooAKKKKACiiigAooooAKKKKACiiigAooooAKKKKACiiigApO+O1LRQBmaxpVnremXNhfQJdWdxGY5YZF3K6kYII+hr8Zv25/wBkK6/Z/wDGL63okDzeC9UmJgZVJFpISSYm9ucg+lftTj5ea5L4kfDnRPit4O1Hw1r9ol5pt7GY3RgCQezD0YHkHsa+44Q4pxHDGOjXg26btzR7rv6o5cRRVaFup/OuwxjuKdBK8EiSRuUdCGVgeQQcgj3Br2v9qj9mXXP2bPHs2m3Ucl1oF0xl03U9pCyx9lJ6Bh3Gc14iM846Cv71y7McLnuDjicPJSpzX9JnzE4ypvle6P1a/wCCfn7Z8XxD063+HvjO7UeI7VNthdTNn7ZGowFJ/vqPzGT2rlP+CgX7EK3cV78SfAdgBcruk1XTrdRiUA5MyAdx3Ffm5pepXei6na39hcyWd9bSCWGeJyrI4OQQR0INfrr+xB+2lZ/HbRF8IeLJoofGNrEEzJhVvowMFgCfvccr+NfztxPw9juDMx/1gyVfum7zitl307fkerRqxrw9lU36H5Q+BvG+ufDfxXY+INAvJNO1WxkEkcqkgjB5UjuDjBB69K/aP9kD9rHRv2j/AAdEXljsvE9moS+09nwc4PzoO6nBI9MEdq+Q/wBvP9hWXw9JffET4f2bS6Y5M+qaVACTESSWljA/h45XtnI4zXw/8OviLr/wq8W2PiHw3qElhqdo4YMpwrjPKsOhUjqD1/KvezTLcs8S8qWNwTUcRFfNP+V+XmRTnPBztPZn9FKYZQ3BJ7185/tb/skeH/2kPC8u2OGw8V2kRNjqKjDZGTsf1Uk/hnPepP2Sv2tND/aS8JIQ8en+JrOMC+09n5BHWRQeSpP5Zwa+h0CnJwCOmepr+Wb5jw1mFtadWm/y/NM9q8K0O6Z/Op8Qfh9r3wv8WX/h7xFYyafqlnIUZJFwGx0YHuDwQe+a5knJJwK/dT9qb9k3w1+0l4YZLuAWPiK2U/YtViQb4zj7rf3lJ6jr6c1+Mfxe+EPiX4J+Mrzw34msWs72EkxybT5dxHnh0JHIPH06HkGv7R4I47w3ElFUa9oV4rVd/NHz2Jw0qLutjhKKcQckd6THbHNfsa2PNEoooqwCiiigAooooAKKKKACiiigAooooAKKKKACiiigAooopAFFFFMAooooAKKMHuMUVN1a4BRTsEckcU2jQAoooqgCiil/lSABTwCSOgxTcEVseFvC2peNfEFhoekQG61G9kEcMQOMnuT6YHNeZjcZQwNCWIrzUYxV230RrGLnJRitWN8M+GtS8X67a6PpNs13f3ThIo1Gcn3r75+DnwM8OfBqG00/Vlg1nWtSQx38ky5EYIwY09gD1q58IPgtp/wD8Mjz4re/8X3a5e4GCYxjlQR0UHgkdcZrroPDF7eW9zqswaWVVBaQA/ko7D3r/NPxX8ZsRn2Ill+TVXTw8G/eTs5NdvI/TcmyGMIqrid30PlD9q79lib4XXz+JfDUUl34WuiWkQLk2rHnH+7718zbQehr9b/DGvWetaXJoWuRJc2E6mMrKAwwRjB/OviD9qX9lm++E99Nr+iRPdeGLiUn5fma2JOcHHbnr0FfqPgv40RzJQ4e4gqWrrSMntJdF6ni51kksNJ1aOsT5tPpikp5BIyOmKZX90wkpRTTPibMKKKK1JCiiigAopcHrSUAFFFFABRRRTAKKKKACiiikAUUUUwCiiigAooooAKKKKACiiigAooooAKKKKACiilz3PSpdhoME5pygAgnkDk84oAxkkY/Svrz9jT9hXWPjxfW3iTxNBNpfgqJwy5G2S+wei5xhM4yR1Gcc18ln2f4LIMLLE4yfKlt3fkjopUpVpcsTH/Y0/Yy1T9onX49W1qKbT/BNo4864IKtdsOdiH09W7Yx3r9jvBPgrSPAXhyx0PRLOGw020jEcUMKbVAA6+5PcnrT/CHhDSvA+gWmjaNYx2GnWsYihgiUBVUdB7n1JrUvLqO0t3lkdY44wWZmICgAc5Pav4U4r4rxnFONdSppTT92Pb/AIJ9Jh8OqMdNxbi6itY5JZGWNFBZmY4AAHJPsK/LL9vv9uObxfe33w88C3zR6NETFqWpQMQbhhkGNSOijue/NX/26/29ZPEEl98P/h5elLBGMOpazC2DKRgNHER0HYsPTA6mvhv4ffD/AF74o+LtP8OeHbCTU9VvpAqxrkhRnl2IHCjOSe3ev1ngbgelg6X9u54uWMVzRi/zf6I4sTieZ+ypdSz8Lfhbr/xf8Y2Hhjw5ZNeahdyBSw4SFO7seyjrn8O9fs58EPgt4L/Y++E0ryXEEEsUAudV1ifCNO4BJIJ6KOy+mO9Zn7M/7NXhf9kv4cT32oT27a0YfO1PWJ8BVAGSqk9EBzx3r8+/23P21Lz4+azL4a8OSy2fgmzkIXBKtfMDw7DsvcCtcxx2O8R8zWW5feGEpvV9H5/5L5kwhHCw5p/EzlP2xP2r9V/aO8YvDbSS2fg+wkK2NluIEoBI81x6nggHpmvnQZJxnGKb1JHGKBx25r+lcoyrC5Dgo4TDJRhFff3bPIqVJVZOT3ZPa2s17cxW8EbzTysEjjjGWZicAAepJxX6/fsCfsbRfBjw5F4x8UWyS+NNSjBWJ1B+wREAhB/tEck/hXlX/BPL9il7UWfxN8cWJjmbEmj6dMuCg7TuCOp/hBGccmv0lUBQABgDtX8seJPHX9oVJZTl8v3afvNfafb0PaweF5VzzWo5cZGBinYFIAePQU6v54Wx64mBS0UVQBRRRQAUUUUAFFFFABRRRQAUUUUAFFFFABRRRQAUUUUAFFFFABRRRQAUUUUAFFFFABRRRQAUUUUAFM45AHen0h+maTVwPMvjp8EPD/x88B3vhrX7ZZI5RuguABvt5RnDqexHFfiH8e/gR4i/Z98eXfh7XbZ2jBLWl8FIjuI88Mp6ZxwR1Br+gbHtivIP2kf2dPD37RvgG50PWYFS9QF7G/UDzLaXBwwPcHgEdxX6jwNxpX4ZxKp1W5UJPVdvNfqjhxOGVZXjoz8CmUg55IHcVqeHPEWo+FNcs9Z0q7lsdSs5RNDPC21lYHIOR79uhrqfjP8ABvxD8DvG194b8RWjQzwsfJnAxHPHn5XQ989x2NcDg+hwf1r+5KFfC5xg1Ug1OnNeqaZ821KnKz0aP2S/Y1/bN0b9obw8nhvxK8Vn4ygjMc0EmAl6uAC6Z4OQclfqRxnHzd+3R+wZL4Sub3x/8P7J7jR5GM2o6TbglrcnkyRgDJU8kgdPpXwl4c8Q6j4X1qz1fSruSw1K0kWWCeElWRlII5H059RweCa/Xn9jP9tbSPj9oMfhrxNNDZ+MoIikkTkKl6uMF0B4LHuvvX81Z5kOY8B4/wDtnJbuhJ+9Dsuz8uz6Hr06scVD2dTfofk78OPiPr3wp8W2HiTw7fPYanaOGDKTtcZ5VgOCCOCDX7IfskftleHf2jNAitJGTTPFtug+1ac7cv0y8ZPVefw6HjBPy1+3P+wIdMm1Hx98ObDdbuTPqGjQKTsPVpIgOx5JUd+lfA/hLxTrPgHxJaa3ot7Nper2MoeKeIlXVgeh9R2IPB6GvpMfluUeJmWrGYRqGIivmn2fdGUZVMFPllsz+jUEYA3ZJrx79oz9mvwv+0Z4Rm0zWrYR38QL2WoRACa3kxwQe4J6g8EV5N+x3+3Jofx50630LXpYtI8aQoFkgdtqXgA+/GT0yeSOuc19cRSeYg3AdOx4r+WsThcx4Zx/JUTp1YPR/qn1TPaThXhpqj8CP2gf2bvFv7Ovil9L8QWhlsZGP2TUoVJhnUE4APZsYJB6e9eT4OA2OOx/p9a/oY+Knwm8O/GXwneeHvEunRahp9yhALgB427Mp6qR1BHXvX49ftU/sT+Kv2eNUmv7SGXW/CErkw6nGpLQj+7KB0PvjFf1fwN4kUs4jHA5i1Cstm9penn5Hh4nBuDvBaHzRRTtp4J4GcUYP0xX9BxknseSNoooqwCiiigAooooAKKKXHU+lS2kAlLipDG6qGKMFPQkdfp600KTziuWOIpTbjGSdt9S7NboZRTgp7c/Sl2deehxXVdE6jKKeEPHv270+C3luZViijeaVjxGilm/Ic1yVsTSoxcqskl5uxSTbsiPHPFAHPIr0nwZ+z9448b3EUdlpDwJKMrJdny1I+h5rivEeg3XhjXb3Sb0obqzkMUnltuUEHBAPevEwPEGWZliJ4XCV4znHVpNO33G86FSnFSnFpMyaKXBo219Pc5rCUU7B+gpyx5BOQB71PMu4bDRyeuKOMjnJPbNWLKyuNRu0t7SCS5uJG2pHEpZmOeAAK9/8Bfso3k8EWo+M7saRbECRNNiIa5mHXBIyFB6evNfnvEvGmT8LUfa5hWSfSO8n6I9DC4Kvi5ctKNz55Ay2M++KVhtJ9a+6Pid8HPDGv8A7P15B4d0i10/U9IkNxCIVzMVBG4Ox5OVyfSvhl87eRhu4PXPTH6V4PBHiHl3G2HqYjD+5ySaab18n8zTG4CrgZqMyOk/GpobaW5YrDC8xHaNS38q19O8D+ItXUtZaHqF0o6mK2dgM9M4HfBr9HrZxl+GV6teK9ZI4Y0py2TMGngZHtXpen/s1fE/U7WO5t/BeqGF+VZotv6Eiug0b9jv4q6vG7/8I59jVOSbyZI+3GATzXzGL474bwsW6uNgrf3kbwweIqO0YP7jyjw/4b1Dxbq9tpek2sl7f3DBY4Yhkkk/yA5Jr9EfgX8DNJ+AvhSO9v7aO98YXShnlIy0RI4VPQDPJqf9nb9nvSvgD4dGr6mYdR8Y3a/eXDLbg5G1CM49z3FeveHfC134n1MXM5ICklpBnGM9BntX+e/jH4v1eJ68snyWo44eOkpL7T7eh+gZNk8KCWIxC1XQy/DXg678Uakbi6G5WYGRs5DAfwj0FetW3h6C2tBbRRr5ZXa2QMGtfT9Jh0+2SCFAgUAEgY6CrqQqCCRX8f18PLENKTtY+irYtyl7uiR4b8QPhpPpqvqGmpviOWkj6EEc8YrP8OeIbHxVp03h7xBBFdWkymIrOoYYxgqc9D719EfZFmRkKqyMDlWGQK8V+KHwpm0u4bWNJjzbMd0kajkHPJGK76dCtSUalOTUoO8ZLdP1NqOIhiIujW6nwB+1R+ypefB6+fXNERrvwtdSFl2gk22T90/7PoTXzcFyAQcjrxX7C+H9X07xj4fuvDniFFktZ4zEfMIAKkYw2e49a+Mfir+wV4mt/F16/gprS/0NzuhWW5CvGD/CckZ68EV/oN4QeOOHxGF/sjieqoVaaSjKWikvN9z4HN8knSm50FdM+R+BRn2r2TV/2QPixo8rxv4UuLkIMlrZlkXH1BrjdQ+DnjnSQTd+FNWiAyCTasQMe4Br+vMJxpw9jEvYY2EvSSPlJYStB+9B/ccXTsir8+g6paEifTbuHt88DL/MVRZChIIKn0PWvo6WZ4Kuv3VaL9GjB05rdCDtzilKk4IGR6jkV7P+yx4IPif4k22p3UEM+kaOpuLkXCBkY4IC4PBya+ifG/wF8DfGay8zT47fwn4iDHE8EYWGc54DIDgZ9RX4jxL4v5LwznMMqxd7NXclqk+zPZw+UYjE0XWgtD4PxjqMU3rXofxP+CHir4S3xi1jT3Nq7fub6FS0Mg+vb8a8+K8kDnA7Gv2LKM7wGd4eOJwFWM4vqnc8epSnSfLNWYyilAzSlcYOc19BdGAgOKTBPQZopy5z1wO+KmUkkNClcDOD+VJgg16Z4H+APiT4ieFJNd0RrW4VJmhNo0u2RiACcZ4J56VyHiTwRr/hG5eDWNJu7B0OCZYiF/PGD+dfK0OJ8nrYmeCjiI+0jo43Sa+R1PDVVBTcXZmATminYI68fWlVScYNfVRqQl8LOZqwyin7ew70bDzxnHWm5xW7JGmjt1p4RpCAoLE8YHJJ9KWSJ4nKOjI6nBVgQQfeuaOJozk4Qkm+1y+VpaoiopcdqSutNMgKKKKoAooooAKKXB6UYI68VDkkAoG6nLGWYKFJJIAAGc56Vb0nSb7XNSt9P061lvb64cJFbwKWdyegAHJr9O/2MP8AgnfB4Yez8afEi1S61UAS2WjsN0cBPIaUHguDg46DFfnvFPGGA4YwzqVpJze0Vu3/AJHbh8NKu9Njyf8AYw/4J76h8Qbmx8Y/EK1l0/w8GEttpcgKy3eCCGcfwofQ8mv1T0XRrPw/p1vYWFulrZ26iOKGNQFRQMAADp0qzBbx2cSxxoEjUABV6ADpgdhVDxF4j0/wzpV1qOp3cVlY2yGSWedgqKoHJJP8q/h3iDiTMOKMZ7XEttXtGK2V9rLufR0aEKMbItanqMGm2ctzczJBbxIXkkkYBVUDJJJ6V+Xn7cH7fr+LftngX4dXzxaUMxX+rxAq0/JBSPuF7E/lXK/tsft5X/xburvwf4IupbDwlGxjuLyMlZL4jIxnqE9PXivlj4XfCrxH8X/F9p4d8NWD3l7cMAzBSUhUHlnPYAc89a/buC+AqOXUVnef2io+9GL2XnLz8jzsRipTfs6RT8BeAtc+J3inT/D3h+zkv9Tu3CokYJCAnlmPZRyST69ea/Yz9l39mDwx+yf4BuNV1OaCTXpYfN1HVpyFEagZ2rnoo5zzzVn9nD9mfwd+yT4Amv76W2fWjD5upa3ckLwASUBP3UGTwPb2r4J/bd/bdvvjbqdx4U8LXMtn4Kt5CHkjJVtQYH7zdwmcYHQ96nMcyzDxFx/9l5UnDCQfvS6NL+tEEIQwkeeprJlv9uX9uC4+NN9ceDvCU0lt4OtnKzTqSrXzA98YOwEcDv1r4vOdxIOSe9BIGADkDr6Uqg4BH5d/Sv6KyDIMFw5g44XCxslu+rfdnk1as6sryYbWJAAJJ4AA59hX3p+wL+w9L8QL+y+IHjiwZfD9swk0/Tp1I+1sOQ7A/wAAPIB6/Suf/YZ/Yau/jHq9n4z8Y28ln4QtHElvasCr38inI9wgIyT36Div1z03TrbSrG3s7OBLe1gjEcUMSgKigYAAHYAYr8E8R/EHk58oyueu05Lp5L9T1MJhL2qTJLe2jto44o0CRRgKqLwFA4GBVymYPXpTu1fyvru3dnti0UUUwCiiigAooooAKKKKACiiigAooooAKKKKACiiigAooooAKKKKACiiigAooooAKKKKACiiigAooooAKKKKACiiigBD0pjZwRjIIp+eM0mCQKAPEv2m/wBmXw7+0h4In0vVYlt9UhG+w1JF/eQSY45xkqehHPHIGQK/FH4v/BvxN8DvGN34b8U2T211CT5U4UmK4TPDo3GQR7ZHQgV/QyygjBNePftG/s2eGv2i/Bc2j63Asd9ErNZaiqjzLeQjgg9SOxHcV+s8DcdYjhquqFduWHk9V/L5r9UefisKqyvHc/AzaByenQ46g1d0fWb7w/qltqWm3ctlfW0gkhuIGKujA5BBHeu3+OHwN8T/AAD8a3PhzxNavCyEm2vAp8q5jzw6HvxjI7GvO+B65+nFf2zhsThM6wiq0pKdOa9U0z51xlTlZ6NH60fsU/t3WPxe0+28G+OLiCy8WQqI4LiUhY79QMDGTgOe4x34z0rmv22P2AbfxUt544+G1lFBrGWlv9IhwqXWCSXjA4V8Hnpnr1Jx+YVpeTafdRXNvI8NxE4dJY22spB6gjofcV+kv7FP/BQsahJZeBviZdqkxxDY65IcCQ8BUlxxkdAxPORnnk/zxxDwnmHCWM/tzh1vk3lD89Oq8unQ9WjXjiI+yrb9GfnRHNqfhHXd8b3Ok6tYy8MpMcsTg/gQQRz/ACr9QP2Kf+Cg1n42gsvBvxEvI7DX0xHa6nIQsV4MYCuSflfpyeDXYftd/sKaB8edMk8S+ETb6V4vCl1dSBDfDGdr47kYwwz9DX5NeL/CGt/D3xJc6NrtjPpOq2b7XilUqwIPDKe46EEdsdK9mFXJPE3Aeyqr2eJivmn+qJ/eYKWmqZ/Rhb3CTxK0bb1IBBHcHvVDW9Cs/EOm3FjqFrBeWc6lJIZ03qwPqD1+lflR+x3/AMFD9T+HlzZeFPiHdzaj4cYrDBqjkvNadgHJyWUAdeo96/VbQPEem+J9JttS0u8ivbG5QPFPC4ZXU9wRX80cQcNZhwvinSxC0+zJbP59z16VaFeOh+YX7Yv/AATlvvDU974t+GNo97pbZlutDjBaSDAJLR/3l4Py9R2z0r4DubWWzlkhuIngnjJVoZFKspBwQQeQQexr+ktolkHQEHvXyJ+1n+wH4a+N1rc634djh0HxeFLCdExFckDO2RQR1/vDkehr9e4L8UamC5MFnDcobKfVevf1PPxGB5vep79j8Z+cZpevSux+JXwn8U/CDxLcaD4q0ubTb6I4G5SY5R2aN8YYe459q488c/41/WmDx2Hx1KNfDzUoyV00eHKLi7NDKUHFJRXpJ3MwoooqgCnYPGBg02nhgcA4GBWE7bdykz7f/Y1t/D/xQ+Ges+FtU0q1vtS0zMkTXESsCjDggYDHB4PNegS/sf8Aw+8dlzFoiafeIMMLGdocH1AOR+dfH37LvxPf4V/GPRdRdyLC5b7LdKSQpRuQT6gHmv02ubq20PxnBcxBYra8UHAOASR+tf5a+NuK4g4E4knjMtxU4U63vJJuyfXyP0rI44fG4dwqU05RPkrxV/wTqCJK+ja1fwNyRHdQLMg/4EpB/SvKdb/Yh8faZdpFaSWGoxt1kEjRFeeSQwB6ema/VOG5QhCDkEA+2DVkQW10oWWFJBnOSoP4Yr4HIPpEcXYdKE66qaW95G1fJ8JJ3UbH50eAP2CopIUm8Rajd6hcnGbXTECRAcZDOwBPpgDv14r6N8F/sx6J4UijFnpFjpEK4BkjiLzt7l2yQT7Yr6T+xxLEUhiVQR0CgfyrmdRtby1uCSZDAT/CSCPcGvmeJvEniriBSnicVLl/ljojuwmDwtK3LBXXc8ZsLGy0b4hSWaxuEhTKtIhJJweSf/11+ZHxTIl+JHid2yCb+bGRj+I1+uHiiLWNJlN/Y3j3FkeGEihmUehJGSK4ew+GXhTxVdSSy6TpD3crF3M9opZiepJx3NfTeFXinh+BsTiMdiqUqnOkt9dGLNssnmMIqLS5T8mwTzg5FLyQSCePUV+ujfs0eGJQSfDPh+XP/Tqoz+WKoXX7KnhS7geJ/BehBX4LRxFT+YNf1NR+lFk07KWFlZ+aZ8lLhyqtpo/JsgjGckdK9g+Ef7M3in4obL10XQtAILnUbxSA4HaMYyT+nvX3nZfsf+EdMvIrq28F6a88J3IS7Ng+4JwR7EV6po3wpe5jjGohba2iGI7WAAKo9ABwPwFfL8VfSR+tYX2GQUHGct5O2nojrwvD8YT5sRLRdj53+EPwl8IfDi4SwsNHvNRkdcy6yAonB9VJGFFey6b8NfCdy73ENhNq8hyXNxfEtn0IAGD9DXpY8E2Vna+RbQrAgBG5eG+hPcVyeoeBJrKc3Vg7QSlsgxnAJ9T61/FmdZ3muf154rFVpOb6t3/4b5H2OGjh6MVGCsjnWfQvCPn2qeCYYUlBDvKd6yA8EEkkYwe4rnY/CHgq+kzB8P8Aw5FIxyoa1UkknnkCuw1r4j6d4bubPTfGNv5EF18kV+yZhY+hPUHj35qbUfhyLy3+3eHrmK6tpBvCI4IIPOVPevGwmc5tlylGFWdPm6xbSf3HVKlh6r95JmVo/gGOyd30zw5o2nq/GYbSPj2BINdDaeENcQEwzw2SN2iVV59flA/XNcvY6xq/huUJPFIUU4KMCD1698/WvQ9B8WW2rRKFYiXPKg4NebjeIs25/wB/UlJPq5NilhqcFeEEUl8BX8ygXOryEnqAzH+WKlT4b2pwZryWQjpyePzJrqlnHYgg9+tL9oXsc/hXnf2pOpq5+pz8z2Rh23w70hMM4mlbOQSQAPpXTafp8FhbiCBDHGOgHX8aijuuMAcVOk5JznGa7aOMpytqYzdVrV6F6NB24qREDEAYAqmkhPPUH3q7G2GycYr3aM4zszjaaLcMY5A4zVn7NFNC8cq7lc4Zc5GKrROowMg9qsCUAYzmvpaLppJOzRzu61Tszjr34KeHL+5knAmgdySSjAD8qqN8E7GPPkahMgHRSAc/Wu++0jGByfrTvOYgYFb1MPg6i1jdm31itouY80l+FN7bMfs+rFQDkdQePoRVG58F+IbYYS+E6ZPDEMOfUEH+deozhipJOB39axtWvrbToi88wVRzyeP/ANdeDi4xwq56T5fRs6adec3y7/I8tvfC+rwQkSaVZXOM/wCst0YH8sV57rfhXQLWUnUvAWgSliSXa2TLHv2Jr0vXvGN3qsjQacDHEODIQcn6etR6H8J7nXJBdX8rRQE7maViSR9O1cGEznNoTToV5peUmv1PQ9jRsnWimcH4dtvDUUUunWHgHT4IbkgSJZRKpf6kAEfjXWS/Bvwy+niW60CLR4ly3y3TIVP1GcfhW7qXjTwl8OrlNH0oQ3usyD7iDcfqSOlc5Pa65431RpL2dhZ5G2BDhfofWoxdbHYqs6larJye7bbKiqdnyLlijjPGeo+G9B099IXTb3XdOl4kF0RNEPxIz+gr5s+J37Gum+M7V9c+GdykNwwLS6LcN1JHIjPb0APHvX39ongy0jtvs01uksJ6oy5FZGufAmFnbUfDs50+7Uk+WvCk+g54r9D4S4vz3hSsq+VVn5xb91+qPNxWHwuMXLVik+5+MfibwjrHgzVZdN1vTp9NvImIMc6FTx3Geo9xWUFIBHBI796/Y3Wfg9f+OII7fxP4N07WXhOEnu1BbA7g9T+JrOi/ZK8ODBb4faDESOpiB/rX9j5b9JOksNBZhgZe1S15bWfofIT4fam/Z1FY/IE+xzn2pwRmyAGJx0xX7BRfsweHrTAHg7QIl97dT/Oo7z4LaJ4Wie6GieH7UDgkWiMT9ARRifpQZdSTX1KV/VDhw5Um176Pk79kuJB8K7hnjcFdUYj5DzkAZB49OtfWN38OZdX0+JFaDVIHQE2mpRB15HIBIPHv+tHgfTdX1O8TTtLiisLAMWkeC3REIzycAYya7bWtYht7mPSdOla6uRgSzljkY47cdq/iTi3i3FZ7ndTNsGnSU5X0bv8Aefb4bD/V6EcPO0rHyt49/Y58H65I8tzod94Wu3JIutIPmwk+6nIA+mK8G179hnxbZ3ijRdX0vV7N2wJGkMUiDPUoQTx7E1+qvhyF/sypKSxxg7uQfrmty30XSIZjONOt1n67hGM59a/TOGfFfizJ4KFLF80bbS1f4nh4vAYOo2+TU/L/AMK/8E6tZ1ARvqniIRgnDR2NoXOPZm2/yr1jTP2AvB3hvTzPf2V5qcsQy0t9dFFb22KMfrX3jLNEPlVVVf8AZGD+leefEnVIh9n0yJsy3DYK9SRXFxD4scXZgmvrzjd7RVvyFhMuwvMk6dzwXw78L/A3w28C654pu/DOmWtjYwsY18kbiwBwQzEk8gHsa/MTxXr0nifxFqOryqEe8neXYmAqAkgAD0wBX31/wUM+J1t4c8B6R4A0+RDeXDCW7RWIKKBkZHoT781+eAwc46V/Z3gHlWOllVTOsyqynUrPTmbei7XPlM7qU3XdOnFJR7DD1pKccZOORTa/rmG2p82wooorTyEFFFOwe3Ixk/SsZTjFNt6IeoEHg8Gu3+Ffwf8AFPxl8TwaH4V0ua/u3YCSRVIjhU/xO2MAD8z2Br2f9lj9h3xb+0FqFvqWoQz6B4PRgZNQlj2vcAHlYVOM55BY8D3r9c/g98D/AAn8EfDEGi+FdKisIlA82YAGSZgMbnbqT39K/BuMvEvCZMpYTL7VK3XtH1/yPUw+DlVs5aI8e/ZO/Yh8M/s+6TDqN8kWs+MpUHn6jKgIh9UiBHyr2z1PrX1GF2k4AA4pPMVQR6DpXi37R/7U/hH9nTwu97rF2lzq0qn7HpULAzTsBxx/CuerEdOgNfyPVrZjxJjuaXNUqzfr93ZHvKMKEbLRHe/Ef4m+HfhX4XvNd8SalDpthbISZJGGWOM4UZySewFfjr+1z+2n4g/aH1eXTNOkm0jwZbsRBZK5D3JB+/KQeegIXJHQ+1effH/9pPxh+0T4ol1DxDeOmno5NppcJIhgXPHHdsdSf0ro/wBl79kPxT+0f4gieCJ9L8LQODd6vKuFxnlIwfvOR+A65OMV/S3DnBuXcH4X+2M+mnUSvZ7R8l3Z5FXEzxEvZ0locd8DfgH4r/aA8XwaH4ZsHeIMPtV9IMQ2qEjLM2OTzwByfzI/Xz4PfBr4e/sa/C6W4luYITDH5mpa3eYWS4cDnvwueAo9qtRQ/DH9iX4SO2bfSdNtYydwIa4vJAMkdizHB47V+V37U/7XniX9pDX3SRn0rwpA5+x6VG5wVB4aTsWPXBHH614tWtm/iZjPY4dOlgoPfa/+b8tkUuTBRu9ZM679sn9t7WP2gdWm0HQpZtL8DQSHbEG2yXxBwHkweBxwufc18os245HP15prEnqSDTlUEE9DycfSv6PyTJMHw9hI4bCxUYpavq/NnkVKsqjvJiAcEk4AGea+yv2HP2H73416vbeLPFtrLZ+C7SQNFC6lW1BweAAf4ARye+MdOTp/sOfsH3fxavLXxn44tJbPwpCwktbKQFWvyCCCQeQnT6/Sv1o0jR7PQ9Mt7Gwt47W0t0EcUMKhVVQMAADpX4N4g+I3sefK8pl720prp5Lz/I9TCYRtqdTYTR9GtNC063sbC3jtLSBBHHDEoVUUDAAA6VojigLgUvQV/KTblJyk7tnurTQdRRRQAUUUUAFFFFABRRRQAUUUUAFFFFABRRRQAUUUUAFFFFABRRRQAUUUUAFFFFABRRRQAUUUUAFFFFABRRRQAUUUUAFFFFABRRRQAh6cUxhkjjI6089KQDNAHl3x2+AHhf4/eDLjQvENikjEE214oxNbvyAyntjJ46c1+L37Sf7Mnir9m3xa+n6xA9zpE7FrLVY1JimXPAJ7MBjIPrX73suQB1rjPil8K/Dvxf8ACl34d8T6dFqWn3KkYkA3RnsynHDA8g+1fpXB3G+L4WrqDbnQk/ej280cWIwsa6v1P53ypUkHIOcEEYP5UBipBUkN6jg19MftafsU+Iv2dNTn1K0SXV/Bsj/ub4KS0AJ4WQDpjOM9D7V8zkYOMf1r+3spznA5/hY4jCyUoyX3eTPnKlOVKXLLRn21+x7/AMFBtV+FM1n4X8dzS6r4UGI4L9stPZDOAOeWQd+4Ffcnxw/Z1+Hn7YPgO31SzuLdr+SIyafrdiQWBIyFOPvL2INfiADgA8ZH6V9Afsv/ALX3iz9m7WEitZn1TwxM4NzpM0hCgZ5aM5+VgOcDg1+QcV8AVIVnnHD8vZ1o6uK0T9PP8Gd9DE3Xs6qumcd8dv2e/GH7PniiTR/E9gwgYk2uoxAm3uFycFW6ZxgkHkZxXZ/sy/tj+Mv2dNTjtoZ31fwu7Zm0mdyVX/aiJPyn6cV+pnhzxj8Kv22/hk9uVg1i0lQi4sZ1AubSTGenVWBOAR1r85/2qv2BPFPwPmu9c8Oxy+IvB4JcvEm64tFHQSKOSP8AaGRXnZTxbgOIqTyTiikoVtveVk3+j/pFVKEqP7yi9D9SvgL+0P4S/aD8MR6v4bvkeVQBcWTkCa3cjJVl6/j0NeqBw4yCCPUV/Ov8Ofib4k+E3iW213wtqk2lajAwJMbHa4B5VxnBBxgg/hX6n/sq/wDBRjw98VFtfD/jYxeHvFBCxrO7bbe6boCCfusfQ1+WcW+HGMyVyxWA/e0Hrpq4+vdeZ3UMZGp7stGfSnxi+BfhH43+HJtI8TaXFexuD5c5UebCx43I3UEV+Uf7T/7AHjD4ISXGsaDFceJ/CYJYzW8Rae3AzxIo5IAB5Ffszb3C3EYZXV1PRl5GMZ69/rS3NvFd27xSqskbgqysAQR6EGvlOG+Mcz4Yqr2Erw6xe3y7M3q4eFZXaP5syMEjGMHB7c9xTSCK/Xj9qD/gm/4Z+KLXeveCxF4Z8RuC7xKuLa4b1YDlSfUfiK/MT4sfBXxf8FddfSvFmi3GmygkRzMN0Mw9UccEcj3r+xeFuPMs4jpqMZqFW2sXp93c+fr4adF+RwNFSMq8gckU3Bzg8V+n88ThFIz7mp7SzmvbiKC3heaaVgkccalizHoAB1NS6Vp/9q6jbWYnitzNII/Mmbai5PUnsB619ffB7wT8OPh/apep410CfXZBhr27l5h45EYxgH3PP0r8z424v/1XwTq0qMqtRr3VFN6+dj08HhfrVRRclFGX8EP2RntZtP1zxsDHNvWSDRUIMhI5BfByB7V9vaR4ZfV54b3V5A4QAQW4OAoA6HvXkvhLxB4ehuPtVl8QPDdxc5wZJrpSx9sk16RaeMrnYPL8SeHZz3Iu0B/nX+S3iXj+NONcb7fGUJ2+yuVpJeWh+qYCGBy+HJTmm3uz0lFIACqVVQAAOwFW7a/EJAcEYPWuFtPEetXduZ7NtNv4sHH2e6VycdeASauaL42ttXY29wn2W9Q7Wjc4yfbNfzlicmzHJpe0qRaa1s7o9K0asfcaaPSbfUY3CknP86nujFcxkAckcZ6VxyzSI2Fbn26CsXVfGl9c6rDpGkSAXOMzSkZCgda+nyfPK2LfsXC7OWWF5XdPQ3dSxpU7+dEJbV8q64GAD39q43xP4MXTtmr6PIVtpDuypyE9jjtXjHxe/aQ+HGjT3Wk6v4v1PV76Fik1tpkRIQ9CN3TI96g/Z9/ak8OeMPFMXgTQdJ1e506eN2a6v3DlQACM46c1+q4jw7z+nl882+qyjSSu29FbvqcsMxoRqKlz3Z9GeEPFC6tbCItm5ThlJ5yO9dQt2v3cZrw/U3OmeLxDpE7SuW429M9wfpXrdnNMLRDPgTgDIHTpzX4PjKjy9pwekj1q1GLtJPc3EnU4IBGfTirsUwbBAwfpXPpdEHBJFXIb4DABxXoZfnMJO05WOGpSbRvIgk6g1ZSwjkABUY9AMVlQ6kOABV6LURwBxn3r7/B43DSWrR58oSjojnfiF8J9F+I+iPpmqQboi29WTAZG9QexrzDRvgr4h+FlyH8K+I2udPGN+nakCy8dg56V72l4HXBwc+9RXSB0O9iARnnp+Oa9utUo1aTirNBCU4vU4CO8tvEVslvrVl9ivlBBbIKE5/hI4IrifEvg+80CQ3liWeLcTvjGSo46j0/wre+Iuo6NpFu8kl2BMpyEjOTnHYdBXnfwt+MGr+KfHUnhoae0ulCN5DeSkggDHBPTJz+lfGVsHVanOnG8Y9H2PbpVeWKbOl0P4kvbMkF+mD0DjjPufSu7stYt9SiEkEyuDyQDXlPxOWyt9Xt0ggETMC8u3gEdBXUfDKxNvoSzOnMmTzzgHpivjswwlL6usVRfLfodk6cXFStqzuFuAMZOSKmS7GAcg1mhyBjA/KnFyQAByK+Op42tT2ZyOEWtTYjveAc4q0l8P73Irn1Z1wQCacszrnPFfQUM8q0kudGLopnRpqAUjB4z61KNSBOMj865g3L4JJpovCDk5xXrx4n5bKxi8LfY6tdQGcBs1OdRSKMu77FAySxwK48X5GMHBqLW7k3OjXKbiSUPevSw3E/NKy0bF9VTaTHeI/ijBaObawP2ic5AZSCK5uw0zWPG14HlJZM5JOdie/vXA+D5YI/ECW9whdPOw2T1Gehr0T46/E2/+FPgYX2haakhJCADICAjrxya+igpYipFVJavY65U1QtCmt+p1Js/D/gC2W51CZJ7kDIBIwx9QD05HevM/GnjXxT4/klsNIv00PS2+UyQKXmYYxjjgZrzLwP4tHjq8S81y5ke6l+ZRK3yjPoM+ua980XTbaC2jeJVIGDwc/y4NZY7FvLJcstH+AexSXNJ3ZyPw1+DOneFbx78Ge8vph89xdNuck9Tz0r1qw02KxiAVQBj05ye/wBapxXIjzjgHtgCp470cZJIryIZ5TqtOozknCWy2Ny2VFx3xWpGy4AIBFc0uohcEcVKNXxkhq+kwud4emr8yOSVGTOpN0QvLZA9ahkugwwSAPWuafWhsOWwKjGuKOAxrqqcS4Z6cxmsPLc0tav7fTbV55ZAqqM89T9K8xFvdeP9aCxhhaq3TOAB6n1rI+IPiG9fxDBb3snk6exG1lPB9zR8ZPixB8CfhQNa0zTrjVVfask1sBlNwwTnsB69qxwlGef4qFLDxUpSdku7O9xWDpObe5v+MPF9n4Vtz4d0ErJqDgLNKuAUHf8AHmqHg7SUtlMsrbpWOWkbqTXxf4W/aV+HU+sSahcarrWm3tyd00t0olTcTyARzgduK+mPCHxMi1C0sdT07V4td0KfC/aIl2lT7g8gjjrXs8WcIcRZBTjUxGGlCPdrT79gw2LoV04wmnJnu1tqQgAOcAjoDmnS6+NpAaudiukuEjdGyrjIPam6lqlppFq0906ooGQpPJ/ya/FaWc5hOXsobnR9XT0sbEmtux+Ukn8q5fxJpA1p0u4nNvqMJzDLnIBrJtfFGq6vFLc2VhCloG2rJO+0E+uTgVlXfjS/RniOpaJAwbB3Xanb+tezh8p4gxk1UpQlLXpdoqPsaEtZJPseXfHH4PaL8byLXxKp0TxPCpjt9XVcrIAcgHnnJ4r4F+K/wW8TfBzXHsddsXW2Zj5F7GN0My9iGHGSO1fo94q8TW2qQiHU/E/huDByrtcqGX6YNcnrXi34f+IdCn8PeLfFvh/V9NIIXzJwzxnGMqR0xX9r+FXHnF/CHJg8ThqlXD31jyt2XdO34HzebZfgsVF1ac1GR+abL1A5B5xTPrXqHxu+HXhjwRqsc3hLxVaeI9JuGIVI5AZYCOcEDqvYEV5eQetf6bZPmdPN8HDF04tKS2as15NH5pUh7OTi3cTJpwGTgZyewHNKg3sFAJJIGB1/AV9R/s5fsCeOvjhLa6lqNvL4Z8MuQxvLtCssy/8ATNDycjoTgc1jm+f4DJKDr42qopfe/RBTpSqO0UfO3hPwdrPjrXLXRvD+mXOrapdOEitraMuxJOMnHQDuTgCv0s/Za/4JmWPhr7F4i+JqxanqYxLHo4O6GEjkbz0Yj05FfV3wG/Zl8EfAHQ0tPDWlxR3jqBcahIA1xMQBnc2PXt0r13YFIA4X07V/I3FvihjM3csLl37ujtf7Uv8AI93D4KMPenqypp2lW2k2kdtaQpbW8ahUjiUKqgdgB0/CrEs6WyFnIXHPJxx6muW+IHxM8PfDDw7c614l1ODTdPt1y0szhdxxwqg8kn0GTX5b/tVf8FHte+KDXvhzwEZdA8OMTHJe5K3N0CSCAQflUjt1Oe1fn3D3CuZ8TVlDDwfLf3pPZfPqzrrV4UIn0x+1n/wUT0P4UG88MeCzFr/ikApJcK262tGz0JH3nHoPxNflb458ea98SvEV1rviLUJ9V1K5b55ZmLYBPCgfwjPQCq/hbwtrfjzxFb6Toljc6vqt2+Eht0MjsSckn0HqTx61+nX7JX/BOnS/h81p4q+Iyw6rry4lh04gPBakc5bszA+vA96/pGFPh/w0wl3apiWvWTf6I8hurjH2R4F+yB/wT21n4qSWvirx3BNo3hXIkgspAUnvBnqQeVQjueSOlfdPxo/aA+HX7HPgG2023htoruOLZp+hWW0SSdgzAfdX1Y+4HJFeaftY/wDBQXw/8GrK68K+CDb6x4oRBG0kLBrax4wMkcFh/dHSvym8aeN9c+IfiS91/wAQ6hNqmq3bFpZ5myeuQo9FA6AdK+cy7Ic54/xUcwzpunhk7xhqrryX6/cayqU8LHkp6yOw+O37QXiz9oHxXJrPiS9Ywqx+y2KEiG3XPRR64xk9TXmBPYcCnhi3BOR7dfarOk6Vea1qNvp9hbS3t7cOI4oIFLO7E4AAHU1/SeFwuDybCqlRioU4L0PIlKVR3erKyIWIUAknoFGSf88ce9foP+xJ/wAE97jxI2n+OviTZNBpuVmsdFlBDTDghpR/d7gHr1PFehfsXf8ABO238Iyaf41+I8CXesDbNaaOwDR2xxkNJkcuPToPfPH6CwxLDGI0AVVAAVeAPpX8wceeJLxLlluUT93aU118l/n9x7OFwaVp1NyCxsbfTbSK2tYlgt4lCRxxqAqgcAAVcUYGP50oXijHHWv5qu225O7Z7O2w6iiiqAKKKKACiiigAooooAKKKKACiiigAooooAKKKKACiiigAooooAKKKKACiiigAooooAKKKKACiiigAooooAKKKKACiiigAooooAKKKKACiiigBD0pjAHGRkfWpKTApeoGT4i8O6b4q0m50vVbOLUNPuUMc1vOoZHU8EEGvyu/bD/4J06l8Ppb7xb8OIZNS8OHM1xo6ktNackkx5JLIBg4ySOe2AP1kGPSmSwxzIyOishGCCMg19Zw7xNj+GsSq+Dl7v2ovZr+upz1aEKytJan818iNE7I6FHU4KsMEHuCD0NICRx2PXiv1n/bC/4J1aZ8S/tviv4eRQaP4lAMk+nY2298epAx9xzjqOD361+Wni/wdrPgTXrnRtf0240vUrdislvOhUgA4yCeo9x1r+2+FuM8u4noJ05ctRfFF7/8FHzlbDzoPXY0vhp8UvE3wk8UW2v+F9Tm03UIMZKHKyL/AHXU8MD79O2K/Vr9mP8Ab68H/Hayt/D3isQaF4oZRG1tcEfZ7skYJjY8ZP8AdPPNfjuQRgZyPapIZ5LeRJYpGikQgqykgqR0II6GufingfAcSU+drkqr4ZJa/PuVQxU6Pmj9SP2r/wDgm1p/jVrrxZ8MTDpursDLNpJO2Cc46xkfdY9fQ9gK/NHxb4P1z4f67caRrunXOlalasVaKdSrDB6g9xkZBHFfY37Kv/BR/Wvhwtp4b+IbT694dXCQ6ko3XVqOBhgT+8XHryB0r7j8efCj4UftoeAor1XtNTEse611awIFxASOBnqCD1U8GvyHB5/nfAtZYDPqbq4d6KW+nr+j19TunSpYhc9J2Z+f/wCy1/wUR8U/B37LoHi95/E/hZdsaSSNuurVfUMfvqPQkn3r9TfhP8afCXxm8Owar4X1SC/gdQXjRh5kZPZlPIP1r8eP2kP2IPHn7Pt7PdNav4g8MFiYtWs4ydo9JEGSpHc8g14/8O/ij4p+FWvR6z4V1i50i+QgkxOdjgEfK65wwOOhB/rXo5xwRkvGGHeY5BUUZvVpbN+a6MmniamHfLVWh/RKhEgyOQa5L4i/C/w18UvD82i+JdIttV0+YENHcoG2+6nqpHYgivjr9mT/AIKYaD45jttD+IjReHNcyI11AcWtwfcnOwn3z9a+5dN1O01azhubO6iu7eVQ8csThlYEcEEZ/Ov5tzHKMy4cxXJiYOnJPRq9vVM9aFSnXjpqfl3+0X/wS51jw493rfw0um1bTxl/7HumAnjHJwj9GwMYB59z0r4T8QeHNR8J6rPpus2M+m38JKvb3MZVwR7E/wCIr+j4gMACMj6V5H8bf2ZPAXx501rXxNoUEk/8F9bgR3MXuGAz+Ga/XeGfFfHZfy4fM17WmvtfaX+Zw1sDGWsNGfgPnjjgH/OKCRk8AZ7AYH5V9m/tBf8ABNPxv8MXudT8Hs3i/Q1yxiVNt3EvXBUfex6jtjjNfH2padc6PeS2d7bTWl1ESJIZ4yjKQccgjNf0/lPEGU8Q01VwtRS8uq9Uzxp050XZoqKSOjEfQ05Z5Y8bJGXHIwSKZ684FAr6N4HDT1dNfcjLnkurOk8FfEPxB8PNbttU0PUZrS5hYMFDEo4zkgg5BB+lfoF8Jfj/AOG/j7pltBLKNG8bQIDJESFSYgfeXPUHB461+bI4II5q3YX9xpV3Dd2k8ltdQsGSWNirKR0II/ya/EvEPwmyjjbCP3FTrRXuySt8n3R6+AzStgppp6H6xN4+1fSLeXSru2J1E/u45gMgjoCR37GvJf2h/jH/AMKP8ETaZY3bN4x1mMlnAyYVIwTntkdMYrzb4V/ts2cfhx4vG9obnXNNhLWV4q8XDAYVWx0JJ6jjANfLvxC8f6r8SvFd74g1iYvdXLlgoPyxjPCgHsBX8leHfgNisHxFUq5xS5aNKSflJra3kfXZlntOrhlCg/ekYojutZ1BQPMu7y5k7/M0jsevrkk/pX6L/s5/CSD4GeAEubxF/wCEp1eMPLuALRDggA9QMdh3JrwH9lD4T22mRH4geJrTzLaEkabaSdZWwf3mD1GcYr6ItdY1XX9Sk1Ca2uLoZDRwopC4zwMY4Fd/jvx8sY3wzlElGlT+Nrq1sl5dy+Hcp5k8VXfoeweA9ISOSXVJ1LzSH5Q3bPU++a7pWLk5OOa8x0zxH4qnjjS20IQRqAAu1m/wH4Vqx/8ACc3WEFokI7ExkH9TX+d+MyPHY2tzNaLtqfbVWm7to71YwRjfj39aXy2X7rZA9ua4htB8YlA93qUNpERjLMqAfrVS70bxPo6pew339pRYJLwOJB9MZpS4VxEaftJKy76pGEZQcuXnTfY79ZpI8Eg/nUw1BxjsK8/0v4lQlhBqsLW8h/5aAEAexFdXb6jaXsaPBKsiN3U5J/DtXzVahjcDK2vqthuiuqNi51/+z7Ce5PJQHbnpwK4jRdZ1v4gS3Je9Szs4eWKkgY9z16VH8TNYGn+HHiV8PLkAHrWJpuuQ+CPg7r2t3EnkAW7sGPUYU9K/SOGaWIzH2VGTu6klFfNmdanGjRdRrY5P4h/G/wCDnw1Lx6xrZ8RaihO60tCWGQehOc9e2aP2cP2lYPjLrOt2ekeDk0TQrSIBbpFAbcc4UkDOcDPJ71+Xmr6hJq2p3d5K5lkuJXkLNwTliQT+BFfoJ+wZpT+E/gxqesXEbRjUbtrhGPRwoKgj8Qa/uHxA8Lcn4I4Llj5yc8RU5UruyTfZHxGBzKvj8ZGlb3T1rxvsvdduQW3FWWIkfXk16N4dVbfRIIQcIVC/l/8Arrwuy8SyazrgRQWE0pZsnIAB4Nenjx9o2lWcED3kcjooysZyc5PXHev4KzjB4p4enRpK5+k1KcuVJHcqAe+BVmLYByCT7nivM7j4rJICLCykmf8AvOCoH+NZ58S+JdbcLApjV+AsEZYj8egNfN4XIcXdc8bJ9zn9i2rvQ9Zkv7a3BMkqKR/eYCsW48b6PBL5T3SlvUHI/SuPsfhv4i1rLXJkVTzmeQqPyzW4nwo0+zgCXesW8Nzt+6uB/M19Ph+HOZO93bsrmDlRg7Smjet9ZsryMGC5jcdODz+RqwxBXIOc1wN/8K9TssyWMyzpyQ0EmCwPTI6flWHJL4p8OuQ5nVB0WRSR+Y4ryMTw1Jy/dy17PQ3jyTXuyR6xRIA8UiE8EEV5fafFa9t2AvbJZF6FoyQfyrbs/ijo12VEkr2xPG1xgZrxp5HjaEruN0u2pbpSVmkcDeSPpPiucAkZkDDHHQ9a9b8f6q//AArCXVIrVL97aHzRC6hg+ASQcj2rx/xpcQN4lSe3lSaKTgOpzkmvWPCEqeIPAN3YsSx8toiOucjGK/UcKuWeGnXjpeKl6XRni4yVJyitUj5X8D/tTfC3xfLHBrOnv4U1Jmw0oA8rIwCeOBzntXuWmXjx6K+s+Gtfh1XS1xteN9y5zyPqBX5c/ErRR4c+IPiDTRG0Qt72VArDBA3Ej9DX1x/wT58WPqmh+J/CF1choo/9KtoSSCAww5Hrjr+Nf2N4meD2V4DhiPEuTzbVoylF6qzte3Y+Hy7OarxPsKy0vY+yvA3iOXxHpsktyVaRWwNvX6mui3EHCnA6eteZ/D6/XSNQubIkhG+UZ45Br0UXCIp3EAg85OOK/wA5s3wfsMVamnZ9j7mpFuV0idd5PQ09lcDJIwfU4rndX8fabpShQ4uJ16xQnI/EiueivvE/jOYJZxtaQE5VlGAB7k9a6sHkuIxSSSauYum4q8tEd66uoJJyPbkU3kc1xMmg+JrSQwR6vbyTKMlPPVm/EZqCRPHFnkrEtyo9ADn8jXdW4Tx9Jq91fvcIypvZpnReKtBj8QaW8QG2dASj9SMA8fjXHeE9attWsb/wd4iiWWzuFaPEvQAgjGD606fxR4vslYy6Srg8gCNgT+NcV4iv7++1NL4aa9pcZAcLkD3PIr6bIsNjstn7ztZpxaeqaOl0Y1oOMrNM+Gv2lPgTf/BLx5c2vlN/Yty5ezmUkgKTkLntjIrW/Zf+Np+GviddJ1iV5fDupYikGQ3ksTgMM9BnGcelfcHjfwvpf7QHw0vfDupRqus2yE287Ab9wHykHGcZAz7V+YnjDwnqPgjxNf6HqkTQXdnIY2DAru5+8M9j1Ff6h+HnEuX+KvDVTh7OUnXhHl82raNH5TmGGq5PilVpPQ/USw+Jo8OSzWjg3iFQ1uUIIcEZAB/HtUuu+I7Dw7ojeLPHt8LHTovmjtVOGfjIUDqfrXxx8C/2mNF8JeHhF4vtn1O70YbtOVQc3AwQI2PoDjn2ryL4x/GvxJ8afEcmo6zclbZSVt7KMkRwoOgA7kDvX4dkP0dcZiOI6tPFx5MPB/F/MvL5Hv4niGnHDRdJ++1qei/tIftaaz8X71tK0ZpNG8JwHENomA0uOAzEDPIwcA18+NdTOxLSuxzkksaZuPPJz1pOvJNf6F5FwhlHD2Ehg8FQiox8k2/Ns/Pa2Jq15uc27jizHjJxSE4IIGD04oGeM9DXb/DX4N+Mvi/q6af4U0C61WUkBpEUrEme7ORgY98mvYxUsty+m6tflhFdXZGcXObSTbZxA568gdscD/CvUvg1+zd47+Ompx23hbRJp7UsFkv5gUt4hkclyMfgATX3t+z3/wAEsdH0FrfWPibeDWr4FXXSLUlbaM46OTkv9OBX3n4a8L6T4S0yDT9J06206zhAWOC2iCKoHAwB7V+A8SeLOHwqeGyWPNLbne3yXU9KjgZSd6h8mfs0/wDBOPwj8IWt9a8UmPxX4kQBh5qf6NA3XCISQSD3bJ9MV9i29tHbwrHGipGqgBAAAAO2BxUrsAoJOD61wHxX+N3g74MaDLqfinWrfTokUssbuDLIR2VBySfpX82Y3H5lxHilKvKVWo3ot/kkexGFOjGy0R3UjrCrMzAKOTzjAr5Z/aa/b48F/AuK403T5V8ReJwpVLC2cFImzjMjjIA9gCfpXxX+0x/wUk8V/FF7vRPBBk8M+HGOxrxTi8uV5z83SMEenJr5B0rSNV8X61Haada3Wrarcv8ALFCjSySsT17k89zX7Xwx4XycFjs/lyQWvLs/m+h51fG392lqzuPjf+0L41+PviNtU8Vaq8sSE/ZrCI7Le2U9AqjjPuck85NdF+z3+yb45/aH1aNdHsm0/Qw4+0atcoVhUdwvHzMOwAOO+K+rf2Wv+CZM80lp4m+KyiOLiSHQIn5bnIMzDt0O0ficcV9NfG/9qn4b/so+GotHsxbT6pDFttNA03blcDALbcBF7En8BX1eZ8a0cNbJOEaKlLa8VovTv67HPCg5Xq4hl74SfAf4afsZeBptQmntre5ji3X+u6iw82XjkAnoM9FXH418Tfta/wDBRfVPiEl54W+HMtxo2gnMc+qhik9yD1VB1RT6jn6V84fHz9prxr+0Pr73viLUHj01HP2bSrdiLeAZOBjozY7kV5FknHJr2eF/DqTrLNOIJe1rS1s9Un59/wAjKtirx5KSsiWSV5XZ3dndiSzMSSSeSSe5J6mo9xPJ5PTJ5oQZ5xkd817h+zl+yX41/aN1qNNHtG0/QkYC51i4QiJF7hc/eY9MDjmv2LMc0wOR4V1sTJQhFenyRwwhKo7R1Z518N/hl4k+LPii18P+F9Lm1PULhgMRqdsYz95z0AHcmv1y/Y+/YV0L4A2Uet66Ida8azLlrgrmK0z1WIH8ixGeuDXrX7P/AOzZ4P8A2d/DEWl+H7FDduo+1ajKA09wwHJZuuPQdq9eAAOcYr+NeM/ETFcQylhcG3Cgvvl6+Xke/h8IqVpS3E2DsMA05ccjFOpMCvxux6QtFFFMAooooAKKKKACiiigAooooAKKKKACiiigAooooAKKKKACiiigAooooAKKKKACiiigAooooAKKKKACiiigAooooAKKKKACiiigAooooAKKKKACiiigAooooAKKKKAIyBXh37Rv7J3gz9o7RJINYtBZ6xGp+y6rbqFlibtk/wAQ9Qa9z+tJya6cJjMRl9aOIw03CS6oicIzVpK5+CP7RX7KvjT9nLX5LfWrQ32iyORa6xaqTDKMnAP91sYyDXjDCv6NvF3g3SPG+iXOka5p0GpadcqVlgnjDqR9D0PuK/NX9qP/AIJjahof2vxH8LPM1CyUGSXQZeZoxyT5LH7wH908+lf1bwd4qUcQoYTOXyz2U+j9e35HiYnBOPvUvuPzzXPHTBr0f4M/Hzxn8CNeTU/CuqvbDIM1pI26CcDsy+/qOa4K/wBOutLvriyvbaW0vIHKS28yFXVh1BBGQfY1VwQuQeK/fMThcFnGH9nWip05L1Wp5kZSpu8XZn7Jfs7ft7eA/wBoXTofD/iZIPD/AIllUJLp94Q1vdEjny3PBz/dPI78VxH7Sv8AwTT8O+PxdeIPh1PF4d1mQGT7ARm1nbknGOVJyORkV+VEErQyLJG5jkU5V1OCCOhBHIP0r66/Zw/4KK+N/g+1rpPiQt4t8Ox4ULcSYuolyBhHPBwOzHtjPr/P+acBZnw7XeYcMVWurg3+C6P5/eenTxUKy5K6+Z83/Ef4V+KfhL4hm0bxXo1xpN/ESAJFBWQdmQjhlPqK9J+Av7ZHxE+ANzBFpWpPqWhI37zSb1y0e3PIQnJU+4/Kv1R8OeM/g1+2x4KaArp+uKyYksLoBLu2JHocMMHuOOOK+N/2iP8Agl3rHh83OsfDO6OsWXLnSLlgJ0HXEb9H74B54HWrwfG2WZ3F5XxTh1TqLR8y0v69P61CWGnTfPQd0fW37Pf7ePw8+OkVtYyX6+H/ABIygPpl+4Uu2Bny3PyuMnjBzwa+mYJUmjDKwZW5BHQiv5xNU0jU/Cesy2epWtzpOp2rlXhnRo5YmB7ggEHjqPrX0t8Bv+ChnxG+DrW9hqU3/CW6EmB9mvXPnIo7LJ1HHrmvlc+8KZSg8XkNRThLXlb/ACZtSxvK+WqrM/ah0VxhhmvGPjV+yZ8OfjlZyDxBoUI1BgQmpWoEVwp9dwHP0PFYPwG/bb+HHx4hjgsNTXStdYDdpeouI5Cc87SeGH0/IHivoSNldQykMCBgivw2dPMshxNnzUqkfVP/AIJ6acKq7o/Ij46/8Ew/HXgI3Go+CJl8W6OuX+znEd7Ev+791/8AgJzXxtrmg6l4c1GWw1WwudMvIiQ9vdRNE4I7ENzX9IZAII45rzX4p/s9+BPjJZSQeKfDtpqLMu1ZzGFmT3Vxhh9M1+z8PeLuOwXLRzSPtYr7S0l/k/wPOq4CMtYOx/Pnz1Ap3YgrX6S/Gb/gk46efffDnXgpyWGm6mSRjsFkHT8R+NfDfxP+A3jz4N372vi3wzfaUFJC3JjLwSc9VkUFT9Mg1/ReTccZLnqSw9ZKb+zLRnlTw1Wlq0efluAOwrS8O3On2etWc+rW8t7p0cgae3iYKzqDyMkHAPes0KDjjmmkE4xyD6V9pWpU8TSlTvo1bQ5YtxasfXEH7cum6JbwW+j/AA+tTDbII4Re3JYRgcABQAMd/WqV7/wUO8euANM0jRdMKnP7qAkEenPU18qeuKXgD3r8gpeD3CCqSrzwqnOTu3Jt3fzZ6zzTFcvJGdkj6H1f9vH4vamrKmt29gG7W9soP6g1x+sftSfFPXlVLrxlqIUdopAg/QCvJaXPvX1mF8PeGMH/AAcDBP8Awo5JY2vP4ps6/Vvix4z15BHf+JtTuoxziS6Yj9K6z4X/ALTfj34VXscmnaxNeWYPz2V5IZEI+p5FeSdOlLnPFd2M4NyLHYWWDr4SDg+nKiY4mrGSmpO5+jXw/wD2yfh38VkisfFFo/hrWZPlWc48pz0HI4616fP4T1GwgXU/DWpDUbNhuU2rbjg88ivyXHXI7V6P8Lfj74z+El4kmiatKbYH5rKdi8RHpgnAz7V/IHGv0bsNiefEcPVOW+vJLb5PofY4DiWrRtCvqj778Q+IdR1+W2gv4lDQ8MQcBj04Hrmsv9sPxMnhD9nOPTkQm41EiEKOoyMk/kK4n4d/to+CviC9tZeOdPXQdULAC/iBaFm7EnGQM+uQM1xn7f8A8QbPXj4W0jTL62vLRIjOz20wkDZ4BOOhwe9fg3BPhjnWX8Z4HB5jhHGFOXM3b3bLXfY9vMs4w+IwUvZS1fQ+PfLZ2VEBYthV+vT+dfpfpVtP8P8A4EeGtEUYnGnr+7iJLbnweB3/APr1+dHgw2T+LNIGo3K2dgtzG087AkIoYEnA5PAr7m139tf4beFrwz6XZ3vii6hiEcBePyoU2gAYzzjg9j0Ff1B49ZRnPEUMJleU4aVSzu7bdlc+Z4fxNDCVJVq79DsfBXwx8R61DEYrCaGN1wZZj5XJ6nNeqaN8DbLR4BNquo21oFGWKkcepLGvibxf/wAFEviDrSPDolpY6BFjAZF8xwPYk4z+FeFeMPjZ458cuW1vxLqN2rZzH55VcHtgY49q/Dcn+jzxNmdqmZVI0Ivpu0vkfQ4vimDdqSvY/TjxL8Xfgt8KkP8AaXiGzvLqM/6mOTz3Y4zjaOBXjfi//gpb4c0bfb+D/C0l2MELNdYhUHscDkj61+ebEuSzEk+p5Jplf0JkH0ceHMDyzzCbryXd2X4HyuIz/FVn7rsj6V8cft8fFPxcXjtdQh0KBjylkmW6/wB49K8V1b4neLNfuxdah4k1K6nBBDSXDZ/TiuW5oz7V+95ZwFw7k9P2eEwcEv8ACm/vZ4dTF1qjvKTPXfCH7VHxP8GvH9j8U3M8SYAguyJVx6YPNe7eEP8AgpHrluYIvFHhuDUYQuJJLVwjMfXB4/CviqnZ3CvnM78JeEs+5nicHFSfWKs/vR00cyxNBpxkfp34Z/a5+C3xDKR38p0K9lGCt5EYlB9mHB+td9H4H8K+LbXz9A1+2vEYbl8uRZQPxHIr8hh1BPbpWroniXVvD04m0vU7qwkBzut5SnP0BFfzznv0Y8BO9TJcXKm+kZao+jw/E9enb2iuj9QtV+EWs2EqyxQC7EZ3K0UnP5V1vwhuLuwu7vT72CW3dxn96Mc81+e3g39tH4oeEBHE2tLrFojZMV+gfI9CRg/zr3Lwn/wUY07UGSPxT4ZktpBgC606QNtJ6na2OPxr+dOIvAbjTLKclSpqtG904vX7nqfSUuJMNXXLLRs8Z/bk8ISeGPjheziFY4NRhWdWXoWGQfxxis/9jXxfD4Q+N2mpclxa6hFJaHZ13tjbn8RXaftofF7wN8Z7Lw5rPhjVHuL63LRT2k8TJIoI4JyOeR16dK+cfBmvHwz4u0fVkG5rK6jmxkgEKwJH4gYr+3eHMoxuceG39k5pScaqpuLi97paHwVWrCnmHtIP3bn6O6j4pn0TxxduBvEbF1jHck9K7PR7TxZ4/k80hrazPHHyoo7En1xXmPiX43/DPwHcHxLrsqarqt1Ek9rplmwlBBGQGIJAIPXPSvnb4tftzeN/HPnWOgv/AMItozAoILYgORngkjocelfwjkHgzn/EmLcI4d06cXZykrbdl1P0bF8QYbD00ou8rH2b4u8e/Cz4FWc0viTXYNS1WNdy2FsS7ufTAr5N+MX7fninxjHLpvhCAeGNJOQHXHnMMccjocdq+Vry8n1K4kuLqd7ieVtzSSsWZj7k1X78V/cHBfgNkHDqjXxy9vVXVrRPyR+e43O8Rina7SOjX4heJlv3vV8Q6il25JaUXT7mJPPOeK27L49fELTWVrbxfqqFembgkfqK4Dj1pf4a/eKnCeSV4qNTCQdu8UeNHE1Y7SZ7Xpn7Y3xX0to2HiqacL0WeNXB+veussv2/PiXGoS5TSr0Dr5lrgke5FfM+c0ozgkV8ti/C/hLGXlUwELvskvyOiOY4qHw1GfXmkf8FDtZt5xJe+DdKmOMF7eRom+ucHFeZ/tDfHbQPjs9lqSeGptG8QwYR7hZg0ciEnIOQCSOxxXh+TkAHr2pQTjHPWuLJvC7hnh/HLMcsoezqLs3b5q9iq2Y4jEQ5KkroVs5zkk+nemnO45HNSwQS3M0ccUbyyuQqRxqSzE9AAOua+kPg5+wN8V/i75FydHbwzo0hBN7q6tESpPJWMjc3sTgV93mOe5Zk0HUxdaMUu71+S3OKFKdTSKPmo5+tei/Cz4BePvjLfx2vhPwzeakhba10U8u3j92lbCj8Mmv0/8Agv8A8Ex/h14BMF94keXxfqaAMRdDZbhgOyAkEemc19d6B4b03wxp8NhpVhBp9pAu1IbaMIgHsAAK/BeIPGGlFOlk9O7/AJpaL5Lf8j1KOAbs6jPgj4D/APBKzRNEFtqfxJ1E65dghjpdodlqhznDN95/Q9AfSvufwb8P/D3gHSodN8P6Ra6VZQqFWK3iVRx3JHU+5rpdwIJ9KyfEfiXS/Cmly6jrF/b6fZRLukuLmVY0UDnJJIFfzpmuf5rn9a+Lqym3slt8kerClCitEa3C4wKw/FPi/R/BumTalrWpW2mWMC75J7mQIigAnkn+VfEfx6/4Kl+FvCxudM+H9ofEmoKSn9oS5S1UjjK92Gc9gD61+dnxd+P/AI5+OGqNe+LNcnvIix8uzRikEfXgIOM89eTX3nDvhlmucuNXFL2NLe73a9P8zmrY2FNWjqz7t/aO/wCCpdrZvcaL8LrdL6YZjfW7tSIQehMadW9icCvzw8d/EPxJ8TNbl1bxNq91rF/IxIe5cttz2UdAPQAV1PwU/Zz8d/HnVhaeFNElntVbbNqM4KWsQzyS5GDj0GTX6Vfs/f8ABN/wP8JorfW/GU0finWolEh+0qFtITyeEP3sep9OlfsMsXwp4fUvZ4ZKriLdLOTfm+h5/LXxTu9EfCn7On7EHj/4+XEF4tm3h3wuSGk1a/QqXHGRGnVjz1OAK/TT4YfAL4UfsgeFJdTke0sp4Y911rmpuvmvgZIBPIB/ugc153+0F/wUR8BfBe3l8P8Ag9LfxPr0IMQjs2AtLYgEAO4GDj0UH04r8z/jP+0R43+POsvfeKdYkuIAxaGxjO2CH0Cr0J9zk14EMDxR4gVFPFyeHwr6bXXp1+enkauVDDJqOsj67/ag/wCCm994iF14d+Fgaw085jl12YbZZOx8pTwq9RuPJ7V8A6pqd5rOoz3t/dS3t5OxaSedyzuSckknk8mqhAzgEYwO3tR65HIr93yDhXLeHKPs8JBX6yfxP5nm1K86r956CHJJJyTUtvBJczxwwxvNNIwVY41LMxPYDuT6V6B8G/gP4y+PHiJNH8JaTLeEMBPeMpW3twf4nfGBx2zk+lfq/wDsufsCeEPgPHbavqyJ4i8WABjeTIDFA3cRKemPU8189xXx/l3DlN0oy563SK/Xsa0MLOs9rI+Vv2R/+CbWpeNDaeKPidDLpOittlt9GHFxcDOQ0n9xSO3Uj0r9P/CvhTSfBWjW2k6LYQadp9uoWOC3QIqgD0A9utbKKEUBVG3sAMU7ofav4y4g4mzDiPEOtjJu19IrZfL9T6ClQhRVorUXA696d/FS0V8ra2x0BRRRTAKKKKACiiigAooooAKKKKACiiigAooooAKKKKACiiigAooooAKKKKACiiigAooooAKKKKACiiigAooooAKKKKACiiigAooooAKKKKACiiigAooooAKKKKACiiigAooooAKKKKAGEEn0pCCc859qkppGOlSlZ3Hc+bf2kP2H/An7QtpNdzWq6H4l2nytVskCsTjgSKMBh068+9flR+0F+yX48/Z51J/7a09r7RWYiHV7QFoWGeA2PunGODjmv3nKgqay9a8Paf4j0+ex1Oyg1CznUpLDcxh1cHqCCMV+m8Mcf5nw5JU+b2lH+V9PR9PyOKthKdbXZn84G089v8/54ozgEYz9O1fp9+0l/wAEtrDVXutd+FlwulXTEu+h3DZgY5z+6Y8pz2PFfnP47+HXiT4aa5No/ibSLrSb+JipS4UqGx3BIwwPYg1/X3DvGmVcR006E0p9YvRr/P1Pn62GnReq0KHhfxdrHgrV4NV0HVLnStRgYNHcWshRgR24PIPcHg197/s+f8FS9Q05rbSPifZfb7cAJ/bNmgDgeroODjjJHvX54MvXJxQMZBHB6giunPuEcq4gg1iqS5uklo18wpYidPZ6H7i+JPhx8F/2zfCq3yHT9eLqBHqVi4S6gOM4LDDAjIO1hjnpzXwj8fP+CZfjb4em41HwXKfFukrljbBQt1GvXkHhj9ME18oeA/iV4n+F+tRat4W1u80XUIyP3ltIVVwDnDL0YdeCCK/QD4D/APBVWCSG30r4n6WYnXC/2vYJlD23PGOQfdePYV+KVuHeKuC5+1yeo61BfZerS9P8vuPRjWoV1aas+5+dF9Y6l4Z1g293b3WlanasCY5VaKWJgeDzggjrX0v8Df8Agoh8TPhI9vY6leHxZoceF+z6gxaZV4GFk6nA6A5r9GvFfw1+Cn7ZPhhbzGma1KVxFqNjIEuoCRxkj5gc9Qcivib44f8ABLXxh4Q+0ah4E1CPxPpwy32OfEd2ozkAY+ViB9CcV6FLjDh7iaP1LiCgqVXb3l18pbr52M3Qq0vepO6Psb4J/wDBQb4W/FtIbS71RfC+suuPseqt5ascchXPyn8cV9OWuoW95EkkE6TRuMq6MCp+hFfzoeKPB+ueBtVk07X9KutHv4zzDdRFGz6jI5+oNen/AAb/AGv/AIofA+WNND8Qz3elrgNpepMZ4CAegDcrxx8pA9q+dzfwmp4iDxWQ11KL1UW7r5M3p45xajVVj95/lPQA1n6xoVhr9jLZ6jZQX1pICHhuIw6MD1BBBr4U+Dn/AAVX8JeI1gs/HWlT+Hr/AIVry3zNbsT1P95R7EYr7M8C/Fjwl8SdOS98Oa/Y6tCwz/o0ysw46EA5Br8MzPIM2yOp/tVGULPfp8mj0YVqdZaM+c/i1/wTT+FvxDae70q0l8KajJk+ZppxET15jPAGfTFfGnxX/wCCYHxN8E+fc+HJbbxZYpkrHC3lXGPQK3BP0NfsKsqtypz9OaVgJFx1r6HKOP8AP8ncY06zlFdJar/MyqYWnUV7WP5zvF/w+8S+Ar5rPxFoV/o9wpI2XcDRg464JGDjjOCeorniOeeK/o28R+CtC8X2Ellrmj2WqWkgIaG7gWVT9QwIr5e+KH/BMv4SeOpJbjSLO58JXj5bzNLlPl55/wCWbZUD2GBX7hk/jNh52hmdBxfeOq+7f8zzamXSWsGfjSRtxmjGDjBBr7p+In/BKDx9obTS+FdasvENuCSsM+YJSPQ/wk/Q18z+Ov2Y/ih8OZJF13wZqlvEhOZ4oTLHgd8rnA9zX7BlnG2R5rZUMRG76N2f3M4JYarDeJ5btpKmmhkglaORGjcHBVwQR9c9Kj2k45yT2r7SFenVV6cr+hzNW3E+nFLuz1ptBrZa7ha+o8dMfX8qUuSMZz6ZOePTmoxRWUsPTk1JrVBfoO46036cUpFJWns1fm6gmOye3FJuPfmkoquRdyQyT1OaKKKtJIAoooqgCiiigBwODnFLnJyTimkYpKhq61AcOO9J0xnmgnNJUqCVim7inBIxxTiAeCeMYPemkYpKXs42a7hcm3sSCzkkDAJJJA9OegphYsRk0zrSgelRClGmrRVkFxSOpHNNp4Uk9CSew5NJtOQACT+tKVZQ3Cw2nBSeACT7VqaJ4Y1fxLci20nS7zU52OBHawtIc/QA4r3j4d/sD/GX4geXJH4YfSLZiP32qsIRjGc7Tkn8q8LHcRZZl0ebFYiMfWSNY0pz+FHzntOcAZNOVWdgFBLE4AAzn296/Sr4bf8ABI6PMU/jbxc8vQtZ6XFtB74LseB9FNfWvwt/Yx+E3wlWKTSPCVnNfoBi+vl+0T5HcM2SPwwPavyTNvF/J8JeGDi6sl20X3s7qeAqS+LQ/Hj4Zfss/E/4tSRjw/4SvntpMEXl1GYYceu5gMj6A19hfCn/AIJLXs/kXfjzxMIE4LWOmJlu2Rvbp3HANfpfb2UFtGI4oUjjAACoABj6CrGQuOQM+gr8RzjxUzzMW44dqlF/y7/ez0qeBpx+JXPGPhL+yV8M/gyI5PD3he0F+owb+6Tzrgn2cjK/hgV7OkaRKEVQAOwFRyXUMKlnkVUHUscV4h8Xv2x/hf8AByOVdX8SW91fKCRY2RE8xIHTA6fia/M1DMs7r7SqzfrJncuSkuyPcy6qDyOOuK5nxt8SvDXw40p9T8Sa1aaPZIMtJdShM/QHk/QV+Z/xm/4KteI/ECTWHgDRo9ChJ2jUdQAlnI9VQfKpx3JNfE/jf4h+JfiPrEmpeJtavNcvpDnzLuUuFPoFztA+gr9byPwozPG8tXMZKjDtvL/JHBVx0I6QV2fpF8cf+Cq+g6Q1xp/w70ptbugCg1K9BjhU46heGYd+wr4E+Lf7Q/j/AONuoPceK/ENzeQbiY7KNzHbxg9AEGAcDjJyaufCP9mL4j/Gq8iTw14duGtGOTqFyDFAgJ67jjP4ZNfe/wADf+CWHhrwuINU+I2pnX7xQGOmwEx2qnrhj1b9BX6WpcGcCRtC1Wuv+3pX/JHF/tGJfZH53/Cr4G+NvjPqy2HhLQLnUTkB7gIVgiB7s54GPrmv0N+AH/BLfQPDyw6r8Sr461d5Df2ZbNttgRg4c9WHHI6H8K9q+I/7Uvwb/Zd0NNItJ7Bbi1GyHRtGiVmBAxj5eF9ySelfn/8AH/8A4KM/EH4vfaNN0CZ/Bvh58qY7NsXUi8jDSDoD3Ax0HNeRLNeLeNn7HL6f1fDv7T0dvXf7vvK5KGHV5PmkffHxb/ay+Ev7K2hroenfY5r63j2waJoyrlCOgYjhfqefavzn+Pv7eXxE+OAudOjvW8N+HZCQNP0+Qq0i/wDTST7zZHUZA5NfN1xNLdTyTzyvNPIxZ5JWLMx9STyT7moRk1+h8O+G+W5Q1iMX++rb80tdfJM5quLnNcsdEOfJOd2frmgA8EAkHpxShSQT2HWvevgD+xj8RPj/AHEM2m6a2kaIxG7Vb9WSPHcoOrfhxX6HmWbYDJKDrYqooRS6/ojlhTlVdoo8NsrG61K7htbW3lurmZgkcUSlmZj0AA6nnpX3P+zL/wAEzPEHjg2Wu/EeSTQdFOJF0pDi5lBwcP2QEYyBz9K+1P2cP2H/AAH+z5bRXkFqNd8Tbf3mr36AupPURjkIv05PrX0cq7QMDGBgDPAr+V+K/FfEY6+GyhOENubq/Tse1h8Co+9U1ZyXw7+Fvhn4U+HodG8M6Tb6VYRKBshUAsfVj1J9ya6/p0FOxRX8+1qlSvUdWrJyk929Wz1UkloOoooqRhRRRQAUUUUAFFFFABRRRQAUUUUAFFFFABRRRQAUUUUAFFFFABRRRQAUUUUAFFFFABRRRQAUUUUAFFFFABRRRQAUUUUAFFFFABRRRQAUUUUAFFFFABRRRQAUUUUAFFFFABRRRQAUUUUAFFFFABRRRQAmOMUhHBAwKdRSsBGykrjpXBfFD4KeDvjFo0mmeK9EtNUgcEK8kY82PIPKv1B5zxXoBHFNJ6GtaNerh6iqUZOMls07MTSasz8nP2kP+CX3iDwW1xrPw2ml8RaSuWOlXBH2qIdfkOAHAHY4PHevh7W/DuqeGdRmsNWsZ9OvYm2vBcxmNwfQggGv6QmTqDyDXlPxk/Zp8A/HPTJLfxRoUE9xjEd9CgS4jOOocDP4HIr954a8Wcblyjh8zj7WC+19pf5nmVsApa03Y/AIggjOef1oGBjP8uf519wfHz/gl3408Ctc6p4CuR4u0dcv9jbEd5EvJwASBIMY+6c9eO5+L9X0HUfD2ozWGq2Fxpt7CxWSC6iaN1I65BGR+Vf09kvFGVcQU1UwdVN9Y9V6o8SpRnSdpI1PBPxD8SfDrVotS8NazeaNfRkMJLWUoDg9CBwR7HivuH4Gf8FVtZ0TyNM+JOkjV7YYU6tp6hJwMAZeM4VvUkYz6Cvz6zgkDrRnB569Dg1z57whlGfxtiqK5ntJaNfNDp16lN+69D9zNL8XfA39rbQRbySaP4ijkXBtboKlxF7YOHB/Ovmn43f8Eo9O1Ez3/wANddawkwWGl6o3mQ9MgJIBlcnjnP1r81dL1a+0W9ju9Pu57K6Q5Sa3kKOp9QQQRX1B8HP+CjfxT+GBgtNTuIvF+kxkDyNQJEwXPRZBz09Qa/HK3AvEPDdR1+HsU5RX2H/Vn+B6CxVKsuWqvmeTfFD9mP4lfB+5lTxN4XvILZGI+2W6edCw9Qy5AB98Vwvh7xXrPhC/S90XVbzSrxDxLaztG2R0yQefpiv1y+F3/BRr4RfF23i0zxJ/xS+oSgK1rq6hoGJ4IEmNpz74NbvxB/Yl+CfxzszqFjYW2nXU/wAyajocqqGzyDgfKT9R3op+IWIwj+qcT4Fro2lp9z/RsPqifvUZ3R8OfCP/AIKd/E/wEILXxJHbeM9OTALXP7m4wMDiRRgnHcivtL4Uf8FL/hP4/WKDVbu48Jai5CmDU1Hl59pFyCPc4NfJ/wAWv+CVnjvwvLNdeCtVs/FNmuWW2uP9Hucc8c5Vj7kgV8keOfhJ4y+G169r4n8M6losyEgm5tyFPuGAwR7gke9aT4f4J4t/eYGqqVR9E+V/+AvT8AVXE4d2kro/oG8N+ONA8XWaXWjavZalbuAVktp1cEfga3N4IJHI+nFfzneGfHniTwRdLc6Hrt/pMykEPa3DJ9MgEe/UV9J/Df8A4KX/ABc8CrFBqNxZeKrNABs1CPbIR6eYuPzIJ5r4fM/CHMqCc8vqxqrono/1R1Qx8HpJWP2eG1h1yO9QTWUNwrLKiyK3VXAYEfQivhD4a/8ABWbwPrDRweL9A1Dw5OwAae3IuYAfwwwH4fnX0/4C/am+FnxKRP7B8aaXdSv0ge4EUuT22Phs+2K/KMfw1nOUyaxOHlG3W11960O2NenU2Za8a/s0fDT4hK/9v+DdJv3fOZvs6pJz33KAQfcEV87+O/8AglX8KfEW+TQrjV/DMpJIW2n86IH/AHZAT+tfZ1tqEFzGGhmSVT3Vgc/lVjcD1zkjNZYPiDNssf8As+InC3S7t92xUqVOW8Uz8pfGv/BJDxhpwkk8L+LNP1ZBnbHfRNA59vlDYrw7xZ+wD8bfCTOZPCMmoxKT+80+ZZQQO4GQf0r9ytpI9ffpSFM9QD9elfoOX+K/EODSVSUai/vLX8LHJLA0pbaH87mvfCDxx4XLLq3hPWLAqcN51nIAOcdcYrlZbWaByksTxP3DqQa/pEutKtL5NtxbxTJ3WRAw+lchrvwO8CeJlI1PwrpN4rdTJZxk/nivvMH411Yq2Kwqfo/80csst/lkfzzbDjdjjNG0gdK/dLX/ANgz4J+Ii7S+CbG3dhjda7ojj/gJFeea7/wS0+Depg/ZodU01j3gvCcfQMDX1eH8Z8oqRXtaU4v0T/Uwll81sz8cCCOTxntSYJ5xkV+q+rf8EhvBNw+6w8Za1aeglSKQfyFcjqf/AAR6wXbT/iKVX+EXGngkfiHA/SvoKPixw3VS5qri/OL/AMjJ4Gsuh+a20gA9qT8a/QO9/wCCQvi1ciz8daXN6GazkQfoSKxbr/gkj8SoSBD4p8Pzn385R/6Aa9SPiZwzL/mJ/B/5EfU638p8LfjSV9tP/wAEnviwj7V1jw849fPlH/tOm/8ADp74t/8AQW8Pf9/pf/jddH/ERuGf+gpfiH1St/KfFGTS/jX27F/wSa+Kr48zXfD8friSVsf+OVp2v/BI34gSY8/xfoUPqFjmY/qoqJeJPDMV/vS+5/5B9UrfynweFJpMYxzkV+h+n/8ABIDXHKC9+INpEO/k6c7D8y4rrNL/AOCPmlAf8TH4h3sx/wCnayWP8PmY151bxT4ap/8AL5v0i/8AIpYKs9bH5jbTjjpTcdycD1r9bNH/AOCSXw2tAPt2v67fEY4EqRg+vRc/rXfaJ/wTR+COjsjSaFcXzjqbq7kYH6gECvBreMWRU7qlCcvl/mzSOX1HufittBGQf0q9YaDqWqSBLKwubtj0EETOf0Br94dA/Y9+EHhoJ9i8DaSrJ91pLcO34lsk16HpHw88N6AgTT9FsLRR0EFuqY/IV8xifGumr/VsK36u35XNo5c+sj8HfDH7MfxU8XmP+yvAusXCuRh2tmRfqSwAA+teyeD/APgmX8Z/Emx76xsNBhbG43tyCwH0UNz7V+zsdvFEoCoqAdguKcynp29jg18VjPGLPMQn7CEaa9G2dUcBSW7ufmz4J/4JCw74pPFfjmWQj78Gl2oUfQNISf0FfRHgX/gnN8E/BQieTw22u3KAZl1aYzhiO+w/KPpivp/dkf45FNL/AE/OvzvHcZZ9mWlbFSt2TsvwsdUcPShsjm/Dnw48NeD7RLfRdDsdMhUABbW3VAPwArokhEedoAHTA4/rWVrPi7R/D0LzahqVpZQoCS886oB9Sa8E+In/AAUG+C/w9Esb+KY9ZvI8j7NpKG4bI7ZA2j8SK8OhgMyzOdqNOVRvsm/xLc6UFq0j6Uz0wePTpTJJ0iBMjBRjqSAK/Mj4j/8ABXK9uvOh8FeDBbryqXmrT5PsRGnHvgsfp6fK/wASP2z/AIu/E4yR6n4tubO1kz/ommnyIwPTC8n8TX6VlXhZn+PtKtFUov8Amev3I5Z46lFaan7KfEf9pL4dfCy3eTxF4q06xdQcw+cHlJ9Ai5Jr5B+LH/BWjw/pi3Fp4F8O3GtTjIS8v28iDPIyF5Zh0OCF69a/MOWW71e7MszzX1zIeWdmd2P1PJNex/C79jn4t/Ft4zo/hK5s7J8E3+qA20AHByCwyRg9gR+tfpmH8N+HMiiq+dYlSt3aiv8AM43jK1TSmib4rftnfFj4vPJHqvie4sNPcn/QNLJt4gD2OOSMepP4V45aWV/4hvxFaW9zqV5KQAkaNK7sT2AySfrmv0p+Ev8AwSY0iwEF78QfEsuoyjDPYaaPKhU9cGQncw+mK+i0074Cfsn6QJJBofhoRrkPKytcy4GeAcuxP0z710z49yLKl9V4dwntJdLRsv8ANi+rVai5q07I/N74P/8ABO34r/FSSG6vtPXwnpMhBN1qoIkKnnKxjBJPvivuz4S/8E7/AITfB60i1TxAo8T6lAA73msMFgjYf3YxgKPc5ryf4x/8FYtLsYprD4c+H5dQmGVTVNTzFECDjcsf3iD1GSDg8gdK+Hvir+1H8SvjHcSt4k8TXclq5z9htpDDbgem1cZ/EmuVZfxtxhriZ/VqL6LR2/P72vQHLDUPhV2fqD8Wv2+vhJ8ELKTTdGePxFqVupSOw0ZU8uMgcK0gG0DP1Psa+A/jj/wUE+J/xkee0tr7/hFdDclRZ6W7K7L23yZ3E46gED2r5jLk5B6nqaQAnAAJPtX6HkPhrlGTyVatH2tRdZa6+S2/U5amLqVNE7Imnne5lklld5ZXOWdySzHOckk5P45qH+XX0pygdCcH8DXoXwn+AHjv426slj4S8P3OoKWCvdsNlvEMjlpDwBz2yfav0bFYvBZXRdStONOK72SOSMXNpJXZ555bHHf2r0j4P/s8eO/jnq0dn4T0Oe6iJG+9kUpbxjPUuePXgZPHSv0O/Z8/4JZ+HvDBttW+JN6viPUhhv7MtgVtIz6E9Xx+A9q+5fDfhPSfCGlw6fo+n2+m2cKhY4baMIoA6DAAr+feJPF6hRUsPk8eaX872+S3Z6tHASdnUPjr9nP/AIJl+D/hybXWfHLL4s1+PDC3kBFnC3B4TA34Pc8e3Ffaen6bb6Zax21pbxW1vGAqxxIFUAdMAVcX3pcV/MuaZzjs4rOtjarm/N6L0XQ9inTjSXLFBjrjFGO+BmnUV41jUQDFLRRTAKKKKACiiigAooooAKKKKACiiigAooooAKKKKACiiigAooooAKKKKACiiigAooooAKKKKACiiigAooooAKKKKACiiigAooooAKKKKACiiigAooooAKKKKACiiigAooooAKKKKACiiigAooooAKKKKACiiigAooooAKKKKAEIzTdnvj6cU+ilZARlAQR1zXlvxb/Zu+H3xqsmh8U+H7W8m2kLdooSaM46hxg16pjHfmm9zXRh8TXwlRVcPNxktmnYlxjJWkj8sPjn/wAEptc0Xz9R+G+qrq9sMsNLv2CTAdcK+MH2B5r4e8b/AA58S/DbVpNN8UaJe6HfJ1ivIim7nGQehGe4Jr+i4qO2B+Fcx41+Gvhn4j6TJpvibQ7LWLNwQY7mEPj3BIyD7iv2vIPFjNMu5aWPXtoLrtL79mefVwEJ6xdj+dVlAYAHcTxwP8QKAxz0z7dq/Vf4yf8ABKPwp4iluL3wJrE/hy5bLCyuMzW+fQfxL+tfDfxd/Yv+KnwaM8+q+G59R0uMn/iY6YDPEAB1YAZUfUV/RWS+IWR50lGNXkm/sy0d/XZnkVcLUp9Lo8M3jAGOB2rtfh/8afHHwuu1n8L+Jb/SiCD5UMpMbY7FDwfyrjJYmhdkkVo3U4KuMEH0IPNRjt3r7yrg8FmVLlrQU4vvZnLGUobOx95fCz/gqx4y0IQW/jPQrXxDbqQDc2pEE4HqQcqTj1x1619XeBf26vgT8bbCPTdZvrbSrm4G1tP8QW4VSTxjecofrur8YCSTzj1zgZoZi2c9D1zX5Vm3hZk2ObqYS9GfeL0v6f5HfDG1FZS1R+0XjX9hD4G/Fy3lvNL0+2024lG5bvRLgKnPQgDK/p+dfMvxF/4JJa/ZmW58GeKre/iyStvqkZjbHYbhnJ9yBXxN4H+L3jT4a3CTeF/E+paKyHhLaciP/vg5U/lX0/8ADz/gqV8UfCwih1610/xRbqACzp5Mxx6leCffFfGPhfjXh982WYv2sV0lv9zv+Zt7fD1tZxszxj4g/sffF/4ZmQ6t4J1Ge1TP+k6an2pMDudmSB7kCvIZYbmwuNkqS2s6HkMCrKR+oP5V+rfgH/gqt8O/EHlw+J9Gv9BlbAd9oniyevTBH5GvWI/Fn7Nf7RsCxzzeFdcuHGPLukjiuFJ4wNwVgfpWi49z/LPczzLW49Wlp+q/EX1anPWlM/Ifwh+0H8SPARiOh+MtXtIkxiI3DOnsMNkYr3jwZ/wU7+L/AIbVI9Sk07Xok6m5hCv+akV9jeMv+CYvwf8AFvmz6Kb7QJZBlWsrrzI/UHDZzXhPjP8A4JG65aebJ4Y8Z292v8Md/blD/wB9Lmp/1o4GzvTH4dQk+8f1Q/YYml8LudN4O/4K72cjpH4n8FXMOPvSafcK+PcK2P517h4Q/wCCmfwT8Sqq3esXmhzEDK6hZsFB/wB5dwr8+fFv/BOv42+FwzR+HYtZgXJDWFyrE++0kH8q8b8T/BTx94MZhrfg7WtPCHBkmspNn1DYwR9DUPgngnN9cFiVGT6KS/J3Gq+Jp/FG5+53hn9pb4X+Mtn9k+OdDu2ccRi+jVz3+6xB/Su/tNbsb+MNa3UNwh6NHIHX881/OBNE9uxjdXhfPKuCpyDnkHrj6Vs6L478TeHSH0rxDqmm4PW1vJIx+hArya3g1Cpd4PGp+qv+TNFmDXxRP6MBcIwwCM4zgc09WB74z09a/A/Qv2vvjF4b2iy+IGrMq8BbiUTD8nB/xr0HRP8AgpN8ctJjCPr9pqIB63VmpJ+pXFfN1/B/O6b/AHU4S+bX6G0cfSa1R+2IPFBz1B/KvyE0v/gq98VbQKt5pei3gHU7GQn9a6vT/wDgrx4qQAXfgmwlHcx3TL/MGvAq+GHE1J29ipejRosZRe7P1QIJOe474o2DuAT61+aFp/wV/bYBc+Am3558q9BH6itq2/4K/aLwJ/A1+pHXbcof5158/DviaH/MK381/mUsZRb0Z+iuxeuAD9KNg/uj8q/PYf8ABXzwvwD4L1TPf99HSn/gr/4WPH/CF6oP+2yVl/qDxL/0CS/D/Mr63S7n6EFB2ABFNwnXHNfno/8AwV98MgHZ4K1I/WdBWbdf8FgdOBJt/AV04H/PS7UfyFVHw+4lm7fVH96/zE8XRW7P0eG0dBRjGTn9a/MW/wD+Cv2pEE2fgONB2M14SP0FczqX/BXLx1OjCy8J6TbsT8pkmdx+I4rsh4a8Szdvq9vmhPGUV1P1gBHrmkMg4GDz7EV+OWrf8FTfjHqGTbpotjnpstS5H4lq4PXv+CgHxx19nL+MGsVbqLO2jj/I4JH4GvboeEnENRJ1OSPz/wCAZvH0VtqfuKbyNQcuBjt1P5CsfVvHXh/QYmk1LW9PsEUElrm5SPH13EV+B2vftF/FDxNuGp+PdfukbgqL50X8lIrhr/Vb3UmMt7fT3bk5LXEpck+uSTmvpMN4NYm3NisXGPor/i2jB5gvsxufup4q/bZ+C3g0st94/wBKlmXOYrOX7Q2R2xGDzXivi/8A4KufC/SBINF0/V9fdcgPHB5MZ+pfBH5V+TOm6JqWtSrBp9hdX8rH5YrWFpGJ9goNemeE/wBk/wCLvjZk/s7wDrG1sASXUHkIPcmTH6V7sPDbhjLbSzDG39ZJIj65Wl8ET6p8Y/8ABXHxHepJH4b8HWOng/dkvbgzMPwGBXg3jP8A4KA/GrxkzofFTaRA5P7vTYli4PbPJ/Wu78H/APBLb4t68yPq8ul6DCeomn82QD/dUEfrXufg7/gkbotr5cvifxhd3hAy0VlCsS/m2Tj8K3WL8PMjX7qMakl5OX53RHLiq2+h+cniTxz4j8Y3LT67reoatK5yTd3DyD8ASQPwFN8M+Ctf8Z3a2nh/RNQ1mcnCx2Ns8pz6cDj3PSv2I8OfsUfs9/CG3F7qml6dcNGAxutcuVccd8Mdo/AVN4j/AGzf2fPg5aNaaVqmnXBiG0W+gwCRQR2JUbR+Jqn4ke0/c5Blzl292y/AI4Nb1Zn58fDv/gnH8ZvHTxSXmj2/hq2kIJfVJ1Dgcc+WpLE4OcHFfU/w4/4JNeFtG8q48ZeJrvWZRgvbWa+TGT6Z5Yj8q5/x9/wVwgjEsPg7wfJKeQtxqEu0dCM7FH0718v/ABJ/b6+MnxH82GTxGdEs34MGlIIjj3flv1FZul4g8Q/HJYeD7aP9X+Q74Wjt7zP01tfAX7PX7Llil3cw+HvD7wgf6TfyI9wSOwLZYn2HJ9K8h+Jv/BU/4feFVmtfB2kXniOdPljmdBbW+eehPOOh6dCK/KrVda1DXb173Ur25v7tyS091K0rnPXJYk1TD7cYOMen8q9fA+FFGc1WzjEyrT6q+n+f4mUsa0rU42PqH4qf8FFPi38RjLBZanH4ZsHyog05cOFPYuck/UYr5r1nXtS8QX0l3qd/c6jcucvNcyl2J+pJqgSCSRSgD69z9K/Xss4dyvKIpYShGNvJX+84Z1Z1H7zDJBOAAD2ApCMnOMCtjw14T1fxlqMdhoWl3erXjnCw2cLSNk+uAQB9TX1p8Iv+CYPxK8c/Z7vxRLB4Q098MUlPm3BXGeFHAP1Nc+a8U5TksObFV4x8r3f3LUcKNSfwo+NdoLYBIPQcd69q+DP7H3xQ+OE0T6J4fms9LbBbU9SUwQAHuMjLfgMH1r9S/gt/wT9+FfwjMN5JpQ8TaumCLzVFEoB9VTG0D8DX0ta2kNnAkUESQxIAqpGoVQB0AA6V+A5/4xylejk9L/t6X6L/ADPVpZf1mz4h+CP/AAS38D+CjaX/AI2upfFepIAxtzlLVW64CjkjPqea+zvDfhLSPCemx2OjadbabaRABIbaJUUY9gBWuFAORxT6/nrM89zHOantMbWlJ9m9Pktj1IUYU1aKE8vryeaNoxjPSnA5pa8SyNhB0paKKYBRRRQAUUUUAFFFFABRRRQAUUUUAFFFFABRRRQAUUUUAFFFFABRRRQAUUUUAFFFFABRRRQAUUUUAFFFFABRRRQAUUUUAFFFFABRRRQAUUUUAFFFFABRRRQAUUUUAFFFFABRRRQAUUUUAFFFFABRRRQAUUUUAFFFFABRRRQAUUUUAFFFFABRRRQAUmOtLRQAm0elLRRQBGUUggjIPY0x7aOVCjoGUj7rcipgMUtCfVAeD/F79jL4U/GOOaTWPC9tbajJknUNOUW8+fUlcbvxBr4s+Kn/AAST1jT2luvAfieLUYQSRZamnlyAdgHXIPHqBX6jsOCKQAE5GM+tfZZRxjnWStLC4h8q+y9V9z/Q5qmGpVFqj8AfiN+zJ8TPhXLIuv8AhK/hhU8XNuhmjIGedygjoM9q8scFW2kFWBwQRgg+hFf0lXllBexNFPCkyMMFXUMCPoa8W+J37Gnwl+K6Sya14Rs4rxwf9NsV+zzA+uVxk/XIr9qynxmnFqGZUL93F/o/8zzp5cvsM/Bw8Ec8/lRzjBzgds8V+mHxK/4JEW0nm3HgbxhJC3JSz1eIOvsPMUZ9eoPavlj4h/sD/Gb4dNK83hV9atUP/HzpDCcMPZR8w/EV+x5V4h8PZpaMK6g30lp+Z588LVh0ufOucD1pySMjAqdpXkFeDn1rU1vwxq/hu4a31XS7vTp1OCl1C0ZB9DkdfxrJI5IGce/FffQrYTGRvBqS+TOVqUXroegeDPj18Rfh9JG3h/xnrOmomMQx3jmLjtsYlce2MV714O/4Kd/GTw35Sancab4kiTHN5bbJT/wJMfyr5F3djRkYA5xnOK+dzHhLJMxV8RhoNvrZJ/ebQxFSGzP0x8I/8FerWfy4/EngaWA9Gk0+5Eg+oDAGvXvDf/BS/wCCniRRHqFxdaU7/eW7tCV57EjIIr8cMnijJPXJFfA4zwkyGtrQcqb8n/mdax9Vb6n7ef8ACy/2ZvixEFu7zwfqTSdReQwo5zzzuANZ1/8AsXfs3ePl82y0PSl3jIk0q9MfX0CNivxVDFTkEg+3FXrHX9S01w9pqN3bOOQYZmU5/A14EvCvG4Vc2X5lOHk7/o0WsbF/FFH6za7/AMEo/hJqZL6ZqutaWT0Ed0sq/kyk/rXnusf8EgtNbe2lePbqMdhc2at+oI/lXwdov7QPxK8O7f7P8c69agHgJfyEfkSR+ld9pH7d3xy0cKI/Hl5cRjHyXcUMucdOqZ/WsVwrx1gX/s2YKfr/AMFMr6xhpbxsfQGqf8EivFcOTp/jTTLgdhNA6E+xxmuVv/8AglL8VoCTbalol3joRKy5/MVz2lf8FPPjfpxUT32kaiF6/aLAKT9SpFddp/8AwVm+KFuAbrw94eulB5EaTRH/ANCIodHxJwzvzRn93/AJvg5d0cpef8ExPjTbZMdlplxj+5dj+uP5VkXH/BOL44wnaPDttKP9m8TH6mvYbT/grz4qRh9p8A6XKO5S9kBP4bT/ADrbt/8AgsBe4An+HUQI6+XqR/kYz/M1X9qeI9JWeGi/u/8Akg5MI+p88n/gnd8dASP+EVjx7Xcf+NJ/w7t+On/QqRn/ALe4/wDGvpVP+CwcfHmfDeXpzjU1H/tOnt/wWFtwvyfDibPvqa//ABFT/bniLt9Tj+H/AMkNUcL/ADnzUv8AwTq+OjDnwvGufW7Qf1q/af8ABNj44XBG7QrKEH+J75AB+X+Fe+yf8FhPlxH8OmB7Z1MH/wBpCs27/wCCv+sOpNr8O7UDPHnaiT+YCZpf2v4jVNFhYr7v/kg9nhFvI8usv+CW/wAY7kZlXSLf3a63fyFdFpn/AASY+JN1g3fiHRrXPXBkcj8hWlef8FdPHMoItPBujW4PQPcSyY/Abf51zeof8FW/i7dhlttP8O2inkYtpXYfnJin7TxJxOijGH3f8EdsJHW9z0LSv+CQmqsQdQ8e20Q43eRZM2PoSwruNE/4JE+D7Yr/AGt401W7PGRBHHEP1Df0r5W1j/gpF8ddUBVPElnYryQtrp8S4/Ehj/KuF1n9sj40eIN32v4hauit2tpBDx6fIBT/ALC8QsarVsZGC8v+BEXtcJHaNz9JtG/4Jk/Avw8FfUob7UwOpvdRKKfrt211EHwS/Zh+Fg8yXSPCFq8ePn1CWOZxj/roSc1+OetfFTxpr7s2o+LNZvi3Xz76R+PfJxXOS3Us53TTSykHOXck/qacfDbPcZ/v+aSa6pc3+YfXKa+CB+1uofte/s7/AA3tzBZ63o0KoMCHSrcN07DauDXm3ij/AIKtfDHRDImi6PqusSKOCsKwqf8AvoivyTJJJIJxQS2Bk8ivWw3hDlMXfFVZ1H62M5Y+p9lJH6DeMv8Agrl4o1BJU8N+DrPT1Iwst9O0p/JcD9a8D8aft+/G3xr5sb+L5dIgk48nSYVgwP8AewW/WvnUsTzzmgZ64zX2+B4A4ey+zp4aLfeXvfmYSxVWX2rGzr/jLX/FVw0+ta1qGqzMcl7y6eU5+rE1j7z3P496YakRS7ABSxPQAE19rTw+EwkLQiopeSRytuTu9RMjsBn6Uc9AMCu48HfBXx34+mRPD/hHVdTVzgSQ2r7Oo5LEAAc9TX0l8O/+CXPxW8XmKbXZbDwnaNgt9pbz5gD6IuOR7kV83mXF2SZSm8TiIprond/cjaFCrL4Ys+M+/PJ9K0tI0DUNfu1ttMsLnULlukVrC0je3AHQ+tfrH8Mv+CVHw18KtDc+Kb7UPFtygBaKRhBbk9/lUbiPYsa+rfBPwe8FfDqyS28OeGtN0mJRj/R7ZVbgActjJ6Dqa/Is38ZMDRvDLqLm+70X+Z308BKWs3Y/Hj4Zf8E9Pi/8RxBO+iL4espAD5+qPsIB7hRkn6ECvsT4Sf8ABKHwZ4faC78bavdeJLpCCbSAmC3BHY4O5h+Ir71RABgKFA6U4qDX4rm/iTn+bXj7X2cX0jp+O56NPB0oa2ucd4E+FHhH4Z6Ylj4X8PWOj24ABFrCFZvdm6sfUk5rsQoJHHTpml+lLzivzGpVqVpudWTk31buztSUVohcCjApaKzaGIOlLRRTAKKKKACiiigAooooAKKKKACiiigAooooAKKKKACiiigAooooAKKKKACiiigAooooAKKKKACiiigAooooAKKKKACiiigAooooAKKKKACiiigAooooAKKKKACiiigAooooAKKKKACiiigAooooAKKKKACiiigAooooAKKKKACiiigAooooAKKKKACiiigAooooAKKKKACiiigAooooAKTApaKACkwKWigBMCkKhuoBp1FAHM+JPh94b8XQtDrWhWGpRMMFbi3V/wCYrwTxz/wTu+CnjTzH/wCEZOi3Dk4l0yZocEjsoO39K+nWHOcUoH416eEzXH4GSlha0oW7SaIlThL4lc/N/wAa/wDBIOxlaWXwp44nt+pSDU7YSj2G5SMfXaa8C8af8ExvjP4YLvp9lp3iKBc4axugr4xx8rhf51+ztBHvX6Bl/iZxHgbJ1lUS6SV/ysck8FRl0sfz6+Kv2bfij4JLjWfAmt2aocGQWrSJn/eXIrz27028sHZLq0ntnU7SssZVs+4Ir+keS3jmXa8asvowzXNa78L/AAn4mjZdU8O6bfg/897ZGOfqRX32D8aMXCyxeGT/AMLt+d/zOWWXL7Mj+dPO7rRx06Gv3d8RfsP/AAY8SENP4G0+BsEZtQYevU4XHNeX+If+CWvwd1XBtItV0ttxP7i7LDnthgeK+1w/jLlVRJV6M4v5P9Tmll876O5+OX40fTNfqRrf/BIPw3MJW0nxrqVqxOUWeBHVR6HGCa4TXP8AgkH4igA/snxzZXII5F1Zsh/ME/yFfT0PFThutbmquPrF/wCRi8HVX2T88eTR+NfbWq/8Envi1aS7bLVdBvIv7xnkjP5bTXLap/wTG+Oti+2DR9Mvl7GDUUH4fNtr3KXH/DdXbGR+bt+Zm8NVX2T5RyT1PFJk+tfSc3/BOf8AaCjJ2+BPOA4/d6pZgH6ZlFVz/wAE8v2g/wDonU5/7ilh/wDH67Fxtw6/+Y2H/gSF9Wq/ys+c+fWjn1r6L/4d5/tB/wDROZ//AAaWH/yRS/8ADvT9oP8A6JzN/wCDSw/+SKf+uvDv/QbT/wDAkH1ar/Kz5zyeaQE19G/8O9P2g+/w6nx/2FLD/wCP05P+CeP7QbMB/wAK8mX3bVLHA/Kej/XXh3/oNp/+BIPqtX+U+cecY65oz7V9OWX/AATf+P1y22TwbDbD1l1O2IH/AHy5ro9P/wCCWnxsu4w00Oi2ZPVZb3cR7fKprnnx5w3Ba4yD+YfVqv8AKz5B5PXmm8jpxX3ZpX/BJP4j3Mam+8TaJZMSMpGskmPxwAf1rutG/wCCPsu6NtV8fnGPnS2sR+QJf+lePV8TuGqOnt7+ib/QuODrPofm1169aXj+9X6w6H/wSP8Ah9aZOpeJNZ1DuApSMfoP616V4c/4Js/BTQeZdBn1NgoGby6Zh9cAivncV4w5FRbVGM5/K35m0cBVfkfiqqFsAZY+gHNbWjeC9f8AEUix6Zomo6i5ICra2rScn6Cv3i8O/sr/AAp8Lqv9n+BtHidQAHe1V2492zXomm+GtK0WJY7DTbW0jXACwxKgAHAHAr43F+NSV1hMK/8At5/5XOiOXP7Uj8MfCH7E/wAaPGrx/YvA1/bRt0l1DFso+u7mvdvBn/BJf4i6sqP4h8RaTocbYLRwhrhx+WAePcV+tSoF6ACnEfjXwmO8WuIMVdUnGmvJXf4/5HVHAUlvqfCPgf8A4JN/DvQ2jl8S63qviKQYyiEW8ROOgC5bH1NfQ3gb9kP4SfD7yzpHgnTVlTpNNEJnz6ktk17OeenFGOQelfnmO4nznMtcTiZSv5tL7lZHVChSh8MSpYaVZ6bEI7S2htowOI4owoH4Cr2BQfc0E4r5tycndu7NwIzRgYxS0UAIBiloooAKKKKACiiigAooooAKKKKACiiigAooooAKKKKACiiigAooooAKKKKACiiigAooooAKKKKACiiigAooooAKKKKACiiigAooooAKKKKACiiigAooooAKKKKACiiigAooooAKKKKACiiigAooooAKKKKACiiigAooooAKKKKACiiigAooooAKKKKACiiigAooooAKKKKACiiigAooooAKKKKACiiigAooooAKKKKACiiigAooooAKKKKACiiigAooooAKKKKACiiigAooooATFGKWigBMUYpaKACiiigBMUtFFABRRRQAUUUUAFFFFABRRRQAUmBS0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/Z"/>
  <p:tag name="MMPROD_UIDATA" val="&lt;database version=&quot;11.0&quot;&gt;&lt;object type=&quot;1&quot; unique_id=&quot;10001&quot;&gt;&lt;property id=&quot;20141&quot; value=&quot;Phuong trinh can bang nhiet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Giao an E-Learning Bùi Hằng THCS DC\TEPNGUON\&quot;/&gt;&lt;property id=&quot;20224&quot; value=&quot;D:\Giao an E-Learning Bùi Hằng THCS DC\BAI DU THI&quot;/&gt;&lt;property id=&quot;20226&quot; value=&quot;D:\Giao an E-Learning Bùi Hằng THCS DC\TEPNGUON\Phuong trinh can bang nhiet.pptx&quot;/&gt;&lt;property id=&quot;20250&quot; value=&quot;0&quot;/&gt;&lt;property id=&quot;20251&quot; value=&quot;1&quot;/&gt;&lt;property id=&quot;20259&quot; value=&quot;1&quot;/&gt;&lt;property id=&quot;20263&quot; value=&quot;2&quot;/&gt;&lt;property id=&quot;20264&quot; value=&quot;1&quot;/&gt;&lt;property id=&quot;20519&quot; value=&quot;0&quot;/&gt;&lt;property id=&quot;20700&quot; value=&quot;0&quot;/&gt;&lt;object type=&quot;2&quot; unique_id=&quot;89022&quot;&gt;&lt;object type=&quot;3&quot; unique_id=&quot;89024&quot;&gt;&lt;property id=&quot;20148&quot; value=&quot;5&quot;/&gt;&lt;property id=&quot;20300&quot; value=&quot;Slide 3&quot;/&gt;&lt;property id=&quot;20303&quot; value=&quot;Bùi Thị Hằng&quot;/&gt;&lt;property id=&quot;20307&quot; value=&quot;258&quot;/&gt;&lt;property id=&quot;20309&quot; value=&quot;91888&quot;/&gt;&lt;/object&gt;&lt;object type=&quot;3&quot; unique_id=&quot;89025&quot;&gt;&lt;property id=&quot;20148&quot; value=&quot;5&quot;/&gt;&lt;property id=&quot;20300&quot; value=&quot;Slide 4&quot;/&gt;&lt;property id=&quot;20303&quot; value=&quot;Bùi Thị Hằng&quot;/&gt;&lt;property id=&quot;20307&quot; value=&quot;259&quot;/&gt;&lt;property id=&quot;20309&quot; value=&quot;91888&quot;/&gt;&lt;/object&gt;&lt;object type=&quot;3&quot; unique_id=&quot;89183&quot;&gt;&lt;property id=&quot;20148&quot; value=&quot;5&quot;/&gt;&lt;property id=&quot;20300&quot; value=&quot;Slide 5&quot;/&gt;&lt;property id=&quot;20303&quot; value=&quot;Bùi Thị Hằng&quot;/&gt;&lt;property id=&quot;20307&quot; value=&quot;264&quot;/&gt;&lt;property id=&quot;20309&quot; value=&quot;91888&quot;/&gt;&lt;/object&gt;&lt;object type=&quot;3&quot; unique_id=&quot;89184&quot;&gt;&lt;property id=&quot;20148&quot; value=&quot;5&quot;/&gt;&lt;property id=&quot;20300&quot; value=&quot;Slide 6 - &amp;quot;TIẾT 32. BÀI 25. PHƯƠNG TRÌNH CÂN BẰNG NHIỆT &amp;quot;&quot;/&gt;&lt;property id=&quot;20303&quot; value=&quot;Bùi Thị Hằng&quot;/&gt;&lt;property id=&quot;20307&quot; value=&quot;265&quot;/&gt;&lt;property id=&quot;20309&quot; value=&quot;91888&quot;/&gt;&lt;/object&gt;&lt;object type=&quot;3&quot; unique_id=&quot;89185&quot;&gt;&lt;property id=&quot;20148&quot; value=&quot;5&quot;/&gt;&lt;property id=&quot;20300&quot; value=&quot;Slide 7 - &amp;quot;TIẾT 32. BÀI 25. PHƯƠNG TRÌNH CÂN BẰNG NHIỆT &amp;quot;&quot;/&gt;&lt;property id=&quot;20303&quot; value=&quot;Bùi Thị Hằng&quot;/&gt;&lt;property id=&quot;20307&quot; value=&quot;266&quot;/&gt;&lt;property id=&quot;20309&quot; value=&quot;91888&quot;/&gt;&lt;/object&gt;&lt;object type=&quot;3&quot; unique_id=&quot;89186&quot;&gt;&lt;property id=&quot;20148&quot; value=&quot;5&quot;/&gt;&lt;property id=&quot;20300&quot; value=&quot;Slide 8 - &amp;quot;TIẾT 32. BÀI 25. PHƯƠNG TRÌNH CÂN BẰNG NHIỆT &amp;quot;&quot;/&gt;&lt;property id=&quot;20303&quot; value=&quot;Bùi Thị Hằng&quot;/&gt;&lt;property id=&quot;20307&quot; value=&quot;267&quot;/&gt;&lt;property id=&quot;20309&quot; value=&quot;91888&quot;/&gt;&lt;/object&gt;&lt;object type=&quot;3&quot; unique_id=&quot;89187&quot;&gt;&lt;property id=&quot;20148&quot; value=&quot;5&quot;/&gt;&lt;property id=&quot;20300&quot; value=&quot;Slide 9&quot;/&gt;&lt;property id=&quot;20303&quot; value=&quot;Bùi Thị Hằng&quot;/&gt;&lt;property id=&quot;20307&quot; value=&quot;268&quot;/&gt;&lt;property id=&quot;20309&quot; value=&quot;91888&quot;/&gt;&lt;/object&gt;&lt;object type=&quot;3&quot; unique_id=&quot;89188&quot;&gt;&lt;property id=&quot;20148&quot; value=&quot;5&quot;/&gt;&lt;property id=&quot;20300&quot; value=&quot;Slide 12 - &amp;quot;TIẾT 32. BÀI 25. PHƯƠNG TRÌNH CÂN BẰNG NHIỆT &amp;quot;&quot;/&gt;&lt;property id=&quot;20303&quot; value=&quot;Bùi Thị Hằng&quot;/&gt;&lt;property id=&quot;20307&quot; value=&quot;269&quot;/&gt;&lt;property id=&quot;20309&quot; value=&quot;91888&quot;/&gt;&lt;/object&gt;&lt;object type=&quot;3&quot; unique_id=&quot;89447&quot;&gt;&lt;property id=&quot;20148&quot; value=&quot;5&quot;/&gt;&lt;property id=&quot;20300&quot; value=&quot;Slide 1 - &amp;quot;  SỞ GIÁO DỤC VÀ ĐÀO TẠO VĨNH PHÚC Cuộc thi quốc gia Thiết kế bài giảng e – learning  Năm học 2017-2018 Bài giảng: &quot;/&gt;&lt;property id=&quot;20303&quot; value=&quot;Bùi Thị Hằng&quot;/&gt;&lt;property id=&quot;20307&quot; value=&quot;277&quot;/&gt;&lt;property id=&quot;20309&quot; value=&quot;91888&quot;/&gt;&lt;/object&gt;&lt;object type=&quot;3&quot; unique_id=&quot;91492&quot;&gt;&lt;property id=&quot;20148&quot; value=&quot;5&quot;/&gt;&lt;property id=&quot;20300&quot; value=&quot;Slide 2 - &amp;quot;GIỚI THIỆU BÀI&amp;quot;&quot;/&gt;&lt;property id=&quot;20303&quot; value=&quot;Bùi Thị Hằng&quot;/&gt;&lt;property id=&quot;20307&quot; value=&quot;278&quot;/&gt;&lt;property id=&quot;20309&quot; value=&quot;91888&quot;/&gt;&lt;/object&gt;&lt;object type=&quot;3&quot; unique_id=&quot;93535&quot;&gt;&lt;property id=&quot;20148&quot; value=&quot;5&quot;/&gt;&lt;property id=&quot;20300&quot; value=&quot;Slide 21 - &amp;quot;KẾT THÚC BÀI HỌC&amp;quot;&quot;/&gt;&lt;property id=&quot;20303&quot; value=&quot;Bùi Thị Hằng&quot;/&gt;&lt;property id=&quot;20307&quot; value=&quot;280&quot;/&gt;&lt;property id=&quot;20309&quot; value=&quot;91888&quot;/&gt;&lt;/object&gt;&lt;object type=&quot;3&quot; unique_id=&quot;93652&quot;&gt;&lt;property id=&quot;20148&quot; value=&quot;5&quot;/&gt;&lt;property id=&quot;20300&quot; value=&quot;Slide 22 - &amp;quot;Tài liệu tham khảo &amp;quot;&quot;/&gt;&lt;property id=&quot;20303&quot; value=&quot;Bùi Thị Hằng&quot;/&gt;&lt;property id=&quot;20307&quot; value=&quot;281&quot;/&gt;&lt;property id=&quot;20309&quot; value=&quot;91888&quot;/&gt;&lt;/object&gt;&lt;object type=&quot;3&quot; unique_id=&quot;93837&quot;&gt;&lt;property id=&quot;20148&quot; value=&quot;5&quot;/&gt;&lt;property id=&quot;20300&quot; value=&quot;Slide 10&quot;/&gt;&lt;property id=&quot;20303&quot; value=&quot;Bùi Thị Hằng&quot;/&gt;&lt;property id=&quot;20307&quot; value=&quot;284&quot;/&gt;&lt;property id=&quot;20309&quot; value=&quot;91888&quot;/&gt;&lt;/object&gt;&lt;object type=&quot;3&quot; unique_id=&quot;93838&quot;&gt;&lt;property id=&quot;20148&quot; value=&quot;5&quot;/&gt;&lt;property id=&quot;20300&quot; value=&quot;Slide 11&quot;/&gt;&lt;property id=&quot;20303&quot; value=&quot;Bùi Thị Hằng&quot;/&gt;&lt;property id=&quot;20307&quot; value=&quot;285&quot;/&gt;&lt;property id=&quot;20309&quot; value=&quot;91888&quot;/&gt;&lt;/object&gt;&lt;object type=&quot;3&quot; unique_id=&quot;93971&quot;&gt;&lt;property id=&quot;20148&quot; value=&quot;5&quot;/&gt;&lt;property id=&quot;20300&quot; value=&quot;Slide 13&quot;/&gt;&lt;property id=&quot;20303&quot; value=&quot;Bùi Thị Hằng&quot;/&gt;&lt;property id=&quot;20307&quot; value=&quot;286&quot;/&gt;&lt;property id=&quot;20309&quot; value=&quot;91888&quot;/&gt;&lt;/object&gt;&lt;object type=&quot;3&quot; unique_id=&quot;93972&quot;&gt;&lt;property id=&quot;20148&quot; value=&quot;5&quot;/&gt;&lt;property id=&quot;20300&quot; value=&quot;Slide 14&quot;/&gt;&lt;property id=&quot;20303&quot; value=&quot;Bùi Thị Hằng&quot;/&gt;&lt;property id=&quot;20307&quot; value=&quot;287&quot;/&gt;&lt;property id=&quot;20309&quot; value=&quot;91888&quot;/&gt;&lt;/object&gt;&lt;object type=&quot;3&quot; unique_id=&quot;94043&quot;&gt;&lt;property id=&quot;20148&quot; value=&quot;5&quot;/&gt;&lt;property id=&quot;20300&quot; value=&quot;Slide 15&quot;/&gt;&lt;property id=&quot;20303&quot; value=&quot;Bùi Thị Hằng&quot;/&gt;&lt;property id=&quot;20307&quot; value=&quot;288&quot;/&gt;&lt;property id=&quot;20309&quot; value=&quot;91888&quot;/&gt;&lt;/object&gt;&lt;object type=&quot;3&quot; unique_id=&quot;94116&quot;&gt;&lt;property id=&quot;20148&quot; value=&quot;5&quot;/&gt;&lt;property id=&quot;20300&quot; value=&quot;Slide 16&quot;/&gt;&lt;property id=&quot;20303&quot; value=&quot;Bùi Thị Hằng&quot;/&gt;&lt;property id=&quot;20307&quot; value=&quot;289&quot;/&gt;&lt;property id=&quot;20309&quot; value=&quot;91888&quot;/&gt;&lt;/object&gt;&lt;object type=&quot;3&quot; unique_id=&quot;94192&quot;&gt;&lt;property id=&quot;20148&quot; value=&quot;5&quot;/&gt;&lt;property id=&quot;20300&quot; value=&quot;Slide 17&quot;/&gt;&lt;property id=&quot;20303&quot; value=&quot;Bùi Thị Hằng&quot;/&gt;&lt;property id=&quot;20307&quot; value=&quot;290&quot;/&gt;&lt;property id=&quot;20309&quot; value=&quot;91888&quot;/&gt;&lt;/object&gt;&lt;object type=&quot;3&quot; unique_id=&quot;94323&quot;&gt;&lt;property id=&quot;20148&quot; value=&quot;5&quot;/&gt;&lt;property id=&quot;20300&quot; value=&quot;Slide 18&quot;/&gt;&lt;property id=&quot;20303&quot; value=&quot;Bùi Thị Hằng&quot;/&gt;&lt;property id=&quot;20307&quot; value=&quot;291&quot;/&gt;&lt;property id=&quot;20309&quot; value=&quot;91888&quot;/&gt;&lt;/object&gt;&lt;object type=&quot;3&quot; unique_id=&quot;94324&quot;&gt;&lt;property id=&quot;20148&quot; value=&quot;5&quot;/&gt;&lt;property id=&quot;20300&quot; value=&quot;Slide 19&quot;/&gt;&lt;property id=&quot;20303&quot; value=&quot;Bùi Thị Hằng&quot;/&gt;&lt;property id=&quot;20307&quot; value=&quot;292&quot;/&gt;&lt;property id=&quot;20309&quot; value=&quot;91888&quot;/&gt;&lt;/object&gt;&lt;object type=&quot;3&quot; unique_id=&quot;94325&quot;&gt;&lt;property id=&quot;20148&quot; value=&quot;5&quot;/&gt;&lt;property id=&quot;20300&quot; value=&quot;Slide 20&quot;/&gt;&lt;property id=&quot;20303&quot; value=&quot;Bùi Thị Hằng&quot;/&gt;&lt;property id=&quot;20307&quot; value=&quot;293&quot;/&gt;&lt;property id=&quot;20309&quot; value=&quot;91888&quot;/&gt;&lt;/object&gt;&lt;/object&gt;&lt;object type=&quot;8&quot; unique_id=&quot;89038&quot;&gt;&lt;/object&gt;&lt;object type=&quot;4&quot; unique_id=&quot;90003&quot;&gt;&lt;object type=&quot;5&quot; unique_id=&quot;91888&quot;&gt;&lt;property id=&quot;20000&quot; value=&quot;0&quot;/&gt;&lt;property id=&quot;20149&quot; value=&quot;Bùi Thị Hằng&quot;/&gt;&lt;property id=&quot;20150&quot; value=&quot;Giáo viên trường THCS Đồng Cương&quot;/&gt;&lt;property id=&quot;20151&quot; value=&quot;IMG_20180209_131805.jpg&quot;/&gt;&lt;property id=&quot;20153&quot; value=&quot;c2dongcuong.yenlac@vinhphuc.edu.vn&quot;/&gt;&lt;property id=&quot;20159&quot; value=&quot;Logo-THCS-Đồng-Cương.jpg&quot;/&gt;&lt;/object&gt;&lt;/object&gt;&lt;object type=&quot;10&quot; unique_id=&quot;90004&quot;&gt;&lt;object type=&quot;11&quot; unique_id=&quot;90005&quot;&gt;&lt;property id=&quot;20180&quot; value=&quot;1&quot;/&gt;&lt;property id=&quot;20181&quot; value=&quot;1&quot;/&gt;&lt;property id=&quot;20183&quot; value=&quot;1&quot;/&gt;&lt;/object&gt;&lt;object type=&quot;12&quot; unique_id=&quot;90006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  <p:tag name="ISPRING_RESOURCE_FOLDER" val="D:\AA THUY\AA AELERNING\Bai 25 Phuong trinh can bang nhiet\"/>
  <p:tag name="ISPRING_PRESENTATION_PATH" val="D:\AA THUY\AA AELERNING\Bai 25 Phuong trinh can bang nhiet.pptx"/>
  <p:tag name="ISPRING_PROJECT_VERSION" val="9"/>
  <p:tag name="ISPRING_PROJECT_FOLDER_UPDATED" val="1"/>
  <p:tag name="ISPRING_SCREEN_RECS_UPDATED" val="D:\AA THUY\AA AELERNING\Bai 25 Phuong trinh can bang nhiet\"/>
  <p:tag name="ISPRING_PRESENTATION_TITLE" val="Bai 25 Phuong trinh can bang nhiet"/>
  <p:tag name="ISPRING_FIRST_PUBLISH" val="1"/>
  <p:tag name="ISPRING_PLAYERS_CUSTOMIZATION_2" val="UEsDBBQAAgAIAClet0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CLUVNQQ8C9sfwEAABkEwAAHQAAAHVuaXZlcnNhbC9jb21tb25fbWVzc2FnZXMubG5nrVhtb9s2EP5eoP+BEFBgA7q0HdBiGBIXtMTYQmTJFem43QsERmJsopLo6cWp92m/Zj9sv2RHSnbtvkBSEsA2RMr33JF3z92R528/ZSnaiqKUKr+wXp29tJDIY5XIfHVhLdjlT79YqKx4nvBU5eLCypWF3o6ePjlPeb6q+UrA89MnCJ1noixhWI706PMYyeTCmo8jO5jNsf8h8oJJEI3diTWyVbbh+Q55aqX+yH/4+c2bT69ev/nx/EUr2QeIzrDnnUIhg/T6ZQ8gn4WBFwEa8SKfvGfWSP8OkwsWzHN9Yo3ah2HS85BcWyP92ym3CEPis4h6rkMil0Z+wMxeeIQRxxp9UDVa861AlUJbKe5QtRbgyUoWApWpTMyLWMFEXosuZU4ww64fhYSy0LWZG/jWiKqi2D03sLyu1qoAdSVKZMlvUpEYnRAz5v2mECWo5hXEFIJPtZbwT5VxmZ91q176XoCdCM/n0YxQiiewueywKEA6gb+T1RreJUI9BxV3eap4gm4LAYABRXyzSWXc/FPSTaEtnKd812lFiJeuP4lYEHg0Ir6zn7FGJE+QU3C92IEoIaYkBICCl6K4h2xkYt2II5ymwxCm7mTqwZdpE6ZytU7hWw21Y04gEuYi75KCSCUhxDilyyB09KaBKsTRhpflnSqSkyg99mcXsOvbARDBZkfgTGPsgSE+JOSvohBx1Q0GVmIT3y2vYKkQgBEzyUBTKqvLCmiTbVJRCWOt1EvhsQmpG3GrgF+p4Nsm9kG7IVtnmHt44dvTaMx8eBwT8KvH6zxe95QDcn6TH8dsqCFMjmO+06YWLRoH7yG7QDIMhkgEV5ADr4ZIfCAUNpnQLhkfX7sTbLwEeW+flPZJL+Y6x6Q7xOMY5HQ0baWqS5jRWwKpyXikPBumhpJ3C4hiF3vfya0NKoSDGa3kVoAdRSKKTkWQ7m3iaFK9W7i/RZfY9YjzjdDjO5SrCvFky/NYQLDFXPt0B+8SmZh3OuyN/r9q+TfiVZvqn7VVwnfI+2dD7TkpLN9hBK8qkW2qLtV6w1rz72OFpvh3Teiz9PvppzbxcegGj+OZUmZ12lSgB/vnYNlQH3Ua8cCd6u+tx7aENqWGQMOiiyP0GGl/qalWO3YDXRET0V/O9S9BZt7ULShsbn6r+kv7QQvgK3RfDDqFPTaWU2h1MqhC/WWvYdUn5l/rgtFffknG1GVQdZbippRVp2bD59711dD5/oX1qGc9KTbMZR6Y7APgqu0HS5TKDOxPemAuZmS/A02JOFnJUtVpYuifyo+mTMDe1pn4uhu+LVRmZlNe7sO/KVNvH2JFs7iwUTof0E8dGNzbP0cEvr+XKMEhtDE29m3d+9ia7WlPIaCP3gqP0X3rBDzKeBWvoRzfqjpPegI1RzCHXGIAa9dMBS+6u7AW4AszmlnUzv46CER3dJBEyQHsd19VovxzMIhexgGDNgc/8anqBGJ4fGqAGfSRag++e7me52DmQiw/ygGTNyUuUxlMnXXrBaq0rseMYXs6AzZRQx5VF9BCDkGY4fAKMqI5HFmjGS8+QjplSqWDUMxW6zCuhmn/fPdQV6nMxRDZhxUzvWDmziPsOOYiBigM5+yPTe1O4KAXtzcyqVr1BrOn2Ids/QWeSGQ1FDAk5HDRoi8TzMHdU1zfav33z79d8qZA7nMhpJtm/DnZbL+ul4dRae7Dzl8cXY/9D1BLAwQUAAIACACLUVNQAAAAAAIAAAAAAAAALgAAAHVuaXZlcnNhbC9wbGF5YmFja19hbmRfbmF2aWdhdGlvbl9zZXR0aW5ncy54bWwDAFBLAwQUAAIACACLUVNQFt3QYRIFAAD7GAAAJwAAAHVuaXZlcnNhbC9mbGFzaF9wdWJsaXNoaW5nX3NldHRpbmdzLnhtbNVZ21LjOBB95ytU3prHIYTbAJWEAuIUqQlJNjHLTG1tUYrdibXIkkeSw2Se9mv2w/ZLthWTGyFBmdlQsw8UWO5zuqVWH7VM6fxrwskQlGZSlL3i7p5HQIQyYmJQ9m6D2vsTj2hDRUS5FFD2hPTIeWWnlGY9znTcBWPQVBOkEfosNWUvNiY9KxQeHx93mU6VfSt5ZpBf74YyKaQKNAgDqpByOsJfZpSC9p4YHAjwJ5HiCVbZ2SGklDPdyCjjQFiEkQtmJ0V5jVMde4XcrEfDh4GSmYiuJJeKqEGv7P1y5VeL1YOJTU5VZQkIuya6goN22JzRKGI2Csq77BuQGNggxnCLe4ceeWSRicvewd6+5UH7wjLPmD2fPLU8VxJXQZgnBwkYGlFD88fco4I+KEwH6IpRGSDpwticpYGvZjqQD0UjQRMWBviG2LUqe9XgvuPX/I7fvPLvbzuNPFRnRFAPGr4TptuoV/37Zivwu/fXwU1jY1Dgfwo2AG0amTN9u+N3/Wbgd+4v660NEe5BzTD+zUW9sSHmzr/s1oNNPTUvbjaFtK9bTTfM9ee232nUmx/vg1arEdTbM9R4D8/t1lJhceOXsEBkpua3t4mzpCco4yg2z/a4BoNyxakaQCBrDKuxT7kGj/yZwuDXjHJmRrZCUdUeANILnUJoOrb6yp6tKG9GlxNiYFiS09o+Op2W9oeThakXcu+zab0YZWkqdu1YGvnG0Rf3jqbhnx6uD39FoKUhi0A2qVJjyVqewKsh7M/UsXhwfLw+ihXeStQYGsYopWaihPMjEytm46ehYUPUaXgWaz/jvJulqVRmJqbzg9MgVtCU+lIs7D/7THqSR9O8QdKDqEkTmDuAug9M1NCy6JE+VgrHjLZSEKRLBR56zGCWwymBznraMDM+7GpP1heKUU6QD09lIDfdpayHMVV6oTSm+bEHTVj5vSkN6D/y5c6HVpn6IiJVRR/x0HUxb4NwMbvGzcDthgDlFISiegNLcsG5i3FnoiwuxjdUPYAigZTcyb49qR9SF33pFHuCYuFieAc9zQy4mF4yJ9d3MuMRGcmMcPYAxEiC0WcJ/hUDmW9RSF/JZDyKbZQhmmN9kiGDR4jOXRx9RhdJhkjs2VIOJvfwJWPfSA/6UiEv0CFuNhxnOuff3Yg4pVrPSOkkxnf5QV9vVv1P7+wEaTSk2DRtRo4iA0lqtsJPR0RIM8HhcoQ0w71skxKxaPzOZW67358GzZKM52n+r5MxR73FlGzHyyaJeTUCZ7cxHY4L0RbXmBpLkGFKck58EeIZwkQGroQhFUQKPiI0RMnTtqyHTGYaR/ICzqn190eY4wkT46cBnnfoUUWgnCj3ivsHh0fHH05Oz3YL//z19/u1oKc2s82pdZf3mVdrLyfOyGcXoVdwKy4cbqhn145XQCsvH864TcNccxFxRr5wHXHGPr+UOAOXriavINdcUJawNakSqzrRUj5fvqs+9bXLXVmpYDvGlxvIcTv/s/aPXf+ic3VNcLVvG0H3zKW6mxKF1IQx6kPffm9xxIz7fxfb1m2A6fOdaG2WnFq4jv+bEyEm3Ek03dw2W04T/ujY4to2rj3XwjmFgMf+ID/G8ODnLMF2M3ozEf8RSV1VgttU462p1JsozQ9fVXOp2pLSAFVhjBtpa5vvf6Hm21zin2nV8qfpl8CFT3/TT1KL38rtm4QJluBa2v5z+oG9cnS4Vyq8/GpnB9kW/2FR2fkXUEsDBBQAAgAIAItRU1Ad5FFwXgMAAKALAAAhAAAAdW5pdmVyc2FsL2ZsYXNoX3NraW5fc2V0dGluZ3MueG1sjVZRb9owEH4uvwKxd7JSNlopjURbKlVjbbWyvjvJARaOHdkOHf9+ZxMnDgQIUaX47vt857vPl4ZqQ3l/C1JRwe8Ho0HUuwqTQkrgegFZzoiGfkwUvKT3g+e/8/kgsAjBhPwArSlfKTSUlj5FVCKynPDdXKzEMCbJZiVFwdNB9O35xjxhYKEHpPUuB8ko3yDux+j24em5Hceo0i8asuGSJDAUmDgSZtez0WzUhZBLUApMMndP09H05wUOIzEwF2U8Gd+Op50YdZhn++tE2lJFtSVNRpObybidhKVFbLOuZ2LkIi/y7m3IpViZ3A8YE/NcYDBBUlQDwp/uzHMBjsramSAX+q3hn75Q+7jQWvBhIrhG0Q65kBlhyFnaXydO2eEODKuiKgRmHqcdCE5B8SRNThWGrKBZ9QTS6/RUn7B6IJv4c9nvVeMXk7QDFaMp5iFkajOG7+apoeWbd/NDU0Mp2LuJ0JgIRs8xg0jLAsLArYxHrcXXW6HxukO0JEyh2zc5yDse8p0Uym3RtDnUH/iiPPUgpcH5PwUrMnjcZ+nBmnaHfnx8sH3z86psVWIStqXJy6w2Otwr1vsI5xkd7sMU/Y2z3RH40GMY7go9ENu8M4W+CoETfHfVcSvrMtvPzeBRXrzSYAGZSCGyeljQDExnwsDaTBLBQRYhJ1u6Ihq/Ir8NJt7Z1FUYHDj2GmqVTKipZnAsJJsYfk38ntj1eZXtL2B5mP2ir/Ezcz/IiNyAXAjB1KBfUnDU4A7263YIN9McpwTIF74UXQhcaPB3tnm3IsVe8p2wRGuSrDPMpD3rMKhPHAattQzLeMc15kUWg5xhXyg4QTRtBrWmqzXDP/1J4QvSJvyE0/D0GrfihFZa8wy2w0BksnY63C+MPSuYpgy24C6uZzCHPHGcUKH02nU01XNYal9JpeWi0Mo7XivBRzUdR/BPzEc0Z4XvOK9jTWJlD1PfWzcp6x292VnOHqNBf+zYtZWJvyE6W2qFDfHqRgotPjSRutyuXtuDki1MOc3sFUezF7bFYxhMiLysgHW5Qh7ZXXAz9KuNlIO3eNoJZnxFozaC9TSn1wLvWrSUAP7kssZeNU9/wS4WRKavFaAxYFvchosnww+OHYI4PLNch4Fnsq2oqo7v+H951Ov9B1BLAwQUAAIACACLUVNQ1fnwwgwFAACQGQAAJgAAAHVuaXZlcnNhbC9odG1sX3B1Ymxpc2hpbmdfc2V0dGluZ3MueG1s3Vnbcho5EH33V6hmK48B40tiuwAXhqGgwm1hHMe1tUWJGcForZFmJQ2EPO3X7Iftl2yLMTdzsciGpLIPLns0fY5aavVR9zh/+zliaEykooIXnFzm1EGE+yKgfFRw7r3q2ysHKY15gJngpOBw4aDb4kk+TgaMqrBHtAZThYCGq5tYF5xQ6/gmm51MJhmqYmneCpZo4FcZX0TZWBJFuCYyGzM8hV96GhPlPDNYEMBPJPgzrHhyglA+ZWqKIGEE0QA859QsCrOajpiTTa0G2H8aSZHwoCyYkEiOBgXnl7JbyVXO5zYpU4VGhJstUUUYNMP6BgcBNU5g1qNfCAoJHYXgbe70wkETGuiw4JyfnhkesM9u8szY07Vjw1MWsAlcP08QEY0DrHH6mM4oyZBIiAZRRS0TAqRrYyuWmnzWi4F0KJhyHFHfgzfIbFXBqXj9rlt1u26r7Pbvu43UVWuEV/carhWm16hX3H6r7bm9fs1rNg4Gee4n7wDQoZ5Z03e6bs9teW63f1dvH4iwd2qJcZuleuNAzIN716t7h87UKjUPhXRq7ZYdpvbYcbuNeutD32u3G169s0TNzvDKac1n1w9+HhJEJHL1eOswiQYcUwZa8+KMK6JBrRiWI+KJKoVsHGKmiIP+iMno1wQzqqcmQ0HUngiJSyomvu6a7Cs4JqOcJV1KCI5BSi5y+/J6kdrvr9aWnk1nXy5rq5f5hdZ1QqHFd/Y+d3q5cP/6Yr/7OxzNj2lARAtLOZOszQW86sLZUh1z5+/e7fdix2x5rDX2Q5BSPVfC1ZG5FTX+Y1/TMeg0eeHrMGGsl8SxkHoppquDCyd20OSHgq+dP/OMBoIFi7iRaECCFo4gCzpV7qAhpAaDELZjwlEPc7jkqIaw+guESgZKUz273KrP1iVJMUNwgcEtTFCztxFmP8RSreXCIiDmZvGLv7WEJur3dH/ToV2mLg9QReIJXLI25h3CbcxqEH1mTgCRVk5IrA6wRCXGbIy7cymxMW5i+UQk8oRgVvadecKgOh8KK98jUAcbwwcyUFQTG9M7ajX1g0hYgKYiQYw+EaQFAu+TCP4KCVqtSdBQimg2yrDSSDFISDSmZEKCW5uJHmGKKAEk1GgxIzqd4c+EfkEDMhQSeAkew2GDcapS/sxBxDFWakmK5z6+SW/2eqvifnpjFoiDMYYq6TByUBUSxfoo/HiKuNBzHGyHjxM4yyYoAQ1m72zWlvn6MCgaJSwN87cOxgr1EUNynFkOCcyrHlhPG+LxLBFNcs2oIQUphCTlhBc+XC+UJ8SW0MccCc6mCPsgecqk9ZiKRMFImsAptfp6D1M8onz2NIIGC2aUAZFWlKe5s/OLy3fvr65vMtl//vr77V7Qc13ZYdhMlxaW5b3diDXyRefzCm5Hh2GHetFnvALa2W1Y4w51c0/nYY3c0n9YY192IdbAjV7kFeSejmQDWxUyMqoTbMRze3NqAa8bp0tlr/6x7j1uIZilwmZZl8+aGnN7yTlrAF5UnIMfV3L23FK3XEMQoPuG17uxEYSWAO3VfgiSMjTfZCwxsx7BxrZ970HEXStaE1irqq/rfrQihBBb6azdtK221YI/WFbFpvLrrFR9Vi5ApTBKbz6oFRiNoEINvpvu/xcVtsrabyzgRxO2n0OctvbDdK86pXp2JHEiWPohnL2jndef+M74cWH5X+10+rT4qrn2GXPxeW39u/8JjK//F6V48i9QSwMEFAACAAgAi1FTUDNoJNm6AQAATwYAAB8AAAB1bml2ZXJzYWwvaHRtbF9za2luX3NldHRpbmdzLmpzjZRRT8IwEMff/RSkvhoiA534hgESEx9M5M340G3HWOh6TVumaPjurkOk225A+7L+99v/etf1fq565WAx6z32fqrnav1aX1caOM3qDdzUddGh505nRmQJLLIcRCaBNZDi8Om/vDsSlDGTlWm0fXO2xvNj6N4suTA+rggLTWiG0ApC+yS0Lyrwdy2zv6z2GXlljjbWouzHKC1I25eoc14x7HpZDT/BBowF6DPoksdQM70LHqKkkzw6jqIwicc+F2OuuNy+YIr9iMfrVONGJnt6PnTTp1dbBbo88PV/2Kfp3AdEZuyzhbwZeDaYBbOgm1QajIG/uOPpJJjck7DgEQg/oXD0MJqcQGvG82qcoIvMZPZAh0E4DEc+rXgKrSrFkAySYR2TpVermq3ge87Cl/WS4TVC8C3ollX7x1CoNuqCA1QaU1eRNhq6SaICeZLJdM9Nx26SnNuss+36N6qO0Y9QJ4fTg1s3faZRjAmrXTNsXLMVcWvzruZyQWew5OU2jagvVF8QlEjFRUJT1McFuRnb7DRu/d5j3Foer/KygZTN0x0KmPIZ9LNcohNyrtegF4iiTOfj3MYbsa92v1BLAwQUAAIACAD7SFNQRhCC7gwxAABwUQAAFwAAAHVuaXZlcnNhbC91bml2ZXJzYWwucG5n7bx7XFNX3jeKY0c6U5U+nZkqIKRTaxWsoIAol5BS2qCoIDexcokWuRMi4WYISfRxRtoKRCEYEEjUyE2UFAXCJSE6tESCECFAJBuIFkISYkDJDRJ2cgLe+3Y+n/c853k/73vO8Q8+m73XWr/1u/++K3ut/cNBf981f7b6s5mZ2Zq9e74OMjN7r9jM7A+K91eZnlwoDt1juqxIC/L9yqy+b4PMdPNenPcBbzOzBuIHi8f+aLr/04k936aZma3tXPpbwUHVHDczC/zj3q+9Q05GKcaMxCcjOMECOJv87a+5JZ/gU9//NTdj9Vfn4LHd9U++//rcr+9/l7A5aM+nBz4aOQ6NTb1qc+7DlRP/XOHo43rrO96tP3f95cnuKN7Rrh8mFm51Oc+MhUkoZRMW1XXTY6AbQx8CtR0IZrRPBw8N4dpnFNlj0x3G3r+ZeDL7q2Xx0mWLs/0K0+VgbMgfTJfL92veM12+LA38k+ly6lY40U9kNGjV70Xb0EQwGwvTsyaSb2X/GW9o68mHcHacO9TUb/hYyJEvbJv7Z0v9l3pkkOCmHl9CF06WwNlh183NzO5Y5fl90NXpomMFLfd/BIg+PpeLVGGr+CvNzI7awCt/+fWYNUiRqczMSuQKhqgjW36TUT+eo+ytm82ReBQ6MBe/PQ/7y1xcJ3J98cdbO1SVxhPgVgse26hFWBk6ZI2mcZsRKJZBJ+80v1jo0L44cqKMc9xE98+0gc6YkLZwM7P7EyN7C9cWwzZev2hbbOgkzM8NURe7qat52D0KjEdnTSNxFq9tFwQo9ePaDq2U1O5sP7bNzGzKEvo96VrH9c1O9iDINn4QRtDOgk+eMsspSl+JjfwMQYmKBGdm8cdOjiO5insZKe0KRZLYXdNWkVoWKGsSRLXrunZ1pKp7UXjlNNEgJdZzSLnf0QOr0ZvvcSaSEHqhmvPpxEBUirN9E699dJ2X5hnhhLoWYcx/nEr+0MxMqbLYsCkhZOgvlsVzpxZYBINjBCy6GgalS1TlIio+EVuwExhXz2hXB7APWBwL4V4m/b0W6iGpQ4DTQ9Yo5jPpqL4IKDoWZ9FKCaZvhRCB0WMFrb01g14wdNlc0sxfbnvRIdkm7dzGPd2yF7hOeVjjkt0chL0YBLPHTTkbVc+eYYbhhGx4jee5jeSelU/xN7oxBD3KODiBctYLqPpRtTjYAajfLCiLRmcXoKpR1vl+YEbV6NnMqKgZntz3tCFzqmWUsqFIXocPjxiNCUmcy6v8K2a4z2OWmQa9x9RN1wmqmwTh4O0f0FA3BSAyaCw8ezZvDPXoMB5/QmcXC9IqWiMxXQfxSHKCTzAXuNdwQZkW5d+DFHl11kZ+jo4omEUFW/ej9UpXtkFNR7DH7mU0TQQZG6639NQMRqGoPgp1mRdZ6Sbyn3UkSJWNbHrlKET40KONWMmkyLvBSlZFJsSKlb+hiI9uzRyrXmV2x3NBd7hwbaj6Z3ilp/S+83YdH/Y0zChUr3xgOJ1i+/2Udyp3AQOtlngnRvFkitNI7HaKeQvofGUuqaD3zGS5aNy/fX/76BVzJhBYy8r3fJ8Xk4bVAWMIVEp0AfJMoFGDzsZC0DbanfYx0u6THyE97y0gP+O2kKLRR+Dl5SJ/3uUivvJPgrOXIhw2HvDvwWBaWayI5sjP1WcOWadeWr0HVE+2ZOLxvRhMmaINC2aIFzXJN5jlCGW29dVmCNEQ/aAAGX3oF1ta0KoKV9sxVWu5/htsK4syQcRRUmB0PQPaRhQ3jlI0mUJJ0qoqjetcMwDckynmR6ciwvxhO01un2BhtUlWteQPg3ikxUVlku1PU3fjjJcZjpJqDdr2Z41EgsY8ENqmM/jAGaEmmwBVOCmYZUKv+b6VkggUQUhcrGTngJdhYrGBuQGwlUqQU5rjjffUh3KvdbQoagZXXcr7Bjhdme/TT/Ee1HPDOtBgUv1GsogrA/fwLTwBOS9VodNPfLrykFGnedgPpOjkXLHTl2o0VOGqcYz7sMeZnI0hoMOvp3jYi9N2s5vJgOTeAWrPQo5poGr4Co/PzEkOEY5znA6q6dU5T9CthsZMFgYA5KYcd8eTZn6+cDBM/bVvpeeHKY4Sgeduhenfp73ONnPZ3DOPXVc1mfMxrUMFMurfBv1nIdeqXd1NknjrDiAhOSKVJi0S1D+YJs6KYlfdZBLBlaBfqiDQLnqv8WY0eOcjjBst2H/2nCd2c6c/vAT/qHvBMlU3AWw+HjUeRfA/h3//R+Zoh0390Hif5uFNw6IB6YJhjRUYxP0NnPHhAyaBYlZzJXu8HHU8XnkWX4J2KFLOLZAAKn8tjjIljqYNaG4BE8EFPFw9+4CdRIwvCbSb5SC7NpnsNuJ1knQNGRqQHuKH2X7JvBLzSblAifaASdS83dOQyQLbp1NoywR0ttFVKAMbQIzCW3Wl2aIqrb3ZolB5yqvzoO0DFHVnYTSDFzLNQ5FlIlHwj9AO8CYD6uiIooqdC1OvQzs3C/ph1rW72gzlHwPPPncUqZKvRfsEEPBG10uGTJVj3FGgg926JmCu1E+h3Ei1ACUDV3jiQw5len+vdRZLIgB5fkDcsHheIdHX5BjiIqwqsoJNScg528xuLy40ICeEu3Lc8yDSgqQ0a6qgIoAPi8xvYb4U2i7xr7H4XvkJo4JqPoxs9MN8OWa7Xkt2G9TczYJ/z8xfvGTKF+DKqXLBeHUmADSAQHJ15WiXQp9+owRq/03XVY2yeO7JNQ3auLq6fLhjmwM1R5Gb49uXBCuKx4IYt+pv4Jc9z1zvVkuQjJ4ptcY1Lt+vH38oeBIpcVXNyms186V+IPioyiSOfxIV1VrAROR6BQDzgw4C+DjTyxRWwAicSmvtM2QLexSKqvJmFsTmA7NTmGYL200J4UtpXBfnP+kt0XibjOIo8U62DZGUeF72d6MTWot71BbJaa2ay64WXGV2nY0AMXWw9b6mkQlm4lorTEEvzoyapkYOsHsNJUwicv3uppbeGlLceOOx+KT0qCjewyJiXCLPlrv5W49tamo6JjaAENXep1BLxJk4yxPNguLUajYlMxuvEI0femGsvJRgoysqe3hoB8OyuJlaZInR6e9J0zD6hWHjhkofavUCM1nbsHhJniIhzkQvLCZzqjPxDnzq+EwnCMwQn6cKhOO+gQOh0AuBe/V/M5E56WQqZjLeH8yOUvpX7tk7Xedkv+3Q+mJbB9rA2H/x4ccWgFS7v9r8VeDGvAE5TmHgFp9sqqVzaxoPeybTRM4Vtqa6mWf7pV8QojgwoeEVUjHV8lOmWm5PG/ju2U/5eF569mufewuDxKnMggp117m0oDzb1Yn4G8dU2OqJFWbbBdIV1z5Th44lLqGlo9tesmK6aTH7r9+EWhV3zBXT9xR+trfQ9svQFw9tl/BZCwK+aa/zdaclkPZFV81nCfBQuCnKT/2yvviz3hruElr7aT2t8Jpl6DKc+zg6pNCFZk/7yIS5vsvzK4wNWZ7ocF6gLAcrLg6r93r2ZDOdkj19RgA+wBLmpyNn8bwz9ozasY7R4dGpfv1V9au50ikx5RgjEXd096TnJLpszT5JYPESLDy6A16pfFINm3Pu7I/9JxrwnS0avv6SkwGM5kP2kGJw6TG/gYKd4XfyM2CvmHPnwaN7/fLHq31iDrb1il3or1iVjGRe+/Zmvz49GHnwepR/Wt1rNtQrDyAMuU3rEDmpJ0s3j6xjzw+okZZjXS5t92vwB69H+Cvf7OyzTyR9qE9Ot+ZLHyIBb9lgj6z7tRY8gYJtN/sbtCNS16r+BhzNW0YytYe+brde45CQ/gTn2pafkJ4sr/K2yy8QgCH/pt3dZUtlf0z6W/Kd2Wdlg6Xmp0SbLskH/Wg9MvwbKs1fRXZx13hZj3U1QmdI3nZIx2p93WvluVpFDDznPphwv/ZM0LSp+ebvNnuwnbZUGtoy2L87NxczZKJNR2jDXpss2aXl2gvJgdV+CSrX3+d7ItKKtWYs4JWb9d3uf1QI54zH0YCTZDjKRxv8eyTHK/uBB7+vp6z/ylQleN1GmLMneJjGuKKv/V0N9LX3/tTIwo8hfne8cGHoWC07ZQz1u626aPvOIILbv2lt5lS4f/FvLWPyq+Czlf3if2v2soI1+2g90t83u4t7c0b8YSsb+u9LZSLeUWai3tBGvZ7nZ6J+bod9RRzt7qb8AhYPztiRXzDmanURznnLqZCci8ObKeDk03m9tFXiBWWafHOxRvGTizv8TWvdgBw5lKzyGguBfZHf95ZTy80v/c2aFZCb2Dkg9XzLIFrjQ3ND3ZXY4ucB7fRFvv9bI7FTpQjbta5bSYBXNrXx0Bsjw6Iw4mkcbI7W2T/1dzJQ/tsOjDxniO5pwGpOWe7hlDpvWc5/Q5LbO5D3Smt7L71KV/89GfS/h/iAm2o0jdqRrZNRrSnVbzgBqPr1nGMUSz422zqzpLawAKj6bp0Fbn5zfcf8L+SzHBhJ04GzPDNnIPbpZcTF+xl05hxXzZGJyQhbWzIFM0Wmw87SlG+4ZRtVWEMiOw9OqvP8YKpxiNduymhWK47GR4Vb58GjQ8eHlTyCRifOyWmWaC2LbaNeMT9TjQ9JbDq9iTfeLV/YuTIY3xs/cLZ4g/aHOBgGd4RggiZUJ65qY2gBUiJ2R0eCYnTyKkrmfqOrUhHTilMwM1t9GJsdGegorEg3l3xNwagXZ2pNQF4T1N6RWbGQ4WGv5iSLBIOEcjhjX9brMANJd6M97CvLLyrn0PDC1bZu2zr3YV15esKTlQKR00WlU5dK5HWxZ2rR9eK1zNbVOxVtpjWnnENiskjyZDKSV+7XOhof4p6OFSa0UiKyTLM3rwwSrj0AcuwFFyYAxb1UNzakuIBFb93v4dhEzPBAZNFfT+5iVeyEVk34nS1wnW7kO+VNApNCuR2dcfczwYU4sUrCcNKoRLEXyfoVW1COZBS92vWgWNyP9MrEokciPt8YQLjfzKQqSjxpW8gyVJIxM80EFEloD32g7IH+EjGunk6YCsKWgZwjb0psWgd15H0KfuiUrdnvn1TN0E04TR2/3E0H4wdMa4VWEl8n70tVqDOPtM/016Q/0TQK9D153JKhVTdHNfgnfiDQ2wMAI+yK6NkkQjKC0J6hfeWlYwG007Hh8IL+e/wuYoehxXNi88oDZ0tdC0ddGhuVQAZxPMojNr2MOEYxLd9KA0HGnXzKD4PsMSaTVYGxbrXBLDzUX0IADThQf7097FXQ463WuABO6GROkWkBd1dcNbe/cvW+1oJ+Rg7SmsXCx1uOTUUzqiFpBUMdf0zRbyPUEtoxGL0iHTxoKgi9pkWyAg3wGbCsvW+qIR0ItKPHpcvYB+pR2OxVVNfpSZ2QUZLvnhEybU410XOyFzfHPrRc42WyJe/4NKEg2Jpncu+1LLqbF4rG7sW4zXKu9B9oekN65GXLCoFVvqcdb6A7Jg3P7VG0MMdXXSQ9u7Zm00ITjODyc7Ioyl/ueyWiKrI+3yk3JSAmhKsW36JBXCh8oMfNgfH32fDxKHzvKRIZ2MEZF7h+Km7MxGMJja9T5PAXK/ecLRuEtX/O+zSxmnGs2pHTrExxvtrYg2JDFVWAc50BfDh+sX/HLhadU+/DoP9/K529I/6CeAng6YpV9u7Ktfh0k52Y9/0L2inKh08UDJGt13nSNRJs4wvSrYro21njGMl0/q7x9V6XSemlYt4/FkdOWD8nezJ5led7/5v/HRU3jAAoNk49HI6KZC1MlQlwEg9RoEBOZxvmo4uIfG2HluULaQWw4M2sei/9QFY9xdCLisLNj6AiWLMyehRLO2vg3LafDZPz2UpFXZhxfgayy9brhV70D7/Y2B2/p/+xk8tYZgS3JL1g40DDnBdMuZhE9Ppz+dZX6vuCdi9+e79M/G3U3zBdffEnWq9RwFEIVBd/ouCFMnujb+8aPxm9m1Qz7DHLVEo3Zh+mXHGx+tahIS+pfPMrQsku52ui8MMDOxYs/cjz21C5c84X+4peoiO94iHjrji8A97J3USGBPUt7HgJr9hicwpkzoBYFJ443Do5t+Px4vqX9dWYMjcAYe7cEKqC0GGu5ete+pMWYdjFupBTJog/eAF12sP3VVll91s86bOQ2ubb6W7P7fg15zkl5WfwSgnV+GRIj5/0pS/9mOs5kzuu7wyjntQUwU6MBgfgnuqYy+sfnTNvcU4tB9XJgO1tVv2wZjGivmK4njbUl8SZEmQmizTo4g4jOAvTSQ21vA5VxePz6BsWMH2+r+ApgqCP8EDpO9lUjKHJmHi52/jTxQlgR27H2A1WRVlBguACA+gBWnpuN7xmzRkbovt1HSLbs41p5HidgH4oFmQe6UNxKO72YrUh2+lgE39pkSfgNMrZvTUk+dIi0xaCjQ9JRDEIAEPGXiQb56Q0fbXXnDV9bS4pWk0LUnU+iA/hXh48/lc/BfsJ74Gqo5qdjRutJkgAIg8llLs5chqV6IXMqGlR5mQ2wTg0G8XOIRvHUvQdt1yfqziW6IecX3iQS/jV3B/lc6APVR1TIuOUKWRA3B+aUjdLtNXV5V5t9WV9KMbmM0F4cAkvTURb5PspSto1XdYoT5N6ZFucrQL9a9dsU5T6ghlI38rV8ANdlZkRiSsDrfN0lxQyhRPtSg10X23+fjvjuXDrmynh1ncOU587jLNvJRmBX3g2PwDbaCcu/VLB3EDm2/6rRqXiw7TzzMwy6s81JKGpoJ4tD07qDOzYeWPNPkX4/WZakP6YwK2eXUCK8/sl/lFiczXEqlgIcJ1NOKFZImo2lB660fs8oZTSBhqeVVYIui7lbrcXCzz32Tky5FAXe/WYqtn/Ju6D0WC2Tv34FNoPuZt7h0+EY+APMkOsoNh4LLQBSh+hjMMro9pnmKBmG+pC/1ZeiDDKtynCXHL3ZcmlUkREP8zHoXrXlnKCySBACpKaH6pQCxBsPqOjEh/ClSOl3adU1+CVTAuMG5KaUSwoy4tkgCOBOIXilSUK/EAGuwmV6pEeZU1s9jnoAe7N98NAjc6RUTzjkSyTJwgYYVTdLpHV2s3VzTbFczeqq6BptSZTqPvPZ0iZsdhs6yyhWhRCiRw0SJozPWaD2m++1kEQd0vRsxj9mTaA58BdUDRuKOLrntUQhh8sQddnsoQpk5otLFGznUXriw3PjBi98TuYyZaDFBvS6S1CKZ8gP2w806a8mYj8hDvP90ftBPgmNwAgXJy09CCjFlzcMvw89d9/Emjnc9D6qFPfcbPE6APTuVcXyYsK1Qay8HKRaSU5ns6tITGG6rc2oQKTJCajmbiANcNY7JlRQ+YIoNEjjBOP49GJtEC7aH9Ym4oWYFTEt+5PnAh2cNa1+vZqVK72apHhIjpqPLbekV2lcRUuZN2EKn/IsHwZaH6Wx4S3849gWPkuONDYMcz9yUWH+QY52n35NhSFtbmpcWXQifDKQXx8FiEZ2w40k1lI45ijyGB+eOkx4dxDTenXNKP3NlgI1mVLpUmx41N7+qxZ+RtEMKzMQc3L+e7A80zk+UOgnRh46NTVOKeTtpCoDYMQD/epcr0vVR/Q+fh4rOV5p/uNcM5okwE5Kia0tNdqnmwePv5cTUVWxenZWeDHLfuQquQtw8deosJjGtjiGdiGtZvbWj3/8mPGyzKbXQJO2RjXtezbBvvgx52vnrawZgkG7ond/b0LH7e87tyCU7W6wbbry5XbTshf1lvVCb2CYLz5+MTVTpbKHAXV7Y/Z9DKj2mYaFY45GbvLpVNL5cfrN23SNGPCUtu4VhUGwVXd+uhlhrZoFxl1EIvcv9jM/OLIeia9XRz6MqsXNvqiOhamhsJRrAy1BkDBdEVXu14BCCgWVAvoz1Ms/9f0VzhAEUlp+j8QodxfXxyFUw/VOeY8/iCMalyU0KNOPv7j3rigGX4rSuLl1TarfTGfs0n9z35ZR6dry0SLU0NZbH3kv+nGdbaCW+zZVOHbSiTO6HGvxQhdfpd8NKQwpG9JnFOBe4PclgQwMzEnXmbZ1Kn4ZSeHGyicPNyUGgar6/GLHMJiKkwdDMtQh7PV4Z0TvsvTbbcfO2h7NMz2+L6tqiY6TjHtaPiFfVItMYxSrTUCow4BiUopW1LAKfNd9rjFCYjxtHkrTH8bhgXv/9jf4Nxze5dhiK0L61Re+1sPuIUWOBPWSlVr6/IOYJqD2nlqsvWyVh955/stKwcyGHt/gSXSsziiKmf3zEyMK0eanjAkPIrlxw8S/VsdCwoSlhk7eZAWZKuasvyKpgyiHLgQfQRQOsPFKs9P+hoUgEDYg3lQrtSjkpIEpc/sfQ7599AxJyom0iIVOmHMtb/ptxLE9AhiJehMam46pn14u3hZOZ41ptwRYDs/rrq860xwFyXvSyAueJLpebQP01qwQfsB++kHAknMdu6ZyRxsQCJ5qeCXi7qqFi/1SJgRvn09cgVy79aL+vtX+pszuKlLVjGzHawZ7AA/N2Wk9ZWrYeDKMeZox04H3kFTas/jbiGZdyniPo35K1cO3s5Hg5ZX4LwvuecHiYcwU0FRItvNNwftogPdxbuXbWiRaEpQZ4U1fKNnpSbv6mqo5Q9z2db/cPpaDQvx4EzOIY9PU5sGuRnJAUniFRl9KLpE54/Z7gCdRMOks+toaBh3x66xXUeeszVaM5jI+4y78hGJ7PzkWt4+cOWEYqVYg0zfVUGdM2sHV1ci3ToIq4LHxxvMRwZ8HKmchdEZc37HqK/waTofR3tutbsFfnYWKc4ONtlVB/t6Vj42NBpK4TRlcD0We4R7RoY/77fgtl+rZj/Yix2G00Z9dVeacOMSJmmi2SeZ+txrnO3F3kjjk8t5X2Eyg6L6ZIpv9ykWM5Ox20f7euaLogGLsT45Lc5S7GRZ3lwtmVc4u6FxtOjKIS742cYEa+LajPjDy0H39Ci80jPtKuHLsv5q48flq6FuUI6Y6WpV6Tnfm7Cws1pS4uouRoMNN8uH6x3JPYxV+QU89WSLD094/lAdeEJ/SM/knRLOnJFVHeteip07ZyyLg+DXPDdKq+L+2KTUxblUekp7ZeD7GX6tFB9UQFsjGjKdW8n0bEO89MfCa3r6mn271vh1/08E37+N0P2WxV7GBR4CMSu9W3OtqQfnoX3Wj2O/WLaWWNIG6ugd2epWHm5GN7K6sK9ulJEGgYxp9S9yUqkpKQX9H7Ik+5Y2wOhQ36wTLSzORoHDMBPCphN0EAQohC2Srn3Tg9utFY9Wp4lsxySMN7KgCcLSvTQ/EE6q73MM6/bGHZoB3sp0ppxKMa5zXA3J83Mnon8jPOZiYfq4+DcZ0wr6fnF6VP5byXKs6g21bnazB7XGidyMqXy8KIPyRk9P2fImEn6pZjSNt4bwduP64sYweGVPYrpo9tUrkGssJ/vIQzQ9HvFKUYriQNktq9ds7rBPoOf5kYekHaJXv+rsxcaEtN2Aa8GOVyYQbqUNxOx8LUh0yECUZbFD3Wu+TebTcGvSv33H0juW/u+zFMmtUT0LWKSHsZ/JRBsoDAWEMEW1CBDVjRaMUvoxt63fniXFwx43F2wEhsI6dE1FuZeMcqOBVWeUWNMXv3SDssdjf+4GIBX4YIy1AqlxJP7YL8sVjlMM7s2SMQ1unPa28NOutKBVF4yLQka9YdJoZLplbGhN2NOquJ3pFJ/vz67F73HX3KhcX4GvUShkIoECs1y3ZvJNsmWUBcqo4KxxTifg7kbzGzCrgq1PzqFXUXnGmXUQix1ujvTqzAVH3IK4zqhtF7E6+iKqIsOS0ksXhfDKchFiBmGQE5Tz88wNCmYm9ggtbk9+SgA2XKGby/bYxtZAzhGUAFs5r/OF0KC/UcHMnHNx88S9KynuzTCoI0PgvHg8udv56lw2V+7m4ChpMWQfqY6oIrjRAlddWR3jhvOwjxnlHhysT1Jl6uVJakE/uxyd7FBETqvAWGOg4ubRqdLwate3rQLtXkIh+AOgc7YwY1Ks+aKGdHozOYHOQOcUjFEo/q37jWh4hSe/BuY6l0QpbsR5KJgd/QoZUY7wd2tm8SwvpLij4G/7zJAPtmpAU6K5T/Msq8bJvy3obgBTcRwHPnu0Q3Ej0vUbj3pceDiCkOyRgs1uL1D02HGmnBRMQ1uwPvOO5W+c1AIXkihWrfa0jJhDF9jYCLL4MTqy8xYkwSG4cQLOyxa6tkEV7s2O1QYwr1Q004x826OFaSHc2/85p4gDd9xUNND4DM7x5IQz+/BIIxAhxAOH5Q9i0KAbi+DGcOM0mpBVPF3C1Ny/EiGSfvs1DeAjfBvj9lcawPuMcXFpqMmCut84el17nh/mbADsVl5X8bDmYb8MiDY5R8kh423iHNof8OqRVvVMqjKTjWguLzWRg6K2kqIBwA9gCEzeyjTBjvhBB6ogbX/9Lse4mmk6mz2a9z9OcIT+Lr28Y+n/FyyVbIbay3L0TwMMAZ2irIq4N2Z1hlcScb9C1kL+8TtADGp0jFrv9WFxuu1v0dgSwIOG73Xno0V9uJzXcsV21ZAMj5JMuG8UhY+dvxwycEnsVaHXSL3YN18hysJrPfX/j7FrADpEt9k4SZXetwY75E4v5p/aS/SjszSX+holFGzKvL6+58abVrn2ltYKdW8pevot29TS3w38XztwutC3cnmHwzlETsLJ8RruM8eO+V+fqnKjXkdEaEYI96c5FR+WpR4MhjBnfCCGH+rICDzmZDICfjGzlCRfb6P9LImRkD5eY5iPJuME7SJnT/DKG/GyhDWWdloRqU1FZOcv8guQMem6K1rD06Glnz+z8zAzrQEIo7u7Zm8mOVD28PbFPL+Vy2GrjzMF0pgaEPlbxqLvL71XyJVU5h3geSp7BDEnEqvj8nQ/36YyvaCdodZX0dkeXk38YMqK4rvVMBidoQTUTSltCss84Q6FTq/dKdHymrmKFI5EjA8xFalgykgG4o14HTPJeQr9pNTPMnTpVbA7oHTqW35bgINaIufQ1qlOdyZLD2KgTalbOv25CZbX0GMgBoyZQ3MxGFYkwQPlYi/O1HCagAoy8AzsUYBy6g9DRL+F+eOnEgU7s8ssKn9TXbsOrCrM20RT6p2Yx3/uni9sqMn/EmmWyGmKU06KNwD+qJh/CL3kdoL+s9RRSp4Jn+AXu1uK7salRyEKumsaoSxYB8EN1b4m7KarfROxX8rMPfwGVkH6VuZtssTpvKUkdOvq7cjG7keFZGVS3RoY7VmMy3tqn5A+OSqYsHhF2dwUtzXm+0RR/TBExB5lg4faFW4OkOoNgACiP3/9teu0LW3StIw5IaOqg+3IKNq+VRcNpd/g3KqgtNri03H6L67mJH1r3F9ZdpamAKZ57bWufxZbBoEmXViSmo1lkTB7JGrW53Xa0Vx3t2/yttvov6rokD/vkbPVJXQ2vFSTXZAg+tdFsp7aTZoQnifFuSCpK0hzGmA3KTotUjHytWU2GitswLTmwwBGsdw236+1L9NaqGZo00wGQGpFJil1cd+KmRqDRKcj/uJT99aEMSXdJbduQoviVGnnm8ndP/EttlrW6JT6FZ93BnlABUX8NDwhx/iE5hldw55hjsLObXHUkgGvzi1IOhtkXjO0NQvK5C/wjl4brXKF+L1RYbIWvMfc2f+rozaRGCiTVRNmXkTt0ru0DJpS9fRtW6n4kIVSyEmwVeKFU8/1OMLwC7+sQ+TkUAITbr4x0XVaEOWCymcWfAxZf05YQ1reVUkL7uuRA4F21THpfsjvBzpr31pyDLSPgxRO50H/nvOD8KtLe6ueb8hEEEwlCX80hCuf1V+A4DzdxTGdA53X3xwrMlwMrCWw8v0AcjDMXhznCDUuxkGoZAGAyV7/G/guEZfuX9gpLvWDV+aGvuHZRbbFut9Iq6ghUYmDUaICv4W7Y6ZACeHSFy4yMilv7AVqDGNYFnupHlNPLiKTMSxI8ZxPmxKJdNsGG2yHFDt9Lb7l5igmXFDef3syJHxTBepNDLFJ/VaNH3wLFgS9hST24t4N/H/bwPsm70rvYD391wcmmBYZ+/Lnq24TBBK/23Tyjvg74u+IvyP+jvg74u+IvyP+jvj/fuJc2tKBu89keKyiSWAL9fMYe366r3j5Xc+wy4tzgUv0P9j+X79hWBVHEeQVdXEwrW8YBK+xDps1/kKPXN4ea45IiUtBpWSlwMzMJBNL+2TldPWAnmKYfir3tpmtRYA6NeepbGlDzixbN+YLGWvLYYH3lXSoAWrJ2jaUCOnJiUDpT8a+PK84UEdYZImNV/sUPP0Kszs6p3/kdUzxx7DP9qE8dVuoDtGkY6iUhfnxWJX18lHI63M1JELTevBu8xGMiYfD4ZQrLrojAXrSs6vTG9nPpp+2NaIWdoflL5+lDMWEuJMJGS29iPNmZp5fdDQl4h3Bu+FEL2G1ZWTuVMjO5wKLAxNUuSPXV5j95CrSubKnGXfy633Srlu9OHv50QlHjeG0kQEeW0wxvyOcixuT8rwV5Dh76Oj1l+c43/NMvU14RKjXkyBds5lmN3g1LjDaQOfNxOdy5vnd+Yv2M/wjox0sT6QwO0wNTMCb1rrhQ88NaFmcqeFupUeACupibZ0jYUHsW71BqzWM86IQ9dpWHggRCJS7jFOithkBAdxlW9E53vH0n46ehsMSgUH7K9XAJ2jmtY9mjf9yHD+52SN9tFbQsFPHvBcDMzwjPJ3X6XjnNpT1NCrn8PkbPBxQGxnODOzFUh43QYzcMPEGt/YIyd6BKyZuPbhnlBaLQ+xMNdkwgOh4tgI81FUdEbs12vts5WLVVNvSll/SWXt/soiec0OZ2seBntl3PCeBTbY7w4+Pd1tmIIMv+cahTB4vIEfPuX7K8DgT7M/TFzE80NKWiLB6mKAsOtZyDBKXfl/q5Owem15quaJ8I21gMc/PgnFdccZ3r/BQTIgw0PYy50rcD8liy79Xe35Qi64od2DHWQZmz4JKwmNdXyPIkuVS8hyR6aY5ryjXtsqUn5IVnF82FEWnYdPasRi2UHK8qybHYBKbPVXCRMErQfcqdGl7Tt2GO25O9r28GtWJOq4AU5heY08beK94Rc2a9ZzJkc/Akjte8Im9etAa9JqyjL4gOucKt3GfeYDJHVVhGljJBA9lEp0gcvKM2e6eGeHsjgyg6SeaiYtddQLjP1M7zrMU59HLgk0N9oyq4xxXlNOgvpV4z+4eWrTDDtqAogx0Cx2CnSBdCwzVetkjK7LHbXudrD6Czz25oLl5KHdyZAsQx/+J2H9ygOgCiDj9n6RLW4LptCyp8tdmWlDadCqNr3FpgzVTdEN0BGioE+HSJ6lcwjmYu+YwJ88h7UZZSs8VuccUqWdUE/3A/ESBxqqYgjE0+QpOZqh14bMRLOM6tqtnyuDSLmbBGW8u7PtJ3pNBhK8Bn8S5lrnfcPcyzIGu5TTNuaIjsDiVcn55yzyvB3Y/mde+r7Xvx/6M0UrDRDtOJOTs5DTy1+JWK1OT6Cj6VjpDOYcZiuqoNdzaVSy6neO1c8HT2iYLeBUsLnfj96yXsRXSzzFnuzPfOwqjPbsGSWhmEwO+C3FXYVJnaEEdD+RGuZ5Z7ihs5j3oXnfczbEaovu7YEmyYMW5B2UOWXyZrCTYochxj/KfSunD4JW7fbF5fgvKpjCbGKHIInzhdjsILQYwRfgPux+4DMDzNNpJzWxX3roDsCBF/4FZ0QG4IJWsY1C1bBgdFwFwNtvo109N2ADyRAhQTpBq62SO2JocL/WMTotBvIrTz9ev+VO4wnw3pDDuxmScdHRq10X+ceaI1wdPSNTaweXI69+gZ7YoeCGJ/tCZDnil4VxXjvdu98/FiNPYBfJI/7p4TjKRXZtzbMS4NZoQhWWB7tMlPuRu/bDKwj/lL3fchNEh09S/l7Gj4ZwN10GwGHbb+RMVDe7fswPc018gM+ahfA62J6cEO/ATCbwm72uRqK0bgyfRoAw7aARzls2iAGbZ8HiIwHV9ZTSk0wBpEGY09UyqyqlCsS6uQS0QjI/bqRHtTxawIcX0P26SHQyFV/7J37JYuP5EkesWcfYRk/vjnW41EpFdxZr9lPKLp6vHGoTGSx9bEuawf80t8Egfv9fAO1cuIh5VpH2Gzrb+Ca3XUXtIwCX+rw9Se3F5fopzjx/irzAVn4PrSnMLknTRDJtb0HpjxuCOXZFV4NZ0Y0P3uqsMm4tmfYHqu2Cz6+c/Izl612wVwaLpbk2+TWvFAY/PdyrAeEY1ZK9O6FyIDtfzgfgG3Cq+LdK3InrJdkIAxS6grBgmMAtwq4OxmoP1dcaPm/pvD6boWHUkABiHJ7NjW5GhC5cCCteGxoRc+oR2p2HFlomvsOdhhceigSsNp4GeWZ+zF3PylEkEX+5RZ928RGWwhO2yWZfbB7hrMP9h+Q+huunYVnR7GqhgGtK20xl/lz1IPVDPYM+w8meIJiE1jv+gRQ9o7CYX/rANUZJPmSbc18x3+AgXaAhfG+e2+xpvb0PGztmkNgV/akVffyS8Ev/F90BUmLUHnBaEneLHl0gDAK9gOwJkSnyIAMxZrO5fdX6RNTIa+1ePQ1ij/862gvbBcTylcohw7khfEqSzvyZdGl2io0OvglFIa3B8rMqQ/R0WmxIcin2wZe+upYPhlBYfLUfzza8H1CL7D3MpX+FNiejma5Zq8vYybEgf3XFr61mpdO37+cCZf9k19W+c+DpqxrdEQ3wP8L4igPkw1nwa7say4XfY1IEVI4a7YofZzis6reSvNHnLPoVCEv3AOBF0tkWT2rtDMR/sddaOUK1J0Xk0G1nWFYjaNd82cBh3Q/NffNHgTyd/XTsGYSCeIpMQBzWI7QUF+0yRzHe/VgHTmVyC1lMulFoe2fXHEwUzTvZjYkKO3DrfobXDAPFLsSpuFs2NGfA9j873NOqAi+SNGw9FoYyPnCbCRQM+VsU6gfODRqI83pQ4duxfAGVjKotwBfJn6WJwD8CTfHObY3wvbOdLkPPoB490gqdmf+Uh4z8fSRfT31aMndj7ZynwOEVHPnQqjWS+SIMp/ZHEuILGCxsJDowV0XpkPHDs6hrIQhoT1lwxTvyMJrx9A81C1pQ8u4mqZRGqrSI5kYkodr4f6JwndCbDaQNXiMcINor59aBNG8hqRyq0X2iyD337Kpv82fDUwvh0eiSOytItUI0LkC3VYs9HLjR9tP4/G8A6eYNwXWyurdkG57b98vOKVJBOK7CMnDoMrmsBfyIhlDrN/HsnCuYkj6U8ZnDPh3x4aXznN5UK6Y5El/2N7J7rZ/YkGn/waS9QOFM0N17wZ4XLAWAOTdTcEHB9MzHcOkvYslvX9h0xsHas6uHaH7JqXyGWzfeOkp5JaRBQOoQyalAI3EIPwnA66uTjf9axlVmGPvWOrk27U9IJyYgNnCuO3GCj8q9roRmLJf0xcDXiffjL1NYf419rLBF/MMgct12fX2C+2zfLpjjIqPXLo9xE1/RLG5AmZgnvf6/Rjmhmy2M9zh8nScU4KU90W2OoSEy3yUpQPRsrOA1yJA85P1WIiB6gGkmAzLrbi7WtDMls6CtlFpxU9u6im9NW++ZOtrg6iGMexZoUmWgUrgccpUcWvrqB6xcQduxe4ijFHnGwmeHhbqzi85e87wjsCzWc8wdTjV46reAQODlin2vAj7haQZvHTNxR5SR29JxzVsGaT3GKkZ2tTzRMaNKsqHYpC6Xo5jUEcw2E6mNKtBIr8RxNnsRep1C1m4qRZyLvxx9Z1MBDLx2wciNeHIYX6wDAX53E1iSFsVX72OlLJ9b2xo1ksfVxiPVjw1JDiY7QkJ/zHxcdV4eDPNb30caBLJOn5nLXnaU5TvNNVd2ElvxojhRfjglWsOCVi5Yi40RXLWxi9qO22cAEsY66opRH5x7G+L34NEfGLG0Al7m/o2kbz/O6rpu62F1HMKH5sacrWtPXjg1JDQ+57NUa49VdhY9lJPP/MMWmMy0aTnZrUnwoyCv4o6m05vu1ub2FZ80nLf0WLP3CMZfQHaf2Kux6WEvf2FIMcbw0DY/PpMo2tNX1gw2Oxh/J+kNGx64LAqUjHgwesMh4CfeC2xIO/tj/zExy77dQ2TxH6gNpy1Y0QTbkw0XmYwQL/KQTzDAB88rZ7lDhk9XEsuhdsmLsMnT8w25feOWCZbFtSujLL5W4PzoDWXxEIxvuS7MHhkXz1oTo+aMR7rkzibPUzdvtURPrGSuP4v6HUXdqPstvr1MYm51oZYawRgqw4ievl4D05XddbLbrNIzFcrJCnUyoL0QR+K1ZYc4GbVFHhFYj2ZHfYmMmd36BKl8uHwZWsOe2sp0WvcfA23+GG3VUyCC4z2T4TvOJAbfG3EULlLPt+5PuRHA2FWriC+lseDJoERuS3fIqfcpOkaOyZdNLoUgT+JN7Jm+Zmd03FTRqoOzxoddrmClGvGf3HL7805X9Hzgyn0qbJtBPkGe3mJlNU37mVbarrou+ApdOBT7NXl4iLZ2R7DS/UEiai/t6eaHEbgkArzQtLOxZGPGjLtyPs61wumiBL7AEN3xuZjY1/2SfyBJ/sxrX1nvimBTrVKE7WaXVACgLyB6/IC71P5Y40FiQcB+FEuKR8KuLOZUqsWkl019LqMKVRfTt2rLCzPPbAHBakItQymZY85W7bHGkgKy1xHW22UMcZ9bvHi8VB9rFgl+ObO6PxMcj8fFannGRh8A9NZn3NFooNc9eabZdJEexJkZ2eJDjtozFHkw8hGc+fdDeM2F5ivX8ozdmj279T3w40Gl5U7lZzPJK2oy7vIw3I709MD1DbVzxn9D4/DbO00dLDXu/8f+6/quj//l/AVBLAQIAABQAAgAIAClet0zWo37aRwMAAOEJAAAUAAAAAAAAAAEAAAAAAAAAAAB1bml2ZXJzYWwvcGxheWVyLnhtbFBLAQIAABQAAgAIAItRU1BDwL2x/AQAAGQTAAAdAAAAAAAAAAEAAAAAAHkDAAB1bml2ZXJzYWwvY29tbW9uX21lc3NhZ2VzLmxuZ1BLAQIAABQAAgAIAItRU1AAAAAAAgAAAAAAAAAuAAAAAAAAAAAAAAAAALAIAAB1bml2ZXJzYWwvcGxheWJhY2tfYW5kX25hdmlnYXRpb25fc2V0dGluZ3MueG1sUEsBAgAAFAACAAgAi1FTUBbd0GESBQAA+xgAACcAAAAAAAAAAQAAAAAA/ggAAHVuaXZlcnNhbC9mbGFzaF9wdWJsaXNoaW5nX3NldHRpbmdzLnhtbFBLAQIAABQAAgAIAItRU1Ad5FFwXgMAAKALAAAhAAAAAAAAAAEAAAAAAFUOAAB1bml2ZXJzYWwvZmxhc2hfc2tpbl9zZXR0aW5ncy54bWxQSwECAAAUAAIACACLUVNQ1fnwwgwFAACQGQAAJgAAAAAAAAABAAAAAADyEQAAdW5pdmVyc2FsL2h0bWxfcHVibGlzaGluZ19zZXR0aW5ncy54bWxQSwECAAAUAAIACACLUVNQM2gk2boBAABPBgAAHwAAAAAAAAABAAAAAABCFwAAdW5pdmVyc2FsL2h0bWxfc2tpbl9zZXR0aW5ncy5qc1BLAQIAABQAAgAIAPtIU1BGEILuDDEAAHBRAAAXAAAAAAAAAAAAAAAAADkZAAB1bml2ZXJzYWwvdW5pdmVyc2FsLnBuZ1BLBQYAAAAACAAIAHMCAAB6SgAAAAA="/>
  <p:tag name="FLASHSPRING_ZOOM_TAG" val="62"/>
  <p:tag name="FLASHSPRING_PRESENTATION_REFERENCES" val=""/>
  <p:tag name="ISPRING_LMS_API_VERSION" val="SCORM 1.2"/>
  <p:tag name="ISPRING_ULTRA_SCORM_COURSE_ID" val="B05311CF-8BF4-4AAA-8D36-5F4A983D3394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UUID" val="{BF369FA6-9A39-4FF5-AF42-4FB1A20C580C}"/>
  <p:tag name="ISPRING_PRESENTATION_INFO_2" val="&lt;?xml version=&quot;1.0&quot; encoding=&quot;UTF-8&quot; standalone=&quot;no&quot; ?&gt;&#10;&lt;presentation2&gt;&#10;&#10;  &lt;slides&gt;&#10;    &lt;slide id=&quot;{781FDE85-7AE5-4B26-B2D4-64B11E4AE9FC}&quot; pptId=&quot;277&quot;/&gt;&#10;    &lt;slide id=&quot;{CAB6CDCA-8EAF-4E6C-8E3A-E2A7F0A8D677}&quot; pptId=&quot;264&quot;/&gt;&#10;    &lt;slide id=&quot;{19141E99-5220-4AEE-AA4B-F353B1CE8BDC}&quot; pptId=&quot;259&quot;/&gt;&#10;    &lt;slide id=&quot;{FE400866-BD3E-4F9E-A87E-2EDFFED8D245}&quot; pptId=&quot;258&quot;/&gt;&#10;    &lt;slide id=&quot;{B88D5206-AF2F-4FFB-8205-92412C8B0BD6}&quot; pptId=&quot;265&quot;/&gt;&#10;    &lt;slide id=&quot;{5173FE13-568A-4AE1-A910-A2D66F154618}&quot; pptId=&quot;266&quot;/&gt;&#10;    &lt;slide id=&quot;{C197E01B-3092-4D7D-AFC3-97200B500C88}&quot; pptId=&quot;267&quot;/&gt;&#10;    &lt;slide id=&quot;{3525A70F-25B3-4921-806F-E814518E2F7E}&quot; pptId=&quot;284&quot;/&gt;&#10;    &lt;slide id=&quot;{0E3D7448-6910-4974-BA37-F5287127C8A6}&quot; pptId=&quot;285&quot;/&gt;&#10;    &lt;slide id=&quot;{4CBF9167-C736-43DC-BD53-ADAF6C8762CD}&quot; pptId=&quot;286&quot;/&gt;&#10;    &lt;slide id=&quot;{A6A4E049-ABFC-4359-A95F-1D20A0941200}&quot; pptId=&quot;287&quot;/&gt;&#10;    &lt;slide id=&quot;{D91056D3-5BD2-4510-B88A-4B8DB46FC263}&quot; pptId=&quot;294&quot;/&gt;&#10;    &lt;slide id=&quot;{C785DB88-1267-47FF-B44E-3EA603575E47}&quot; pptId=&quot;295&quot;/&gt;&#10;    &lt;slide id=&quot;{7513205A-7F25-4428-A034-08139E72AEED}&quot; pptId=&quot;280&quot;/&gt;&#10;    &lt;slide id=&quot;{46E54AD8-D96E-4576-936A-9423E4A3845D}&quot; pptId=&quot;281&quot;/&gt;&#10;  &lt;/slides&gt;&#10;&#10;  &lt;narration&gt;&#10;    &lt;audioTracks&gt;&#10;      &lt;audioTrack muted=&quot;false&quot; name=&quot;REC20200219031832 hướng dẫn ví dụ&quot; resource=&quot;23202ef3&quot; slideId=&quot;{C197E01B-3092-4D7D-AFC3-97200B500C88}&quot; startTime=&quot;0&quot; stepIndex=&quot;0&quot; volume=&quot;1&quot;&gt;&#10;        &lt;audio channels=&quot;2&quot; format=&quot;s16p&quot; sampleRate=&quot;480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Giao an E-Learning Bùi Hằng THCS DC\TEPNGUON\Nhac khong loi\A Comme Amour - Richard Clayderman-2.mp3"/>
  <p:tag name="PPSNARRATION" val="7,1563671033,D:\Giao an E-Learning Bùi Hằng THCS DC\TEPNGUON\Phuong trinh can bang nhiet_pptx\Media.ppcx"/>
  <p:tag name="HTML_SHAPEINFO" val="&lt;SlideThumbPath val=&quot;Slide3.PNG&quot;/&gt;"/>
  <p:tag name="ISPRING_CUSTOM_TIMING_USED" val="1"/>
  <p:tag name="GENSWF_ADVANCE_TIME" val="28.551"/>
  <p:tag name="TIMING" val="|0.941"/>
  <p:tag name="ISPRING_SLIDE_ID_2" val="{FE400866-BD3E-4F9E-A87E-2EDFFED8D24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BAD69-C032-4921-BD2D-F134BAFAA3C0}&quot;/&gt;&lt;isInvalidForFieldText val=&quot;0&quot;/&gt;&lt;Image&gt;&lt;filename val=&quot;C:\Users\ADMINI~1\AppData\Local\Temp\PR\data\asimages\{BFBBAD69-C032-4921-BD2D-F134BAFAA3C0}_3.png&quot;/&gt;&lt;left val=&quot;271&quot;/&gt;&lt;top val=&quot;29&quot;/&gt;&lt;width val=&quot;174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I~1\AppData\Local\Temp\PR\data\asimages\{9C99F5A3-4AF6-46CC-AB7E-1080C3B84F3C}_1.png_crop.png&quot;/&gt;&lt;left val=&quot;63&quot;/&gt;&lt;top val=&quot;101&quot;/&gt;&lt;width val=&quot;203&quot;/&gt;&lt;height val=&quot;25&quot;/&gt;&lt;hasText val=&quot;1&quot;/&gt;&lt;paraId val=&quot;1&quot;/&gt;&lt;/Image&gt;&lt;Image&gt;&lt;filename val=&quot;C:\Users\ADMINI~1\AppData\Local\Temp\PR\data\asimages\{72D084BB-A58B-42DD-A89E-C3F05374E1EB}_1.png_crop.png&quot;/&gt;&lt;left val=&quot;61&quot;/&gt;&lt;top val=&quot;135&quot;/&gt;&lt;width val=&quot;602&quot;/&gt;&lt;height val=&quot;64&quot;/&gt;&lt;hasText val=&quot;1&quot;/&gt;&lt;paraId val=&quot;2&quot;/&gt;&lt;/Image&gt;&lt;Image&gt;&lt;filename val=&quot;C:\Users\ADMINI~1\AppData\Local\Temp\PR\data\asimages\{98A828BF-DE59-4E8B-A86F-5D7D662B64AD}_1.png_crop.png&quot;/&gt;&lt;left val=&quot;61&quot;/&gt;&lt;top val=&quot;201&quot;/&gt;&lt;width val=&quot;602&quot;/&gt;&lt;height val=&quot;65&quot;/&gt;&lt;hasText val=&quot;1&quot;/&gt;&lt;paraId val=&quot;3&quot;/&gt;&lt;/Image&gt;&lt;Image&gt;&lt;filename val=&quot;C:\Users\ADMINI~1\AppData\Local\Temp\PR\data\asimages\{7BE1B23D-C0D6-415E-B9F0-D1AA1AFCB475}_1.png_crop.png&quot;/&gt;&lt;left val=&quot;62&quot;/&gt;&lt;top val=&quot;268&quot;/&gt;&lt;width val=&quot;176&quot;/&gt;&lt;height val=&quot;31&quot;/&gt;&lt;hasText val=&quot;1&quot;/&gt;&lt;paraId val=&quot;4&quot;/&gt;&lt;/Image&gt;&lt;Image&gt;&lt;filename val=&quot;C:\Users\ADMINI~1\AppData\Local\Temp\PR\data\asimages\{78E1FB00-FDF2-45D0-B1B8-0F49786BBEA8}_1.png_crop.png&quot;/&gt;&lt;left val=&quot;61&quot;/&gt;&lt;top val=&quot;302&quot;/&gt;&lt;width val=&quot;601&quot;/&gt;&lt;height val=&quot;65&quot;/&gt;&lt;hasText val=&quot;1&quot;/&gt;&lt;paraId val=&quot;5&quot;/&gt;&lt;/Image&gt;&lt;Image&gt;&lt;filename val=&quot;C:\Users\ADMINI~1\AppData\Local\Temp\PR\data\asimages\{1C38503C-082B-4380-B379-40390E1C74D4}_1.png_crop.png&quot;/&gt;&lt;left val=&quot;62&quot;/&gt;&lt;top val=&quot;369&quot;/&gt;&lt;width val=&quot;170&quot;/&gt;&lt;height val=&quot;31&quot;/&gt;&lt;hasText val=&quot;1&quot;/&gt;&lt;paraId val=&quot;6&quot;/&gt;&lt;/Image&gt;&lt;Image&gt;&lt;filename val=&quot;C:\Users\ADMINI~1\AppData\Local\Temp\PR\data\asimages\{F5F30961-4C9D-413D-ACF3-B6FD9797F22D}_1.png_crop.png&quot;/&gt;&lt;left val=&quot;61&quot;/&gt;&lt;top val=&quot;403&quot;/&gt;&lt;width val=&quot;524&quot;/&gt;&lt;height val=&quot;30&quot;/&gt;&lt;hasText val=&quot;1&quot;/&gt;&lt;paraId val=&quot;7&quot;/&gt;&lt;/Image&gt;&lt;/TextEffect&gt;"/>
  <p:tag name="PRESENTER_SHAPETEXTINFO" val="&lt;ShapeTextInfo&gt;&lt;TableIndex row=&quot;-1&quot; col=&quot;-1&quot;&gt;&lt;linesCount val=&quot;10&quot;/&gt;&lt;lineCharCount val=&quot;18&quot;/&gt;&lt;lineCharCount val=&quot;43&quot;/&gt;&lt;lineCharCount val=&quot;15&quot;/&gt;&lt;lineCharCount val=&quot;44&quot;/&gt;&lt;lineCharCount val=&quot;47&quot;/&gt;&lt;lineCharCount val=&quot;16&quot;/&gt;&lt;lineCharCount val=&quot;46&quot;/&gt;&lt;lineCharCount val=&quot;20&quot;/&gt;&lt;lineCharCount val=&quot;16&quot;/&gt;&lt;lineCharCount val=&quot;42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Giao an E-Learning Bùi Hằng THCS DC\TEPNGUON\Slide 9 (online-audio-converter.com).mp3"/>
  <p:tag name="PPSNARRATION" val="1,1563671033,D:\Giao an E-Learning Bùi Hằng THCS DC\TEPNGUON\Phuong trinh can bang nhiet_pptx\Media.ppcx"/>
  <p:tag name="HTML_SHAPEINFO" val="&lt;SlideThumbPath val=&quot;Slide6.PNG&quot;/&gt;"/>
  <p:tag name="ISPRING_CUSTOM_TIMING_USED" val="1"/>
  <p:tag name="GENSWF_ADVANCE_TIME" val="72.608"/>
  <p:tag name="TIMING" val="|14.934|6.676|4.298|13.549"/>
  <p:tag name="ISPRING_SLIDE_ID_2" val="{B88D5206-AF2F-4FFB-8205-92412C8B0BD6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I~1\AppData\Local\Temp\PR\data\asimages\{361AF4AB-77A4-4128-AC05-7E0D3EBCD9B0}_1.png_crop.png&quot;/&gt;&lt;left val=&quot;22&quot;/&gt;&lt;top val=&quot;89&quot;/&gt;&lt;width val=&quot;378&quot;/&gt;&lt;height val=&quot;36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I~1\AppData\Local\Temp\PR\data\asimages\{25FDFE9E-BB4A-4EE1-BA3C-D09331A790BD}_1.png_crop.png&quot;/&gt;&lt;left val=&quot;13&quot;/&gt;&lt;top val=&quot;125&quot;/&gt;&lt;width val=&quot;698&quot;/&gt;&lt;height val=&quot;42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71&quot;/&gt;&lt;lineCharCount val=&quot;3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I~1\AppData\Local\Temp\PR\data\asimages\{45FA510B-820C-48D5-80E1-98EE8ACBD0A8}_1.png_crop.png&quot;/&gt;&lt;left val=&quot;13&quot;/&gt;&lt;top val=&quot;179&quot;/&gt;&lt;width val=&quot;705&quot;/&gt;&lt;height val=&quot;46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74&quot;/&gt;&lt;lineCharCount val=&quot;9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I~1\AppData\Local\Temp\PR\data\asimages\{128895CF-FA64-4BCB-8D32-337A995BC216}_1.png_crop.png&quot;/&gt;&lt;left val=&quot;2&quot;/&gt;&lt;top val=&quot;233&quot;/&gt;&lt;width val=&quot;670&quot;/&gt;&lt;height val=&quot;22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C4CE7E2-FF86-4A59-BAC7-4BCE82928E3B}_6.png&quot;/&gt;&lt;left val=&quot;-9&quot;/&gt;&lt;top val=&quot;261&quot;/&gt;&lt;width val=&quot;388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680CB55-B113-48DF-AE5F-CA942711A3FE}_6.png&quot;/&gt;&lt;left val=&quot;62&quot;/&gt;&lt;top val=&quot;390&quot;/&gt;&lt;width val=&quot;184&quot;/&gt;&lt;height val=&quot;104&quot;/&gt;&lt;hasText val=&quot;1&quot;/&gt;&lt;/Image&gt;&lt;/ThreeDShapeInfo&gt;"/>
  <p:tag name="PRESENTER_SHAPETEXTINFO" val="&lt;ShapeTextInfo&gt;&lt;TableIndex row=&quot;-1&quot; col=&quot;-1&quot;&gt;&lt;linesCount val=&quot;2&quot;/&gt;&lt;lineCharCount val=&quot;7&quot;/&gt;&lt;lineCharCount val=&quot;12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05E822C-624E-4103-BAF8-2FE94C2233D4}_6.png&quot;/&gt;&lt;left val=&quot;479&quot;/&gt;&lt;top val=&quot;390&quot;/&gt;&lt;width val=&quot;187&quot;/&gt;&lt;height val=&quot;100&quot;/&gt;&lt;hasText val=&quot;1&quot;/&gt;&lt;/Image&gt;&lt;/ThreeDShapeInfo&gt;"/>
  <p:tag name="PRESENTER_SHAPETEXTINFO" val="&lt;ShapeTextInfo&gt;&lt;TableIndex row=&quot;-1&quot; col=&quot;-1&quot;&gt;&lt;linesCount val=&quot;2&quot;/&gt;&lt;lineCharCount val=&quot;7&quot;/&gt;&lt;lineCharCount val=&quot;1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DE16C4E-33DA-4513-B423-3516E76CBAC9}_6.png&quot;/&gt;&lt;left val=&quot;274&quot;/&gt;&lt;top val=&quot;500&quot;/&gt;&lt;width val=&quot;19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865D959-1E6F-4984-AFF9-0FCB24EF489C}_6.png&quot;/&gt;&lt;left val=&quot;172&quot;/&gt;&lt;top val=&quot;410&quot;/&gt;&lt;width val=&quot;163&quot;/&gt;&lt;height val=&quot;79&quot;/&gt;&lt;hasText val=&quot;1&quot;/&gt;&lt;/Image&gt;&lt;/ThreeDShapeInfo&gt;"/>
  <p:tag name="PRESENTER_SHAPETEXTINFO" val="&lt;ShapeTextInfo&gt;&lt;TableIndex row=&quot;-1&quot; col=&quot;-1&quot;&gt;&lt;linesCount val=&quot;2&quot;/&gt;&lt;lineCharCount val=&quot;12&quot;/&gt;&lt;lineCharCount val=&quot;6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726E21E-806E-4F58-98C2-011920FFB692}_6.png&quot;/&gt;&lt;left val=&quot;360&quot;/&gt;&lt;top val=&quot;410&quot;/&gt;&lt;width val=&quot;175&quot;/&gt;&lt;height val=&quot;79&quot;/&gt;&lt;hasText val=&quot;1&quot;/&gt;&lt;/Image&gt;&lt;/ThreeDShapeInfo&gt;"/>
  <p:tag name="PRESENTER_SHAPETEXTINFO" val="&lt;ShapeTextInfo&gt;&lt;TableIndex row=&quot;-1&quot; col=&quot;-1&quot;&gt;&lt;linesCount val=&quot;2&quot;/&gt;&lt;lineCharCount val=&quot;15&quot;/&gt;&lt;lineCharCount val=&quot;19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EB87E92-9F69-4F14-8AE2-AF67DE32AE83}_6.png&quot;/&gt;&lt;left val=&quot;256&quot;/&gt;&lt;top val=&quot;338&quot;/&gt;&lt;width val=&quot;239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66E830B3-D78E-48F5-95BC-047E15C6665B}_6.png&quot;/&gt;&lt;left val=&quot;252&quot;/&gt;&lt;top val=&quot;398&quot;/&gt;&lt;width val=&quot;203&quot;/&gt;&lt;height val=&quot;105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Giao an E-Learning Bùi Hằng THCS DC\TEPNGUON\Slide 10 (online-audio-converter.com).mp3"/>
  <p:tag name="PPSNARRATION" val="2,1563671033,D:\Giao an E-Learning Bùi Hằng THCS DC\TEPNGUON\Phuong trinh can bang nhiet_pptx\Media.ppcx"/>
  <p:tag name="HTML_SHAPEINFO" val="&lt;SlideThumbPath val=&quot;Slide7.PNG&quot;/&gt;"/>
  <p:tag name="ISPRING_CUSTOM_TIMING_USED" val="1"/>
  <p:tag name="GENSWF_ADVANCE_TIME" val="70.519"/>
  <p:tag name="TIMING" val="|2.163|3.537|10.079|32.259"/>
  <p:tag name="ISPRING_SLIDE_ID_2" val="{5173FE13-568A-4AE1-A910-A2D66F154618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I~1\AppData\Local\Temp\PR\data\asimages\{DD31051D-BBB0-4AC7-96F5-073CF6AD41E2}_1.png_crop.png&quot;/&gt;&lt;left val=&quot;38&quot;/&gt;&lt;top val=&quot;167&quot;/&gt;&lt;width val=&quot;463&quot;/&gt;&lt;height val=&quot;33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9A745F5B-53E2-4CA7-A7CA-3EABE168AB4F}_7.png&quot;/&gt;&lt;left val=&quot;42&quot;/&gt;&lt;top val=&quot;224&quot;/&gt;&lt;width val=&quot;295&quot;/&gt;&lt;height val=&quot;103&quot;/&gt;&lt;hasText val=&quot;1&quot;/&gt;&lt;/Image&gt;&lt;/ThreeDShapeInfo&gt;"/>
  <p:tag name="PRESENTER_SHAPETEXTINFO" val="&lt;ShapeTextInfo&gt;&lt;TableIndex row=&quot;-1&quot; col=&quot;-1&quot;&gt;&lt;linesCount val=&quot;2&quot;/&gt;&lt;lineCharCount val=&quot;19&quot;/&gt;&lt;lineCharCount val=&quot;8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81EAF2B-E439-43D4-B65E-396D8F6452C9}_7.png&quot;/&gt;&lt;left val=&quot;384&quot;/&gt;&lt;top val=&quot;222&quot;/&gt;&lt;width val=&quot;338&quot;/&gt;&lt;height val=&quot;134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2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9CAAC938-D9B7-4176-9477-118A1E306654}_7.png&quot;/&gt;&lt;left val=&quot;22&quot;/&gt;&lt;top val=&quot;117&quot;/&gt;&lt;width val=&quot;500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9BFE0DDE-5F96-4DDD-ABAA-F43A93D18276}_7.png&quot;/&gt;&lt;left val=&quot;360&quot;/&gt;&lt;top val=&quot;375&quot;/&gt;&lt;width val=&quot;336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0880460-4759-4029-8CDB-E870B0008D33}_7.png&quot;/&gt;&lt;left val=&quot;368&quot;/&gt;&lt;top val=&quot;300&quot;/&gt;&lt;width val=&quot;328&quot;/&gt;&lt;height val=&quot;127&quot;/&gt;&lt;hasText val=&quot;1&quot;/&gt;&lt;/Image&gt;&lt;/ThreeDShapeInfo&gt;"/>
  <p:tag name="PRESENTER_SHAPETEXTINFO" val="&lt;ShapeTextInfo&gt;&lt;TableIndex row=&quot;-1&quot; col=&quot;-1&quot;&gt;&lt;linesCount val=&quot;3&quot;/&gt;&lt;lineCharCount val=&quot;25&quot;/&gt;&lt;lineCharCount val=&quot;22&quot;/&gt;&lt;lineCharCount val=&quot;25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4829673-AAB4-4997-AAE5-49BC5A2BCE91}_7.png&quot;/&gt;&lt;left val=&quot;393&quot;/&gt;&lt;top val=&quot;339&quot;/&gt;&lt;width val=&quot;142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E758B73D-8E45-4B94-9618-0DD59F8430E8}_7.png&quot;/&gt;&lt;left val=&quot;123&quot;/&gt;&lt;top val=&quot;339&quot;/&gt;&lt;width val=&quot;144&quot;/&gt;&lt;height val=&quot;77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C5E948D-A59E-43A9-913C-FDD756684D08}_7.png&quot;/&gt;&lt;left val=&quot;24&quot;/&gt;&lt;top val=&quot;375&quot;/&gt;&lt;width val=&quot;330&quot;/&gt;&lt;height val=&quot;85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80432FC-74CA-4EE2-862B-9ACC0DB7C660}_7.png&quot;/&gt;&lt;left val=&quot;32&quot;/&gt;&lt;top val=&quot;300&quot;/&gt;&lt;width val=&quot;322&quot;/&gt;&lt;height val=&quot;127&quot;/&gt;&lt;hasText val=&quot;1&quot;/&gt;&lt;/Image&gt;&lt;/ThreeDShapeInfo&gt;"/>
  <p:tag name="PRESENTER_SHAPETEXTINFO" val="&lt;ShapeTextInfo&gt;&lt;TableIndex row=&quot;-1&quot; col=&quot;-1&quot;&gt;&lt;linesCount val=&quot;3&quot;/&gt;&lt;lineCharCount val=&quot;25&quot;/&gt;&lt;lineCharCount val=&quot;22&quot;/&gt;&lt;lineCharCount val=&quot;25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Giao an E-Learning Bùi Hằng THCS DC\TEPNGUON\Slide 11.mp3"/>
  <p:tag name="PPSNARRATION" val="3,1563671033,D:\Giao an E-Learning Bùi Hằng THCS DC\TEPNGUON\Phuong trinh can bang nhiet_pptx\Media.ppcx"/>
  <p:tag name="HTML_SHAPEINFO" val="&lt;SlideThumbPath val=&quot;Slide8.PNG&quot;/&gt;"/>
  <p:tag name="ISPRING_CUSTOM_TIMING_USED" val="1"/>
  <p:tag name="GENSWF_ADVANCE_TIME" val="294.274"/>
  <p:tag name="TIMING" val="|3.588|5.827|57.332|103.724|8.953|30.02|54.301"/>
  <p:tag name="ISPRING_SLIDE_ID_2" val="{C197E01B-3092-4D7D-AFC3-97200B500C88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I~1\AppData\Local\Temp\PR\data\asimages\{8F1FC14C-044C-45E2-85B4-B35A07CA540B}_1.png_crop.png&quot;/&gt;&lt;left val=&quot;56&quot;/&gt;&lt;top val=&quot;147&quot;/&gt;&lt;width val=&quot;356&quot;/&gt;&lt;height val=&quot;33&quot;/&gt;&lt;hasText val=&quot;1&quot;/&gt;&lt;paraId val=&quot;1&quot;/&gt;&lt;/Image&gt;&lt;Image&gt;&lt;filename val=&quot;C:\Users\ADMINI~1\AppData\Local\Temp\PR\data\asimages\{4A90AE3D-A28C-433E-8F2A-464BC41A9CE2}_1.png_crop.png&quot;/&gt;&lt;left val=&quot;56&quot;/&gt;&lt;top val=&quot;183&quot;/&gt;&lt;width val=&quot;462&quot;/&gt;&lt;height val=&quot;33&quot;/&gt;&lt;hasText val=&quot;1&quot;/&gt;&lt;paraId val=&quot;2&quot;/&gt;&lt;/Image&gt;&lt;Image&gt;&lt;filename val=&quot;C:\Users\ADMINI~1\AppData\Local\Temp\PR\data\asimages\{F5EFFAB6-51C8-4DE6-95C4-FFFD7BB990C1}_1.png_crop.png&quot;/&gt;&lt;left val=&quot;56&quot;/&gt;&lt;top val=&quot;225&quot;/&gt;&lt;width val=&quot;264&quot;/&gt;&lt;height val=&quot;28&quot;/&gt;&lt;hasText val=&quot;1&quot;/&gt;&lt;paraId val=&quot;3&quot;/&gt;&lt;/Image&gt;&lt;Image&gt;&lt;filename val=&quot;C:\Users\ADMINI~1\AppData\Local\Temp\PR\data\asimages\{981C17E8-4DAA-42C8-8082-ECB423988F3D}_1.png_crop.png&quot;/&gt;&lt;left val=&quot;696&quot;/&gt;&lt;top val=&quot;272&quot;/&gt;&lt;width val=&quot;0&quot;/&gt;&lt;height val=&quot;0&quot;/&gt;&lt;hasText val=&quot;1&quot;/&gt;&lt;paraId val=&quot;4&quot;/&gt;&lt;/Image&gt;&lt;/TextEffect&gt;"/>
  <p:tag name="PRESENTER_SHAPETEXTINFO" val="&lt;ShapeTextInfo&gt;&lt;TableIndex row=&quot;-1&quot; col=&quot;-1&quot;&gt;&lt;linesCount val=&quot;4&quot;/&gt;&lt;lineCharCount val=&quot;28&quot;/&gt;&lt;lineCharCount val=&quot;34&quot;/&gt;&lt;lineCharCount val=&quot;21&quot;/&gt;&lt;lineCharCount val=&quot;1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0953C21E-C821-426F-AF22-089669D2778E}_9.png&quot;/&gt;&lt;left val=&quot;339&quot;/&gt;&lt;top val=&quot;141&quot;/&gt;&lt;width val=&quot;64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60FB189-6483-4309-AA9D-4D852253C5D7}_9.png&quot;/&gt;&lt;left val=&quot;162&quot;/&gt;&lt;top val=&quot;176&quot;/&gt;&lt;width val=&quot;582&quot;/&gt;&lt;height val=&quot;139&quot;/&gt;&lt;hasText val=&quot;1&quot;/&gt;&lt;/Image&gt;&lt;/ThreeDShapeInfo&gt;"/>
  <p:tag name="PRESENTER_SHAPETEXTINFO" val="&lt;ShapeTextInfo&gt;&lt;TableIndex row=&quot;-1&quot; col=&quot;-1&quot;&gt;&lt;linesCount val=&quot;5&quot;/&gt;&lt;lineCharCount val=&quot;57&quot;/&gt;&lt;lineCharCount val=&quot;16&quot;/&gt;&lt;lineCharCount val=&quot;34&quot;/&gt;&lt;lineCharCount val=&quot;38&quot;/&gt;&lt;lineCharCount val=&quot;24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60FB189-6483-4309-AA9D-4D852253C5D7}_9.png&quot;/&gt;&lt;left val=&quot;162&quot;/&gt;&lt;top val=&quot;176&quot;/&gt;&lt;width val=&quot;582&quot;/&gt;&lt;height val=&quot;139&quot;/&gt;&lt;hasText val=&quot;1&quot;/&gt;&lt;/Image&gt;&lt;/ThreeDShapeInfo&gt;"/>
  <p:tag name="PRESENTER_SHAPETEXTINFO" val="&lt;ShapeTextInfo&gt;&lt;TableIndex row=&quot;-1&quot; col=&quot;-1&quot;&gt;&lt;linesCount val=&quot;5&quot;/&gt;&lt;lineCharCount val=&quot;57&quot;/&gt;&lt;lineCharCount val=&quot;16&quot;/&gt;&lt;lineCharCount val=&quot;34&quot;/&gt;&lt;lineCharCount val=&quot;38&quot;/&gt;&lt;lineCharCount val=&quot;24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F60FB189-6483-4309-AA9D-4D852253C5D7}_9.png&quot;/&gt;&lt;left val=&quot;162&quot;/&gt;&lt;top val=&quot;176&quot;/&gt;&lt;width val=&quot;582&quot;/&gt;&lt;height val=&quot;139&quot;/&gt;&lt;hasText val=&quot;1&quot;/&gt;&lt;/Image&gt;&lt;/ThreeDShapeInfo&gt;"/>
  <p:tag name="PRESENTER_SHAPETEXTINFO" val="&lt;ShapeTextInfo&gt;&lt;TableIndex row=&quot;-1&quot; col=&quot;-1&quot;&gt;&lt;linesCount val=&quot;5&quot;/&gt;&lt;lineCharCount val=&quot;57&quot;/&gt;&lt;lineCharCount val=&quot;16&quot;/&gt;&lt;lineCharCount val=&quot;34&quot;/&gt;&lt;lineCharCount val=&quot;38&quot;/&gt;&lt;lineCharCount val=&quot;24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39E9F87-AFB6-48BB-9E8E-190B40A200CF}_9.png&quot;/&gt;&lt;left val=&quot;-3&quot;/&gt;&lt;top val=&quot;237&quot;/&gt;&lt;width val=&quot;167&quot;/&gt;&lt;height val=&quot;234&quot;/&gt;&lt;hasText val=&quot;1&quot;/&gt;&lt;/Image&gt;&lt;/ThreeDShapeInfo&gt;"/>
  <p:tag name="PRESENTER_SHAPEINFO" val="&lt;ThreeDShapeInfo&gt;&lt;uuid val=&quot;{DA77E89F-A81F-4224-B12C-B1A9830665AF}&quot;/&gt;&lt;isInvalidForFieldText val=&quot;1&quot;/&gt;&lt;Image&gt;&lt;filename val=&quot;C:\Users\ADMINI~1\AppData\Local\Temp\PR\data\asimages\{DA77E89F-A81F-4224-B12C-B1A9830665AF}_9_S.png&quot;/&gt;&lt;left val=&quot;-2&quot;/&gt;&lt;top val=&quot;225&quot;/&gt;&lt;width val=&quot;179&quot;/&gt;&lt;height val=&quot;240&quot;/&gt;&lt;hasText val=&quot;0&quot;/&gt;&lt;/Image&gt;&lt;/ThreeDShapeInfo&gt;"/>
  <p:tag name="PRESENTER_SHAPETEXTINFO" val="&lt;ShapeTextInfo&gt;&lt;TableIndex row=&quot;-1&quot; col=&quot;-1&quot;&gt;&lt;linesCount val=&quot;10&quot;/&gt;&lt;lineCharCount val=&quot;16&quot;/&gt;&lt;lineCharCount val=&quot;1&quot;/&gt;&lt;lineCharCount val=&quot;13&quot;/&gt;&lt;lineCharCount val=&quot;16&quot;/&gt;&lt;lineCharCount val=&quot;11&quot;/&gt;&lt;lineCharCount val=&quot;17&quot;/&gt;&lt;lineCharCount val=&quot;10&quot;/&gt;&lt;lineCharCount val=&quot;9&quot;/&gt;&lt;lineCharCount val=&quot;25&quot;/&gt;&lt;lineCharCount val=&quot;9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Giao an E-Learning Bùi Hằng THCS DC\TEPNGUON\Nhac khong loi\A Comme Amour - Richard Clayderman-1.mp3"/>
  <p:tag name="PPSNARRATION" val="22,1563671033,D:\Giao an E-Learning Bùi Hằng THCS DC\TEPNGUON\Phuong trinh can bang nhiet_pptx\Media.ppcx"/>
  <p:tag name="HTML_SHAPEINFO" val="&lt;SlideThumbPath val=&quot;Slide10.PNG&quot;/&gt;"/>
  <p:tag name="ISPRING_CUSTOM_TIMING_USED" val="1"/>
  <p:tag name="GENSWF_ADVANCE_TIME" val="52.845"/>
  <p:tag name="TIMING" val="|3.573|6.711"/>
  <p:tag name="ISPRING_SLIDE_ID_2" val="{3525A70F-25B3-4921-806F-E814518E2F7E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F46E22D-67E5-4AD3-BB80-B9C7358FBB28}_10.png&quot;/&gt;&lt;left val=&quot;18&quot;/&gt;&lt;top val=&quot;19&quot;/&gt;&lt;width val=&quot;680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32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CFE6B3F-6C81-4DC4-9C59-87F2C744F3AB}_10.png&quot;/&gt;&lt;left val=&quot;15&quot;/&gt;&lt;top val=&quot;115&quot;/&gt;&lt;width val=&quot;685&quot;/&gt;&lt;height val=&quot;368&quot;/&gt;&lt;hasText val=&quot;1&quot;/&gt;&lt;/Image&gt;&lt;/ThreeDShapeInfo&gt;"/>
  <p:tag name="PRESENTER_SHAPETEXTINFO" val="&lt;ShapeTextInfo&gt;&lt;TableIndex row=&quot;-1&quot; col=&quot;-1&quot;&gt;&lt;linesCount val=&quot;9&quot;/&gt;&lt;lineCharCount val=&quot;28&quot;/&gt;&lt;lineCharCount val=&quot;50&quot;/&gt;&lt;lineCharCount val=&quot;55&quot;/&gt;&lt;lineCharCount val=&quot;52&quot;/&gt;&lt;lineCharCount val=&quot;55&quot;/&gt;&lt;lineCharCount val=&quot;47&quot;/&gt;&lt;lineCharCount val=&quot;44&quot;/&gt;&lt;lineCharCount val=&quot;55&quot;/&gt;&lt;lineCharCount val=&quot;39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Giao an E-Learning Bùi Hằng THCS DC\TEPNGUON\Nhac khong loi\A Comme Amour - Richard Clayderman-2.mp3"/>
  <p:tag name="PPSNARRATION" val="23,1563671033,D:\Giao an E-Learning Bùi Hằng THCS DC\TEPNGUON\Phuong trinh can bang nhiet_pptx\Media.ppcx"/>
  <p:tag name="HTML_SHAPEINFO" val="&lt;SlideThumbPath val=&quot;Slide11.PNG&quot;/&gt;"/>
  <p:tag name="ISPRING_CUSTOM_TIMING_USED" val="1"/>
  <p:tag name="GENSWF_ADVANCE_TIME" val="55.051"/>
  <p:tag name="TIMING" val="|7.164|1.861|13.569|16.976"/>
  <p:tag name="ISPRING_SLIDE_ID_2" val="{0E3D7448-6910-4974-BA37-F5287127C8A6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Giao an E-Learning Bùi Hằng THCS DC\TEPNGUON\Nhac khong loi\Hungarian Sonata - Richard Clayderman-1.mp3"/>
  <p:tag name="PPSNARRATION" val="24,1563671033,D:\Giao an E-Learning Bùi Hằng THCS DC\TEPNGUON\Phuong trinh can bang nhiet_pptx\Media.ppcx"/>
  <p:tag name="HTML_SHAPEINFO" val="&lt;SlideThumbPath val=&quot;Slide13.PNG&quot;/&gt;"/>
  <p:tag name="ISPRING_CUSTOM_TIMING_USED" val="1"/>
  <p:tag name="GENSWF_ADVANCE_TIME" val="42.588"/>
  <p:tag name="TIMING" val="|6.461"/>
  <p:tag name="ISPRING_SLIDE_ID_2" val="{4CBF9167-C736-43DC-BD53-ADAF6C8762CD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I~1\AppData\Local\Temp\PR\data\asimages\{E3B85363-0B08-4B2B-96FD-F4EE88AA9F79}_1.png_crop.png&quot;/&gt;&lt;left val=&quot;25&quot;/&gt;&lt;top val=&quot;70&quot;/&gt;&lt;width val=&quot;669&quot;/&gt;&lt;height val=&quot;103&quot;/&gt;&lt;hasText val=&quot;1&quot;/&gt;&lt;paraId val=&quot;1&quot;/&gt;&lt;/Image&gt;&lt;Image&gt;&lt;filename val=&quot;C:\Users\ADMINI~1\AppData\Local\Temp\PR\data\asimages\{062C0E13-981B-4E96-AE25-9D7829413B72}_1.png_crop.png&quot;/&gt;&lt;left val=&quot;25&quot;/&gt;&lt;top val=&quot;180&quot;/&gt;&lt;width val=&quot;669&quot;/&gt;&lt;height val=&quot;76&quot;/&gt;&lt;hasText val=&quot;1&quot;/&gt;&lt;paraId val=&quot;2&quot;/&gt;&lt;/Image&gt;&lt;/TextEffect&gt;"/>
  <p:tag name="PRESENTER_SHAPETEXTINFO" val="&lt;ShapeTextInfo&gt;&lt;TableIndex row=&quot;-1&quot; col=&quot;-1&quot;&gt;&lt;linesCount val=&quot;7&quot;/&gt;&lt;lineCharCount val=&quot;56&quot;/&gt;&lt;lineCharCount val=&quot;54&quot;/&gt;&lt;lineCharCount val=&quot;53&quot;/&gt;&lt;lineCharCount val=&quot;49&quot;/&gt;&lt;lineCharCount val=&quot;55&quot;/&gt;&lt;lineCharCount val=&quot;53&quot;/&gt;&lt;lineCharCount val=&quot;34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186A4FD-E14F-434B-81E6-152A7F5A56B5}_13.png&quot;/&gt;&lt;left val=&quot;31&quot;/&gt;&lt;top val=&quot;19&quot;/&gt;&lt;width val=&quot;119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Giao an E-Learning Bùi Hằng THCS DC\TEPNGUON\Nhac khong loi\Hungarian Sonata - Richard Clayderman-2.mp3"/>
  <p:tag name="PPSNARRATION" val="25,1563671033,D:\Giao an E-Learning Bùi Hằng THCS DC\TEPNGUON\Phuong trinh can bang nhiet_pptx\Media.ppcx"/>
  <p:tag name="HTML_SHAPEINFO" val="&lt;SlideThumbPath val=&quot;Slide14.PNG&quot;/&gt;"/>
  <p:tag name="ISPRING_CUSTOM_TIMING_USED" val="1"/>
  <p:tag name="GENSWF_ADVANCE_TIME" val="140.305"/>
  <p:tag name="TIMING" val="|1.96|32.325|1.247|1.267|35.237|33.361"/>
  <p:tag name="ISPRING_SLIDE_ID_2" val="{A6A4E049-ABFC-4359-A95F-1D20A0941200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C762E55-3D43-4229-BE43-43C267A71207}_14.png&quot;/&gt;&lt;left val=&quot;374&quot;/&gt;&lt;top val=&quot;25&quot;/&gt;&lt;width val=&quot;14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7C77A55-450F-4DE4-A3CB-305D754AE582}_14.png&quot;/&gt;&lt;left val=&quot;220&quot;/&gt;&lt;top val=&quot;86&quot;/&gt;&lt;width val=&quot;727&quot;/&gt;&lt;height val=&quot;80&quot;/&gt;&lt;hasText val=&quot;1&quot;/&gt;&lt;/Image&gt;&lt;/ThreeDShapeInfo&gt;"/>
  <p:tag name="PRESENTER_SHAPETEXTINFO" val="&lt;ShapeTextInfo&gt;&lt;TableIndex row=&quot;-1&quot; col=&quot;-1&quot;&gt;&lt;linesCount val=&quot;2&quot;/&gt;&lt;lineCharCount val=&quot;78&quot;/&gt;&lt;lineCharCount val=&quot;47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06B06342-32D0-465E-9F6E-CB417B24BBC6}_14.png&quot;/&gt;&lt;left val=&quot;220&quot;/&gt;&lt;top val=&quot;152&quot;/&gt;&lt;width val=&quot;506&quot;/&gt;&lt;height val=&quot;109&quot;/&gt;&lt;hasText val=&quot;1&quot;/&gt;&lt;/Image&gt;&lt;/ThreeDShapeInfo&gt;"/>
  <p:tag name="PRESENTER_SHAPETEXTINFO" val="&lt;ShapeTextInfo&gt;&lt;TableIndex row=&quot;-1&quot; col=&quot;-1&quot;&gt;&lt;linesCount val=&quot;3&quot;/&gt;&lt;lineCharCount val=&quot;41&quot;/&gt;&lt;lineCharCount val=&quot;62&quot;/&gt;&lt;lineCharCount val=&quot;45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5BAF2A6E-024C-45A8-95CC-4ECB673FD16E}_14.png&quot;/&gt;&lt;left val=&quot;232&quot;/&gt;&lt;top val=&quot;254&quot;/&gt;&lt;width val=&quot;516&quot;/&gt;&lt;height val=&quot;195&quot;/&gt;&lt;hasText val=&quot;1&quot;/&gt;&lt;/Image&gt;&lt;/ThreeDShapeInfo&gt;"/>
  <p:tag name="PRESENTER_SHAPETEXTINFO" val="&lt;ShapeTextInfo&gt;&lt;TableIndex row=&quot;-1&quot; col=&quot;-1&quot;&gt;&lt;linesCount val=&quot;5&quot;/&gt;&lt;lineCharCount val=&quot;54&quot;/&gt;&lt;lineCharCount val=&quot;26&quot;/&gt;&lt;lineCharCount val=&quot;38&quot;/&gt;&lt;lineCharCount val=&quot;42&quot;/&gt;&lt;lineCharCount val=&quot;34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995D1A-37C1-4F6D-B231-07EEC9959198}&quot;/&gt;&lt;isInvalidForFieldText val=&quot;0&quot;/&gt;&lt;Image&gt;&lt;filename val=&quot;C:\Users\ADMINI~1\AppData\Local\Temp\PR\data\asimages\{CE995D1A-37C1-4F6D-B231-07EEC9959198}_14.png&quot;/&gt;&lt;left val=&quot;330&quot;/&gt;&lt;top val=&quot;318&quot;/&gt;&lt;width val=&quot;85&quot;/&gt;&lt;height val=&quot;69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3BB79526-A4E6-432B-B5EA-C48898B4A8AC}_14.png&quot;/&gt;&lt;left val=&quot;0&quot;/&gt;&lt;top val=&quot;30&quot;/&gt;&lt;width val=&quot;205&quot;/&gt;&lt;height val=&quot;481&quot;/&gt;&lt;hasText val=&quot;1&quot;/&gt;&lt;/Image&gt;&lt;/ThreeDShapeInfo&gt;"/>
  <p:tag name="PRESENTER_SHAPETEXTINFO" val="&lt;ShapeTextInfo&gt;&lt;TableIndex row=&quot;-1&quot; col=&quot;-1&quot;&gt;&lt;linesCount val=&quot;3&quot;/&gt;&lt;lineCharCount val=&quot;1&quot;/&gt;&lt;lineCharCount val=&quot;1&quot;/&gt;&lt;lineCharCount val=&quot;1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2697CD30-82DA-4EC1-A211-6C737D52343A}_14.png&quot;/&gt;&lt;left val=&quot;16&quot;/&gt;&lt;top val=&quot;37&quot;/&gt;&lt;width val=&quot;335&quot;/&gt;&lt;height val=&quot;361&quot;/&gt;&lt;hasText val=&quot;1&quot;/&gt;&lt;/Image&gt;&lt;/ThreeDShapeInfo&gt;"/>
  <p:tag name="PRESENTER_SHAPETEXTINFO" val="&lt;ShapeTextInfo&gt;&lt;TableIndex row=&quot;-1&quot; col=&quot;-1&quot;&gt;&lt;linesCount val=&quot;8&quot;/&gt;&lt;lineCharCount val=&quot;41&quot;/&gt;&lt;lineCharCount val=&quot;16&quot;/&gt;&lt;lineCharCount val=&quot;19&quot;/&gt;&lt;lineCharCount val=&quot;15&quot;/&gt;&lt;lineCharCount val=&quot;12&quot;/&gt;&lt;lineCharCount val=&quot;12&quot;/&gt;&lt;lineCharCount val=&quot;36&quot;/&gt;&lt;lineCharCount val=&quot;15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Giao an E-Learning Bùi Hằng THCS DC\TEPNGUON\Nhac khong loi\Hungarian Sonata - Richard Clayderman-3.mp3"/>
  <p:tag name="PPSNARRATION" val="26,1563671033,D:\Giao an E-Learning Bùi Hằng THCS DC\TEPNGUON\Phuong trinh can bang nhiet_pptx\Media.ppcx"/>
  <p:tag name="HTML_SHAPEINFO" val="&lt;SlideThumbPath val=&quot;Slide15.PNG&quot;/&gt;"/>
  <p:tag name="ISPRING_CUSTOM_TIMING_USED" val="1"/>
  <p:tag name="GENSWF_ADVANCE_TIME" val="37.728"/>
  <p:tag name="TIMING" val="|6.168"/>
  <p:tag name="ISPRING_SLIDE_ID_2" val="{C785DB88-1267-47FF-B44E-3EA603575E47}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EFD44AF-0E93-439B-B90D-34F01C1C8DBF}&quot;/&gt;&lt;isInvalidForFieldText val=&quot;0&quot;/&gt;&lt;Image&gt;&lt;filename val=&quot;C:\Users\ADMINI~1\AppData\Local\Temp\PR\data\asimages\{2EFD44AF-0E93-439B-B90D-34F01C1C8DBF}_15.png&quot;/&gt;&lt;left val=&quot;61&quot;/&gt;&lt;top val=&quot;61&quot;/&gt;&lt;width val=&quot;638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45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48B47E69-EC95-487A-9972-895DA0B293B1}_15.png&quot;/&gt;&lt;left val=&quot;162&quot;/&gt;&lt;top val=&quot;127&quot;/&gt;&lt;width val=&quot;361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047533E6-6BC2-4821-92AE-9E5A5AFE0136}_15.png&quot;/&gt;&lt;left val=&quot;66&quot;/&gt;&lt;top val=&quot;170&quot;/&gt;&lt;width val=&quot;583&quot;/&gt;&lt;height val=&quot;80&quot;/&gt;&lt;hasText val=&quot;1&quot;/&gt;&lt;/Image&gt;&lt;/ThreeDShapeInfo&gt;"/>
  <p:tag name="PRESENTER_SHAPETEXTINFO" val="&lt;ShapeTextInfo&gt;&lt;TableIndex row=&quot;-1&quot; col=&quot;-1&quot;&gt;&lt;linesCount val=&quot;2&quot;/&gt;&lt;lineCharCount val=&quot;51&quot;/&gt;&lt;lineCharCount val=&quot;4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0AAE75F4-D4A0-4C7C-B289-0DBB77C9AE08}_15.png&quot;/&gt;&lt;left val=&quot;96&quot;/&gt;&lt;top val=&quot;317&quot;/&gt;&lt;width val=&quot;535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39&quot;/&gt;&lt;lineCharCount val=&quot;12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CA2DC897-46AB-4B36-BB63-EECD347AD8F3}_15.png&quot;/&gt;&lt;left val=&quot;132&quot;/&gt;&lt;top val=&quot;254&quot;/&gt;&lt;width val=&quot;499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A33C121-3B92-44E8-9E57-B26B296969B3}&quot;/&gt;&lt;isInvalidForFieldText val=&quot;0&quot;/&gt;&lt;Image&gt;&lt;filename val=&quot;C:\Users\ADMINI~1\AppData\Local\Temp\PR\data\asimages\{7A33C121-3B92-44E8-9E57-B26B296969B3}.png&quot;/&gt;&lt;left val=&quot;-1&quot;/&gt;&lt;top val=&quot;2&quot;/&gt;&lt;width val=&quot;156&quot;/&gt;&lt;height val=&quot;155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Giao an E-Learning Phuong\TEP NGUON\File am thanh\Voice 001_sd (online-audio-converter.com).mp3"/>
  <p:tag name="PPSNARRATION" val="20,1563671033,D:\Giao an E-Learning Bùi Hằng THCS DC\TEPNGUON\Phuong trinh can bang nhiet_pptx\Media.ppcx"/>
  <p:tag name="HTML_SHAPEINFO" val="&lt;SlideThumbPath val=&quot;Slide21.PNG&quot;/&gt;"/>
  <p:tag name="GENSWF_ADVANCE_TIME" val="900"/>
  <p:tag name="ISPRING_CUSTOM_TIMING_USED" val="1"/>
  <p:tag name="ISPRING_SLIDE_ID_2" val="{7513205A-7F25-4428-A034-08139E72AEED}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F8976AB-BCAA-4818-8F96-52CFE0578BFE}_21.png&quot;/&gt;&lt;left val=&quot;34&quot;/&gt;&lt;top val=&quot;324&quot;/&gt;&lt;width val=&quot;649&quot;/&gt;&lt;height val=&quot;91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078DA5D-CF6A-4190-81FC-9242B27477E3}&quot;/&gt;&lt;isInvalidForFieldText val=&quot;0&quot;/&gt;&lt;Image&gt;&lt;filename val=&quot;C:\Users\ADMINI~1\AppData\Local\Temp\PR\data\asimages\{2078DA5D-CF6A-4190-81FC-9242B27477E3}_21.png&quot;/&gt;&lt;left val=&quot;63&quot;/&gt;&lt;top val=&quot;69&quot;/&gt;&lt;width val=&quot;610&quot;/&gt;&lt;height val=&quot;449&quot;/&gt;&lt;hasText val=&quot;1&quot;/&gt;&lt;/Image&gt;&lt;/ThreeDShapeInfo&gt;"/>
  <p:tag name="PRESENTER_SHAPETEXTINFO" val="&lt;ShapeTextInfo&gt;&lt;TableIndex row=&quot;-1&quot; col=&quot;-1&quot;&gt;&lt;linesCount val=&quot;2&quot;/&gt;&lt;lineCharCount val=&quot;32&quot;/&gt;&lt;lineCharCount val=&quot;36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AEB5A59-9C22-43A0-8890-D9914F1DD3DF}&quot;/&gt;&lt;isInvalidForFieldText val=&quot;0&quot;/&gt;&lt;Image&gt;&lt;filename val=&quot;C:\Users\ADMINI~1\AppData\Local\Temp\PR\data\asimages\{EAEB5A59-9C22-43A0-8890-D9914F1DD3DF}_15.png&quot;/&gt;&lt;left val=&quot;-906&quot;/&gt;&lt;top val=&quot;495&quot;/&gt;&lt;width val=&quot;847&quot;/&gt;&lt;height val=&quot;42&quot;/&gt;&lt;hasText val=&quot;1&quot;/&gt;&lt;/Image&gt;&lt;/ThreeDShapeInfo&gt;"/>
  <p:tag name="PRESENTER_SHAPETEXTINFO" val="&lt;ShapeTextInfo&gt;&lt;TableIndex row=&quot;-1&quot; col=&quot;-1&quot;&gt;&lt;linesCount val=&quot;1&quot;/&gt;&lt;lineCharCount val=&quot;12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1&quot;/&gt;&lt;lineCharCount val=&quot;12&quot;/&gt;&lt;lineCharCount val=&quot;13&quot;/&gt;&lt;lineCharCount val=&quot;12&quot;/&gt;&lt;lineCharCount val=&quot;13&quot;/&gt;&lt;lineCharCount val=&quot;1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Giao an E-Learning Bùi Hằng THCS DC\TEPNGUON\Nhac khong loi\A Comme Amour - Richard Clayderman-1.mp3"/>
  <p:tag name="PPSNARRATION" val="6,1563671033,D:\Giao an E-Learning Bùi Hằng THCS DC\TEPNGUON\Phuong trinh can bang nhiet_pptx\Media.ppcx"/>
  <p:tag name="HTML_SHAPEINFO" val="&lt;SlideThumbPath val=&quot;Slide1.PNG&quot;/&gt;"/>
  <p:tag name="GENSWF_ADVANCE_TIME" val="80.014"/>
  <p:tag name="ISPRING_CUSTOM_TIMING_USED" val="1"/>
  <p:tag name="ISPRING_SLIDE_ID_2" val="{781FDE85-7AE5-4B26-B2D4-64B11E4AE9FC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DE0991-5E29-4941-A890-82C02147612B}&quot;/&gt;&lt;isInvalidForFieldText val=&quot;0&quot;/&gt;&lt;Image&gt;&lt;filename val=&quot;C:\Users\ADMINI~1\AppData\Local\Temp\PR\data\asimages\{5FDE0991-5E29-4941-A890-82C02147612B}_1.png&quot;/&gt;&lt;left val=&quot;1&quot;/&gt;&lt;top val=&quot;0&quot;/&gt;&lt;width val=&quot;721&quot;/&gt;&lt;height val=&quot;541&quot;/&gt;&lt;hasText val=&quot;1&quot;/&gt;&lt;/Image&gt;&lt;/ThreeDShapeInfo&gt;"/>
  <p:tag name="PRESENTER_SHAPETEXTINFO" val="&lt;ShapeTextInfo&gt;&lt;TableIndex row=&quot;-1&quot; col=&quot;-1&quot;&gt;&lt;linesCount val=&quot;17&quot;/&gt;&lt;lineCharCount val=&quot;1&quot;/&gt;&lt;lineCharCount val=&quot;1&quot;/&gt;&lt;lineCharCount val=&quot;33&quot;/&gt;&lt;lineCharCount val=&quot;51&quot;/&gt;&lt;lineCharCount val=&quot;18&quot;/&gt;&lt;lineCharCount val=&quot;11&quot;/&gt;&lt;lineCharCount val=&quot;28&quot;/&gt;&lt;lineCharCount val=&quot;1&quot;/&gt;&lt;lineCharCount val=&quot;20&quot;/&gt;&lt;lineCharCount val=&quot;1&quot;/&gt;&lt;lineCharCount val=&quot;33&quot;/&gt;&lt;lineCharCount val=&quot;42&quot;/&gt;&lt;lineCharCount val=&quot;33&quot;/&gt;&lt;lineCharCount val=&quot;1&quot;/&gt;&lt;lineCharCount val=&quot;23&quot;/&gt;&lt;lineCharCount val=&quot;46&quot;/&gt;&lt;lineCharCount val=&quot;16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Giao an E-Learning Bùi Hằng THCS DC\TEPNGUON\Nhac khong loi\A Comme Amour - Richard Clayderman-1.mp3"/>
  <p:tag name="PPSNARRATION" val="13,1563671033,D:\Giao an E-Learning Bùi Hằng THCS DC\TEPNGUON\Phuong trinh can bang nhiet_pptx\Media.ppcx"/>
  <p:tag name="HTML_SHAPEINFO" val="&lt;SlideThumbPath val=&quot;Slide5.PNG&quot;/&gt;"/>
  <p:tag name="ISPRING_CUSTOM_TIMING_USED" val="1"/>
  <p:tag name="GENSWF_ADVANCE_TIME" val="132.24"/>
  <p:tag name="TIMING" val="|54.053|0.666|1.25|2.476|1.669|0.701|1.294|13.246|1.777|1.862|33.146|5.182|1.088|1.171|0.639|0.623|0.789|1.039|0.793"/>
  <p:tag name="ISPRING_SLIDE_ID_2" val="{CAB6CDCA-8EAF-4E6C-8E3A-E2A7F0A8D677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3EF61D4-1658-4EA0-80CB-EE2FC1CDAFA3}&quot;/&gt;&lt;isInvalidForFieldText val=&quot;0&quot;/&gt;&lt;Image&gt;&lt;filename val=&quot;C:\Users\ADMINI~1\AppData\Local\Temp\PR\data\asimages\{A3EF61D4-1658-4EA0-80CB-EE2FC1CDAFA3}_5.png&quot;/&gt;&lt;left val=&quot;346&quot;/&gt;&lt;top val=&quot;82&quot;/&gt;&lt;width val=&quot;352&quot;/&gt;&lt;height val=&quot;340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99F61B19-E1F4-474C-B21B-A2BE63E2FEC6}_5.png&quot;/&gt;&lt;left val=&quot;18&quot;/&gt;&lt;top val=&quot;191&quot;/&gt;&lt;width val=&quot;316&quot;/&gt;&lt;height val=&quot;339&quot;/&gt;&lt;hasText val=&quot;1&quot;/&gt;&lt;/Image&gt;&lt;/ThreeDShapeInfo&gt;"/>
  <p:tag name="PRESENTER_SHAPETEXTINFO" val="&lt;ShapeTextInfo&gt;&lt;TableIndex row=&quot;-1&quot; col=&quot;-1&quot;&gt;&lt;linesCount val=&quot;11&quot;/&gt;&lt;lineCharCount val=&quot;24&quot;/&gt;&lt;lineCharCount val=&quot;25&quot;/&gt;&lt;lineCharCount val=&quot;24&quot;/&gt;&lt;lineCharCount val=&quot;22&quot;/&gt;&lt;lineCharCount val=&quot;20&quot;/&gt;&lt;lineCharCount val=&quot;22&quot;/&gt;&lt;lineCharCount val=&quot;21&quot;/&gt;&lt;lineCharCount val=&quot;23&quot;/&gt;&lt;lineCharCount val=&quot;24&quot;/&gt;&lt;lineCharCount val=&quot;17&quot;/&gt;&lt;lineCharCount val=&quot;7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AA01E147-682F-4366-A363-B20516BD1A26}_5.png&quot;/&gt;&lt;left val=&quot;14&quot;/&gt;&lt;top val=&quot;33&quot;/&gt;&lt;width val=&quot;352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B8E83B3F-5D2E-42E7-8271-7AAFA8DE24AA}_5.png&quot;/&gt;&lt;left val=&quot;619&quot;/&gt;&lt;top val=&quot;118&quot;/&gt;&lt;width val=&quot;130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A04A6F5-6770-49C9-B488-ADEFB7DE4E41}_5.png&quot;/&gt;&lt;left val=&quot;471&quot;/&gt;&lt;top val=&quot;459&quot;/&gt;&lt;width val=&quot;226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Giao an E-Learning Bùi Hằng THCS DC\TEPNGUON\Nhac khong loi\Hungarian Sonata - Richard Clayderman-1.mp3"/>
  <p:tag name="PPSNARRATION" val="8,1563671033,D:\Giao an E-Learning Bùi Hằng THCS DC\TEPNGUON\Phuong trinh can bang nhiet_pptx\Media.ppcx"/>
  <p:tag name="HTML_SHAPEINFO" val="&lt;SlideThumbPath val=&quot;Slide4.PNG&quot;/&gt;"/>
  <p:tag name="ISPRING_CUSTOM_TIMING_USED" val="1"/>
  <p:tag name="GENSWF_ADVANCE_TIME" val="27.572"/>
  <p:tag name="TIMING" val="|10.474|4.213|1.268|1.621|0.918|1.219|0.872|0.825|0.749|1.047|0.809|1.561"/>
  <p:tag name="ISPRING_SLIDE_ID_2" val="{19141E99-5220-4AEE-AA4B-F353B1CE8BDC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FAC3431-83B5-4C0C-8689-92E3F0063EFC}&quot;/&gt;&lt;isInvalidForFieldText val=&quot;0&quot;/&gt;&lt;Image&gt;&lt;filename val=&quot;C:\Users\ADMINI~1\AppData\Local\Temp\PR\data\asimages\{AFAC3431-83B5-4C0C-8689-92E3F0063EFC}_4.png&quot;/&gt;&lt;left val=&quot;83&quot;/&gt;&lt;top val=&quot;113&quot;/&gt;&lt;width val=&quot;603&quot;/&gt;&lt;height val=&quot;75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B9E7CE6-D878-446D-B806-61B47182B544}&quot;/&gt;&lt;isInvalidForFieldText val=&quot;0&quot;/&gt;&lt;Image&gt;&lt;filename val=&quot;C:\Users\ADMINI~1\AppData\Local\Temp\PR\data\asimages\{9B9E7CE6-D878-446D-B806-61B47182B544}_4.png&quot;/&gt;&lt;left val=&quot;77&quot;/&gt;&lt;top val=&quot;360&quot;/&gt;&lt;width val=&quot;609&quot;/&gt;&lt;height val=&quot;74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178677-8D6E-4C24-985D-87689FAD23E9}&quot;/&gt;&lt;isInvalidForFieldText val=&quot;0&quot;/&gt;&lt;Image&gt;&lt;filename val=&quot;C:\Users\ADMINI~1\AppData\Local\Temp\PR\data\asimages\{17178677-8D6E-4C24-985D-87689FAD23E9}_4.png&quot;/&gt;&lt;left val=&quot;77&quot;/&gt;&lt;top val=&quot;275&quot;/&gt;&lt;width val=&quot;597&quot;/&gt;&lt;height val=&quot;74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DB82897-CC94-4343-95EA-53954FC36A5A}&quot;/&gt;&lt;isInvalidForFieldText val=&quot;0&quot;/&gt;&lt;Image&gt;&lt;filename val=&quot;C:\Users\ADMINI~1\AppData\Local\Temp\PR\data\asimages\{4DB82897-CC94-4343-95EA-53954FC36A5A}_4.png&quot;/&gt;&lt;left val=&quot;82&quot;/&gt;&lt;top val=&quot;18&quot;/&gt;&lt;width val=&quot;616&quot;/&gt;&lt;height val=&quot;80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C506659-6DD5-4732-953D-EE2D39AC4206}&quot;/&gt;&lt;isInvalidForFieldText val=&quot;0&quot;/&gt;&lt;Image&gt;&lt;filename val=&quot;C:\Users\ADMINI~1\AppData\Local\Temp\PR\data\asimages\{7C506659-6DD5-4732-953D-EE2D39AC4206}_4.png&quot;/&gt;&lt;left val=&quot;40&quot;/&gt;&lt;top val=&quot;168&quot;/&gt;&lt;width val=&quot;14&quot;/&gt;&lt;height val=&quot;37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687544-28D0-4463-840A-4ABF008C29AA}&quot;/&gt;&lt;isInvalidForFieldText val=&quot;0&quot;/&gt;&lt;Image&gt;&lt;filename val=&quot;C:\Users\ADMINI~1\AppData\Local\Temp\PR\data\asimages\{2B687544-28D0-4463-840A-4ABF008C29AA}_4.png&quot;/&gt;&lt;left val=&quot;0&quot;/&gt;&lt;top val=&quot;102&quot;/&gt;&lt;width val=&quot;87&quot;/&gt;&lt;height val=&quot;79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E0FE133-C155-4D40-898D-1CDDC1B90B50}&quot;/&gt;&lt;isInvalidForFieldText val=&quot;0&quot;/&gt;&lt;Image&gt;&lt;filename val=&quot;C:\Users\ADMINI~1\AppData\Local\Temp\PR\data\asimages\{AE0FE133-C155-4D40-898D-1CDDC1B90B50}_4.png&quot;/&gt;&lt;left val=&quot;43&quot;/&gt;&lt;top val=&quot;258&quot;/&gt;&lt;width val=&quot;16&quot;/&gt;&lt;height val=&quot;2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67BE3EA-A63E-4688-803B-26BE86120D0E}&quot;/&gt;&lt;isInvalidForFieldText val=&quot;0&quot;/&gt;&lt;Image&gt;&lt;filename val=&quot;C:\Users\ADMINI~1\AppData\Local\Temp\PR\data\asimages\{F67BE3EA-A63E-4688-803B-26BE86120D0E}_4.png&quot;/&gt;&lt;left val=&quot;6&quot;/&gt;&lt;top val=&quot;188&quot;/&gt;&lt;width val=&quot;74&quot;/&gt;&lt;height val=&quot;79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EC7B75-9013-42B3-945E-14D7FE8A7EBD}&quot;/&gt;&lt;isInvalidForFieldText val=&quot;0&quot;/&gt;&lt;Image&gt;&lt;filename val=&quot;C:\Users\ADMINI~1\AppData\Local\Temp\PR\data\asimages\{6AEC7B75-9013-42B3-945E-14D7FE8A7EBD}_4.png&quot;/&gt;&lt;left val=&quot;12&quot;/&gt;&lt;top val=&quot;276&quot;/&gt;&lt;width val=&quot;76&quot;/&gt;&lt;height val=&quot;79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BA8D7AC-0880-45B5-AEB6-A68D9107C5AA}&quot;/&gt;&lt;isInvalidForFieldText val=&quot;0&quot;/&gt;&lt;Image&gt;&lt;filename val=&quot;C:\Users\ADMINI~1\AppData\Local\Temp\PR\data\asimages\{7BA8D7AC-0880-45B5-AEB6-A68D9107C5AA}.png&quot;/&gt;&lt;left val=&quot;11&quot;/&gt;&lt;top val=&quot;13&quot;/&gt;&lt;width val=&quot;92&quot;/&gt;&lt;height val=&quot;97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073705-416F-4434-81C1-1F1259FC95BB}&quot;/&gt;&lt;isInvalidForFieldText val=&quot;0&quot;/&gt;&lt;Image&gt;&lt;filename val=&quot;C:\Users\ADMINI~1\AppData\Local\Temp\PR\data\asimages\{83073705-416F-4434-81C1-1F1259FC95BB}_4.png&quot;/&gt;&lt;left val=&quot;48&quot;/&gt;&lt;top val=&quot;342&quot;/&gt;&lt;width val=&quot;13&quot;/&gt;&lt;height val=&quot;61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3C98125-77CF-41ED-9804-728E092E7821}&quot;/&gt;&lt;isInvalidForFieldText val=&quot;0&quot;/&gt;&lt;Image&gt;&lt;filename val=&quot;C:\Users\ADMINI~1\AppData\Local\Temp\PR\data\asimages\{F3C98125-77CF-41ED-9804-728E092E7821}_4.png&quot;/&gt;&lt;left val=&quot;12&quot;/&gt;&lt;top val=&quot;360&quot;/&gt;&lt;width val=&quot;76&quot;/&gt;&lt;height val=&quot;79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CEBF607-46AF-4EAF-AC25-90BA7CAE3911}&quot;/&gt;&lt;isInvalidForFieldText val=&quot;0&quot;/&gt;&lt;Image&gt;&lt;filename val=&quot;C:\Users\ADMINI~1\AppData\Local\Temp\PR\data\asimages\{BCEBF607-46AF-4EAF-AC25-90BA7CAE3911}_4.png&quot;/&gt;&lt;left val=&quot;93&quot;/&gt;&lt;top val=&quot;24&quot;/&gt;&lt;width val=&quot;598&quot;/&gt;&lt;height val=&quot;67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90C8E4-B093-446F-9010-73BC91381D2A}&quot;/&gt;&lt;isInvalidForFieldText val=&quot;0&quot;/&gt;&lt;Image&gt;&lt;filename val=&quot;C:\Users\ADMINI~1\AppData\Local\Temp\PR\data\asimages\{AB90C8E4-B093-446F-9010-73BC91381D2A}_4.png&quot;/&gt;&lt;left val=&quot;80&quot;/&gt;&lt;top val=&quot;193&quot;/&gt;&lt;width val=&quot;603&quot;/&gt;&lt;height val=&quot;75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998</Words>
  <Application>Microsoft Office PowerPoint</Application>
  <PresentationFormat>On-screen Show (4:3)</PresentationFormat>
  <Paragraphs>109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.VnTime</vt:lpstr>
      <vt:lpstr>Arial</vt:lpstr>
      <vt:lpstr>Calibri</vt:lpstr>
      <vt:lpstr>Impact</vt:lpstr>
      <vt:lpstr>Symbol</vt:lpstr>
      <vt:lpstr>Times New Roman</vt:lpstr>
      <vt:lpstr>VNI-Times</vt:lpstr>
      <vt:lpstr>Wingdings</vt:lpstr>
      <vt:lpstr>Wingdings 2</vt:lpstr>
      <vt:lpstr>Wingdings 3</vt:lpstr>
      <vt:lpstr>Office Theme</vt:lpstr>
      <vt:lpstr>Equation</vt:lpstr>
      <vt:lpstr>  BÀI 25 : PHưƠNG TRÌNH CÂN BẰNG NHIỆT  Môn: Vật lý 8  Giáo viên: Nguyễn Thị Hà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THÚC BÀI HỌC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25 Phuong trinh can bang nhiet</dc:title>
  <dc:creator>Sky123.Org</dc:creator>
  <cp:lastModifiedBy>User</cp:lastModifiedBy>
  <cp:revision>258</cp:revision>
  <dcterms:created xsi:type="dcterms:W3CDTF">2018-02-24T03:12:21Z</dcterms:created>
  <dcterms:modified xsi:type="dcterms:W3CDTF">2021-07-17T02:40:05Z</dcterms:modified>
</cp:coreProperties>
</file>