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48" r:id="rId4"/>
    <p:sldId id="318" r:id="rId5"/>
    <p:sldId id="300" r:id="rId6"/>
    <p:sldId id="350" r:id="rId7"/>
    <p:sldId id="344" r:id="rId8"/>
    <p:sldId id="317" r:id="rId9"/>
    <p:sldId id="352" r:id="rId10"/>
    <p:sldId id="327" r:id="rId11"/>
    <p:sldId id="313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29"/>
    <a:srgbClr val="007635"/>
    <a:srgbClr val="FF3300"/>
    <a:srgbClr val="66A032"/>
    <a:srgbClr val="FF6600"/>
    <a:srgbClr val="FFCC66"/>
    <a:srgbClr val="528028"/>
    <a:srgbClr val="F29E3E"/>
    <a:srgbClr val="83C546"/>
    <a:srgbClr val="FBF8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54" autoAdjust="0"/>
    <p:restoredTop sz="94624" autoAdjust="0"/>
  </p:normalViewPr>
  <p:slideViewPr>
    <p:cSldViewPr snapToGrid="0">
      <p:cViewPr>
        <p:scale>
          <a:sx n="90" d="100"/>
          <a:sy n="90" d="100"/>
        </p:scale>
        <p:origin x="-444" y="-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54028A-42C3-457E-B8C4-8C99FEA510D0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6D4B1A-487D-4BB6-A459-D46A7AA351C7}">
      <dgm:prSet phldrT="[Text]"/>
      <dgm:spPr/>
      <dgm:t>
        <a:bodyPr/>
        <a:lstStyle/>
        <a:p>
          <a:r>
            <a:rPr lang="en-US" dirty="0" smtClean="0"/>
            <a:t>Phân hệ Quản lý cấp trường</a:t>
          </a:r>
          <a:endParaRPr lang="en-US" dirty="0"/>
        </a:p>
      </dgm:t>
    </dgm:pt>
    <dgm:pt modelId="{02AFE4C2-2F5E-4186-BA84-E519FC884B9A}" type="parTrans" cxnId="{CAFD8298-1E1E-431C-A897-3FFC8EC15DE2}">
      <dgm:prSet/>
      <dgm:spPr/>
      <dgm:t>
        <a:bodyPr/>
        <a:lstStyle/>
        <a:p>
          <a:endParaRPr lang="en-US"/>
        </a:p>
      </dgm:t>
    </dgm:pt>
    <dgm:pt modelId="{B75C6C4E-219C-4925-9922-1E0D38BCE089}" type="sibTrans" cxnId="{CAFD8298-1E1E-431C-A897-3FFC8EC15DE2}">
      <dgm:prSet/>
      <dgm:spPr/>
      <dgm:t>
        <a:bodyPr/>
        <a:lstStyle/>
        <a:p>
          <a:endParaRPr lang="en-US"/>
        </a:p>
      </dgm:t>
    </dgm:pt>
    <dgm:pt modelId="{582DD86E-3B69-484D-B803-E6216D274E21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mtClean="0"/>
            <a:t>Hồ sơ lớp học</a:t>
          </a:r>
          <a:endParaRPr lang="en-US"/>
        </a:p>
      </dgm:t>
    </dgm:pt>
    <dgm:pt modelId="{22F7D022-C35E-4CE6-9F75-6192654B9A11}" type="parTrans" cxnId="{4C266465-A542-4547-AB54-9F24CCA978CA}">
      <dgm:prSet/>
      <dgm:spPr/>
      <dgm:t>
        <a:bodyPr/>
        <a:lstStyle/>
        <a:p>
          <a:endParaRPr lang="en-US"/>
        </a:p>
      </dgm:t>
    </dgm:pt>
    <dgm:pt modelId="{1A81433B-ADCF-4CAA-8DB0-3544CFB25691}" type="sibTrans" cxnId="{4C266465-A542-4547-AB54-9F24CCA978CA}">
      <dgm:prSet/>
      <dgm:spPr/>
      <dgm:t>
        <a:bodyPr/>
        <a:lstStyle/>
        <a:p>
          <a:endParaRPr lang="en-US"/>
        </a:p>
      </dgm:t>
    </dgm:pt>
    <dgm:pt modelId="{384B589F-BF7B-440C-9515-DE9664917B8B}">
      <dgm:prSet phldrT="[Text]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mtClean="0"/>
            <a:t>Hồ sơ học sinh</a:t>
          </a:r>
          <a:endParaRPr lang="en-US"/>
        </a:p>
      </dgm:t>
    </dgm:pt>
    <dgm:pt modelId="{F6885D4D-F391-4B7D-BABB-F6524D759A31}" type="parTrans" cxnId="{68397678-1886-45CA-BB84-A0CFF584E6E6}">
      <dgm:prSet/>
      <dgm:spPr/>
      <dgm:t>
        <a:bodyPr/>
        <a:lstStyle/>
        <a:p>
          <a:endParaRPr lang="en-US"/>
        </a:p>
      </dgm:t>
    </dgm:pt>
    <dgm:pt modelId="{C192DBC9-5613-4AF7-9FBD-61CCC585ACB2}" type="sibTrans" cxnId="{68397678-1886-45CA-BB84-A0CFF584E6E6}">
      <dgm:prSet/>
      <dgm:spPr/>
      <dgm:t>
        <a:bodyPr/>
        <a:lstStyle/>
        <a:p>
          <a:endParaRPr lang="en-US"/>
        </a:p>
      </dgm:t>
    </dgm:pt>
    <dgm:pt modelId="{BCC09AB2-4023-4EE2-9977-5265865F785D}">
      <dgm:prSet phldrT="[Text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mtClean="0"/>
            <a:t>Hồ sơ giáo viên</a:t>
          </a:r>
          <a:endParaRPr lang="en-US"/>
        </a:p>
      </dgm:t>
    </dgm:pt>
    <dgm:pt modelId="{FBD3D86F-9F6F-4738-8EA9-F6F1ECFAE015}" type="parTrans" cxnId="{DF07A75A-6E4D-4CF1-B95D-F07D018439C4}">
      <dgm:prSet/>
      <dgm:spPr/>
      <dgm:t>
        <a:bodyPr/>
        <a:lstStyle/>
        <a:p>
          <a:endParaRPr lang="en-US"/>
        </a:p>
      </dgm:t>
    </dgm:pt>
    <dgm:pt modelId="{38A6AFCB-4170-49A6-AE85-5E6E9EC6D5BB}" type="sibTrans" cxnId="{DF07A75A-6E4D-4CF1-B95D-F07D018439C4}">
      <dgm:prSet/>
      <dgm:spPr/>
      <dgm:t>
        <a:bodyPr/>
        <a:lstStyle/>
        <a:p>
          <a:endParaRPr lang="en-US"/>
        </a:p>
      </dgm:t>
    </dgm:pt>
    <dgm:pt modelId="{057F940A-9A63-4F71-ACF5-61BEF8F62B59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mtClean="0"/>
            <a:t>Khai thác báo cáo thống kê</a:t>
          </a:r>
          <a:endParaRPr lang="en-US"/>
        </a:p>
      </dgm:t>
    </dgm:pt>
    <dgm:pt modelId="{4E456C7D-95C4-403B-81AF-36E8E1B5178F}" type="parTrans" cxnId="{826A6B99-3EBB-4716-B9AD-B5261EEDC787}">
      <dgm:prSet/>
      <dgm:spPr/>
      <dgm:t>
        <a:bodyPr/>
        <a:lstStyle/>
        <a:p>
          <a:endParaRPr lang="en-US"/>
        </a:p>
      </dgm:t>
    </dgm:pt>
    <dgm:pt modelId="{A9239B84-B1F1-4B9D-BD24-20739EE103A4}" type="sibTrans" cxnId="{826A6B99-3EBB-4716-B9AD-B5261EEDC787}">
      <dgm:prSet/>
      <dgm:spPr/>
      <dgm:t>
        <a:bodyPr/>
        <a:lstStyle/>
        <a:p>
          <a:endParaRPr lang="en-US"/>
        </a:p>
      </dgm:t>
    </dgm:pt>
    <dgm:pt modelId="{3333E26A-F9DC-496A-836B-7D093DD602F8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mtClean="0"/>
            <a:t>Gửi số liệu lên cấp trên</a:t>
          </a:r>
          <a:endParaRPr lang="en-US"/>
        </a:p>
      </dgm:t>
    </dgm:pt>
    <dgm:pt modelId="{016B834B-57C1-40B3-A7E9-A01CC7F4B53C}" type="parTrans" cxnId="{D3B6EDA8-7DBD-4C4F-9E82-FB3A9CC17797}">
      <dgm:prSet/>
      <dgm:spPr/>
      <dgm:t>
        <a:bodyPr/>
        <a:lstStyle/>
        <a:p>
          <a:endParaRPr lang="en-US"/>
        </a:p>
      </dgm:t>
    </dgm:pt>
    <dgm:pt modelId="{0CE4CA8F-8180-468C-927C-D72AA9CD49D9}" type="sibTrans" cxnId="{D3B6EDA8-7DBD-4C4F-9E82-FB3A9CC17797}">
      <dgm:prSet/>
      <dgm:spPr/>
      <dgm:t>
        <a:bodyPr/>
        <a:lstStyle/>
        <a:p>
          <a:endParaRPr lang="en-US"/>
        </a:p>
      </dgm:t>
    </dgm:pt>
    <dgm:pt modelId="{B8299A69-4B91-463D-AB35-B5CCE058C8DF}">
      <dgm:prSet phldrT="[Text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mtClean="0"/>
            <a:t>Hồ sơ trường</a:t>
          </a:r>
          <a:endParaRPr lang="en-US"/>
        </a:p>
      </dgm:t>
    </dgm:pt>
    <dgm:pt modelId="{5FD64DE9-0BE8-4DF4-8BEC-AB017D4F7BDC}" type="parTrans" cxnId="{AFFD5108-6A9A-4A37-BDE7-8E6B33115EB3}">
      <dgm:prSet/>
      <dgm:spPr/>
      <dgm:t>
        <a:bodyPr/>
        <a:lstStyle/>
        <a:p>
          <a:endParaRPr lang="en-US"/>
        </a:p>
      </dgm:t>
    </dgm:pt>
    <dgm:pt modelId="{B0A4F6F5-0A14-419E-BD03-08F4870095AB}" type="sibTrans" cxnId="{AFFD5108-6A9A-4A37-BDE7-8E6B33115EB3}">
      <dgm:prSet/>
      <dgm:spPr/>
      <dgm:t>
        <a:bodyPr/>
        <a:lstStyle/>
        <a:p>
          <a:endParaRPr lang="en-US"/>
        </a:p>
      </dgm:t>
    </dgm:pt>
    <dgm:pt modelId="{C1A2AFAF-2BD9-4C55-BB79-42C24FD90A4E}" type="pres">
      <dgm:prSet presAssocID="{7C54028A-42C3-457E-B8C4-8C99FEA510D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216606-4A89-4D1F-AEE1-94156D6A37DB}" type="pres">
      <dgm:prSet presAssocID="{BF6D4B1A-487D-4BB6-A459-D46A7AA351C7}" presName="centerShape" presStyleLbl="node0" presStyleIdx="0" presStyleCnt="1"/>
      <dgm:spPr/>
      <dgm:t>
        <a:bodyPr/>
        <a:lstStyle/>
        <a:p>
          <a:endParaRPr lang="en-US"/>
        </a:p>
      </dgm:t>
    </dgm:pt>
    <dgm:pt modelId="{AD88874A-927C-4962-A7DB-B259C92785D4}" type="pres">
      <dgm:prSet presAssocID="{B8299A69-4B91-463D-AB35-B5CCE058C8D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BE1103-34EF-4708-9434-D1469980E1E9}" type="pres">
      <dgm:prSet presAssocID="{B8299A69-4B91-463D-AB35-B5CCE058C8DF}" presName="dummy" presStyleCnt="0"/>
      <dgm:spPr/>
    </dgm:pt>
    <dgm:pt modelId="{E254865F-D279-4D8E-9B42-62F96F6A54D1}" type="pres">
      <dgm:prSet presAssocID="{B0A4F6F5-0A14-419E-BD03-08F4870095AB}" presName="sibTrans" presStyleLbl="sibTrans2D1" presStyleIdx="0" presStyleCnt="6"/>
      <dgm:spPr/>
      <dgm:t>
        <a:bodyPr/>
        <a:lstStyle/>
        <a:p>
          <a:endParaRPr lang="en-US"/>
        </a:p>
      </dgm:t>
    </dgm:pt>
    <dgm:pt modelId="{67B6EFD6-40BB-4BA5-A0B2-9BB4FA364A41}" type="pres">
      <dgm:prSet presAssocID="{582DD86E-3B69-484D-B803-E6216D274E2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45AE4A-6733-436F-9C3D-20915A157969}" type="pres">
      <dgm:prSet presAssocID="{582DD86E-3B69-484D-B803-E6216D274E21}" presName="dummy" presStyleCnt="0"/>
      <dgm:spPr/>
    </dgm:pt>
    <dgm:pt modelId="{0B572507-21FF-4199-B6C9-159C4CE5033A}" type="pres">
      <dgm:prSet presAssocID="{1A81433B-ADCF-4CAA-8DB0-3544CFB25691}" presName="sibTrans" presStyleLbl="sibTrans2D1" presStyleIdx="1" presStyleCnt="6"/>
      <dgm:spPr/>
      <dgm:t>
        <a:bodyPr/>
        <a:lstStyle/>
        <a:p>
          <a:endParaRPr lang="en-US"/>
        </a:p>
      </dgm:t>
    </dgm:pt>
    <dgm:pt modelId="{FBDC986B-62D8-4FD3-AB92-1E1550FCC544}" type="pres">
      <dgm:prSet presAssocID="{384B589F-BF7B-440C-9515-DE9664917B8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B72FA-65AF-4442-B13C-CB254C32338F}" type="pres">
      <dgm:prSet presAssocID="{384B589F-BF7B-440C-9515-DE9664917B8B}" presName="dummy" presStyleCnt="0"/>
      <dgm:spPr/>
    </dgm:pt>
    <dgm:pt modelId="{EE5AF643-4588-43E4-8B25-BE91CD551EF0}" type="pres">
      <dgm:prSet presAssocID="{C192DBC9-5613-4AF7-9FBD-61CCC585ACB2}" presName="sibTrans" presStyleLbl="sibTrans2D1" presStyleIdx="2" presStyleCnt="6"/>
      <dgm:spPr/>
      <dgm:t>
        <a:bodyPr/>
        <a:lstStyle/>
        <a:p>
          <a:endParaRPr lang="en-US"/>
        </a:p>
      </dgm:t>
    </dgm:pt>
    <dgm:pt modelId="{4BD34663-88BB-43F9-B419-4AD90FC48DCD}" type="pres">
      <dgm:prSet presAssocID="{BCC09AB2-4023-4EE2-9977-5265865F785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255584-9485-4264-B0FB-5A590C9E162E}" type="pres">
      <dgm:prSet presAssocID="{BCC09AB2-4023-4EE2-9977-5265865F785D}" presName="dummy" presStyleCnt="0"/>
      <dgm:spPr/>
    </dgm:pt>
    <dgm:pt modelId="{833A236B-9E9C-4608-934A-7A8D8D0E5325}" type="pres">
      <dgm:prSet presAssocID="{38A6AFCB-4170-49A6-AE85-5E6E9EC6D5BB}" presName="sibTrans" presStyleLbl="sibTrans2D1" presStyleIdx="3" presStyleCnt="6"/>
      <dgm:spPr/>
      <dgm:t>
        <a:bodyPr/>
        <a:lstStyle/>
        <a:p>
          <a:endParaRPr lang="en-US"/>
        </a:p>
      </dgm:t>
    </dgm:pt>
    <dgm:pt modelId="{D2A3B1F6-F6D5-4E21-A3B6-CE5969F89B17}" type="pres">
      <dgm:prSet presAssocID="{3333E26A-F9DC-496A-836B-7D093DD602F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EDBE27-A88E-46FF-B976-295D1BBA7337}" type="pres">
      <dgm:prSet presAssocID="{3333E26A-F9DC-496A-836B-7D093DD602F8}" presName="dummy" presStyleCnt="0"/>
      <dgm:spPr/>
    </dgm:pt>
    <dgm:pt modelId="{FA8D6147-5C06-47FB-88E6-5518A6715E0A}" type="pres">
      <dgm:prSet presAssocID="{0CE4CA8F-8180-468C-927C-D72AA9CD49D9}" presName="sibTrans" presStyleLbl="sibTrans2D1" presStyleIdx="4" presStyleCnt="6"/>
      <dgm:spPr/>
      <dgm:t>
        <a:bodyPr/>
        <a:lstStyle/>
        <a:p>
          <a:endParaRPr lang="en-US"/>
        </a:p>
      </dgm:t>
    </dgm:pt>
    <dgm:pt modelId="{2C86F32C-C31F-4A54-A7A7-6BECA19260A3}" type="pres">
      <dgm:prSet presAssocID="{057F940A-9A63-4F71-ACF5-61BEF8F62B5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A0BDA7-E19A-4872-91F8-D63F5EEA385B}" type="pres">
      <dgm:prSet presAssocID="{057F940A-9A63-4F71-ACF5-61BEF8F62B59}" presName="dummy" presStyleCnt="0"/>
      <dgm:spPr/>
    </dgm:pt>
    <dgm:pt modelId="{4E8F3E17-F839-4A18-9F78-A1EC663AEF1A}" type="pres">
      <dgm:prSet presAssocID="{A9239B84-B1F1-4B9D-BD24-20739EE103A4}" presName="sibTrans" presStyleLbl="sibTrans2D1" presStyleIdx="5" presStyleCnt="6"/>
      <dgm:spPr/>
      <dgm:t>
        <a:bodyPr/>
        <a:lstStyle/>
        <a:p>
          <a:endParaRPr lang="en-US"/>
        </a:p>
      </dgm:t>
    </dgm:pt>
  </dgm:ptLst>
  <dgm:cxnLst>
    <dgm:cxn modelId="{2DE2A1A3-7C85-4796-8CAD-6D3A01A07AB7}" type="presOf" srcId="{B0A4F6F5-0A14-419E-BD03-08F4870095AB}" destId="{E254865F-D279-4D8E-9B42-62F96F6A54D1}" srcOrd="0" destOrd="0" presId="urn:microsoft.com/office/officeart/2005/8/layout/radial6"/>
    <dgm:cxn modelId="{20504B18-1F5A-4D63-810D-10920D2D63A5}" type="presOf" srcId="{A9239B84-B1F1-4B9D-BD24-20739EE103A4}" destId="{4E8F3E17-F839-4A18-9F78-A1EC663AEF1A}" srcOrd="0" destOrd="0" presId="urn:microsoft.com/office/officeart/2005/8/layout/radial6"/>
    <dgm:cxn modelId="{E93962E2-8920-4BA2-9652-ADDAD5B93AFD}" type="presOf" srcId="{C192DBC9-5613-4AF7-9FBD-61CCC585ACB2}" destId="{EE5AF643-4588-43E4-8B25-BE91CD551EF0}" srcOrd="0" destOrd="0" presId="urn:microsoft.com/office/officeart/2005/8/layout/radial6"/>
    <dgm:cxn modelId="{E03D5C8F-33C7-4E9D-AF25-23162D618C8E}" type="presOf" srcId="{384B589F-BF7B-440C-9515-DE9664917B8B}" destId="{FBDC986B-62D8-4FD3-AB92-1E1550FCC544}" srcOrd="0" destOrd="0" presId="urn:microsoft.com/office/officeart/2005/8/layout/radial6"/>
    <dgm:cxn modelId="{69C6DBFB-4D41-4739-9439-86A0C47DB4FB}" type="presOf" srcId="{38A6AFCB-4170-49A6-AE85-5E6E9EC6D5BB}" destId="{833A236B-9E9C-4608-934A-7A8D8D0E5325}" srcOrd="0" destOrd="0" presId="urn:microsoft.com/office/officeart/2005/8/layout/radial6"/>
    <dgm:cxn modelId="{8A86AE75-F3BB-42FF-B437-C5AEECFB16F1}" type="presOf" srcId="{BCC09AB2-4023-4EE2-9977-5265865F785D}" destId="{4BD34663-88BB-43F9-B419-4AD90FC48DCD}" srcOrd="0" destOrd="0" presId="urn:microsoft.com/office/officeart/2005/8/layout/radial6"/>
    <dgm:cxn modelId="{19DBDAC3-957B-475D-A34C-85400B236C48}" type="presOf" srcId="{BF6D4B1A-487D-4BB6-A459-D46A7AA351C7}" destId="{2A216606-4A89-4D1F-AEE1-94156D6A37DB}" srcOrd="0" destOrd="0" presId="urn:microsoft.com/office/officeart/2005/8/layout/radial6"/>
    <dgm:cxn modelId="{2AB3F7D7-DC8A-467D-A557-2B6265F0B263}" type="presOf" srcId="{3333E26A-F9DC-496A-836B-7D093DD602F8}" destId="{D2A3B1F6-F6D5-4E21-A3B6-CE5969F89B17}" srcOrd="0" destOrd="0" presId="urn:microsoft.com/office/officeart/2005/8/layout/radial6"/>
    <dgm:cxn modelId="{36BECA8F-D893-42C2-8A80-ABA92827ABB4}" type="presOf" srcId="{582DD86E-3B69-484D-B803-E6216D274E21}" destId="{67B6EFD6-40BB-4BA5-A0B2-9BB4FA364A41}" srcOrd="0" destOrd="0" presId="urn:microsoft.com/office/officeart/2005/8/layout/radial6"/>
    <dgm:cxn modelId="{68397678-1886-45CA-BB84-A0CFF584E6E6}" srcId="{BF6D4B1A-487D-4BB6-A459-D46A7AA351C7}" destId="{384B589F-BF7B-440C-9515-DE9664917B8B}" srcOrd="2" destOrd="0" parTransId="{F6885D4D-F391-4B7D-BABB-F6524D759A31}" sibTransId="{C192DBC9-5613-4AF7-9FBD-61CCC585ACB2}"/>
    <dgm:cxn modelId="{CAFD8298-1E1E-431C-A897-3FFC8EC15DE2}" srcId="{7C54028A-42C3-457E-B8C4-8C99FEA510D0}" destId="{BF6D4B1A-487D-4BB6-A459-D46A7AA351C7}" srcOrd="0" destOrd="0" parTransId="{02AFE4C2-2F5E-4186-BA84-E519FC884B9A}" sibTransId="{B75C6C4E-219C-4925-9922-1E0D38BCE089}"/>
    <dgm:cxn modelId="{4C82C578-1851-48BA-9BEF-91C5874F300D}" type="presOf" srcId="{0CE4CA8F-8180-468C-927C-D72AA9CD49D9}" destId="{FA8D6147-5C06-47FB-88E6-5518A6715E0A}" srcOrd="0" destOrd="0" presId="urn:microsoft.com/office/officeart/2005/8/layout/radial6"/>
    <dgm:cxn modelId="{826A6B99-3EBB-4716-B9AD-B5261EEDC787}" srcId="{BF6D4B1A-487D-4BB6-A459-D46A7AA351C7}" destId="{057F940A-9A63-4F71-ACF5-61BEF8F62B59}" srcOrd="5" destOrd="0" parTransId="{4E456C7D-95C4-403B-81AF-36E8E1B5178F}" sibTransId="{A9239B84-B1F1-4B9D-BD24-20739EE103A4}"/>
    <dgm:cxn modelId="{4C266465-A542-4547-AB54-9F24CCA978CA}" srcId="{BF6D4B1A-487D-4BB6-A459-D46A7AA351C7}" destId="{582DD86E-3B69-484D-B803-E6216D274E21}" srcOrd="1" destOrd="0" parTransId="{22F7D022-C35E-4CE6-9F75-6192654B9A11}" sibTransId="{1A81433B-ADCF-4CAA-8DB0-3544CFB25691}"/>
    <dgm:cxn modelId="{D6A2521A-3384-44D5-A55F-592E7E37D383}" type="presOf" srcId="{057F940A-9A63-4F71-ACF5-61BEF8F62B59}" destId="{2C86F32C-C31F-4A54-A7A7-6BECA19260A3}" srcOrd="0" destOrd="0" presId="urn:microsoft.com/office/officeart/2005/8/layout/radial6"/>
    <dgm:cxn modelId="{1A49001A-D243-43AB-B691-1C444232ADAE}" type="presOf" srcId="{7C54028A-42C3-457E-B8C4-8C99FEA510D0}" destId="{C1A2AFAF-2BD9-4C55-BB79-42C24FD90A4E}" srcOrd="0" destOrd="0" presId="urn:microsoft.com/office/officeart/2005/8/layout/radial6"/>
    <dgm:cxn modelId="{F841B1E6-A2E6-4AF2-AC22-8F1F30B34865}" type="presOf" srcId="{1A81433B-ADCF-4CAA-8DB0-3544CFB25691}" destId="{0B572507-21FF-4199-B6C9-159C4CE5033A}" srcOrd="0" destOrd="0" presId="urn:microsoft.com/office/officeart/2005/8/layout/radial6"/>
    <dgm:cxn modelId="{AFFD5108-6A9A-4A37-BDE7-8E6B33115EB3}" srcId="{BF6D4B1A-487D-4BB6-A459-D46A7AA351C7}" destId="{B8299A69-4B91-463D-AB35-B5CCE058C8DF}" srcOrd="0" destOrd="0" parTransId="{5FD64DE9-0BE8-4DF4-8BEC-AB017D4F7BDC}" sibTransId="{B0A4F6F5-0A14-419E-BD03-08F4870095AB}"/>
    <dgm:cxn modelId="{DF07A75A-6E4D-4CF1-B95D-F07D018439C4}" srcId="{BF6D4B1A-487D-4BB6-A459-D46A7AA351C7}" destId="{BCC09AB2-4023-4EE2-9977-5265865F785D}" srcOrd="3" destOrd="0" parTransId="{FBD3D86F-9F6F-4738-8EA9-F6F1ECFAE015}" sibTransId="{38A6AFCB-4170-49A6-AE85-5E6E9EC6D5BB}"/>
    <dgm:cxn modelId="{2DC8F36F-BBED-4459-8BA3-5FD98C67DEA8}" type="presOf" srcId="{B8299A69-4B91-463D-AB35-B5CCE058C8DF}" destId="{AD88874A-927C-4962-A7DB-B259C92785D4}" srcOrd="0" destOrd="0" presId="urn:microsoft.com/office/officeart/2005/8/layout/radial6"/>
    <dgm:cxn modelId="{D3B6EDA8-7DBD-4C4F-9E82-FB3A9CC17797}" srcId="{BF6D4B1A-487D-4BB6-A459-D46A7AA351C7}" destId="{3333E26A-F9DC-496A-836B-7D093DD602F8}" srcOrd="4" destOrd="0" parTransId="{016B834B-57C1-40B3-A7E9-A01CC7F4B53C}" sibTransId="{0CE4CA8F-8180-468C-927C-D72AA9CD49D9}"/>
    <dgm:cxn modelId="{1A97A62F-119D-4067-9757-064E04BED512}" type="presParOf" srcId="{C1A2AFAF-2BD9-4C55-BB79-42C24FD90A4E}" destId="{2A216606-4A89-4D1F-AEE1-94156D6A37DB}" srcOrd="0" destOrd="0" presId="urn:microsoft.com/office/officeart/2005/8/layout/radial6"/>
    <dgm:cxn modelId="{2387B595-828F-4A54-BFD7-D66CDE63A83B}" type="presParOf" srcId="{C1A2AFAF-2BD9-4C55-BB79-42C24FD90A4E}" destId="{AD88874A-927C-4962-A7DB-B259C92785D4}" srcOrd="1" destOrd="0" presId="urn:microsoft.com/office/officeart/2005/8/layout/radial6"/>
    <dgm:cxn modelId="{3A52E63B-6953-4859-8F2C-7904CD94ABC6}" type="presParOf" srcId="{C1A2AFAF-2BD9-4C55-BB79-42C24FD90A4E}" destId="{14BE1103-34EF-4708-9434-D1469980E1E9}" srcOrd="2" destOrd="0" presId="urn:microsoft.com/office/officeart/2005/8/layout/radial6"/>
    <dgm:cxn modelId="{4297A7CB-E47C-432D-A685-9103973CC6FF}" type="presParOf" srcId="{C1A2AFAF-2BD9-4C55-BB79-42C24FD90A4E}" destId="{E254865F-D279-4D8E-9B42-62F96F6A54D1}" srcOrd="3" destOrd="0" presId="urn:microsoft.com/office/officeart/2005/8/layout/radial6"/>
    <dgm:cxn modelId="{340DEDE1-6F6F-44F1-BA43-039A44A66F86}" type="presParOf" srcId="{C1A2AFAF-2BD9-4C55-BB79-42C24FD90A4E}" destId="{67B6EFD6-40BB-4BA5-A0B2-9BB4FA364A41}" srcOrd="4" destOrd="0" presId="urn:microsoft.com/office/officeart/2005/8/layout/radial6"/>
    <dgm:cxn modelId="{E398BB0D-0BFA-4DA4-B642-E330C4011ADF}" type="presParOf" srcId="{C1A2AFAF-2BD9-4C55-BB79-42C24FD90A4E}" destId="{5645AE4A-6733-436F-9C3D-20915A157969}" srcOrd="5" destOrd="0" presId="urn:microsoft.com/office/officeart/2005/8/layout/radial6"/>
    <dgm:cxn modelId="{24CBF23D-E311-4F6B-B867-EB2FC0F179E7}" type="presParOf" srcId="{C1A2AFAF-2BD9-4C55-BB79-42C24FD90A4E}" destId="{0B572507-21FF-4199-B6C9-159C4CE5033A}" srcOrd="6" destOrd="0" presId="urn:microsoft.com/office/officeart/2005/8/layout/radial6"/>
    <dgm:cxn modelId="{020859EC-1BDC-4BEF-8D3B-D2C17D443A6A}" type="presParOf" srcId="{C1A2AFAF-2BD9-4C55-BB79-42C24FD90A4E}" destId="{FBDC986B-62D8-4FD3-AB92-1E1550FCC544}" srcOrd="7" destOrd="0" presId="urn:microsoft.com/office/officeart/2005/8/layout/radial6"/>
    <dgm:cxn modelId="{60F0B6CD-276A-475A-BC1A-95D4B4878429}" type="presParOf" srcId="{C1A2AFAF-2BD9-4C55-BB79-42C24FD90A4E}" destId="{E44B72FA-65AF-4442-B13C-CB254C32338F}" srcOrd="8" destOrd="0" presId="urn:microsoft.com/office/officeart/2005/8/layout/radial6"/>
    <dgm:cxn modelId="{508406C4-13FF-498A-9CF8-5FB08A3AF8D3}" type="presParOf" srcId="{C1A2AFAF-2BD9-4C55-BB79-42C24FD90A4E}" destId="{EE5AF643-4588-43E4-8B25-BE91CD551EF0}" srcOrd="9" destOrd="0" presId="urn:microsoft.com/office/officeart/2005/8/layout/radial6"/>
    <dgm:cxn modelId="{FCDCF6CF-5479-4946-BE7D-6B7958B719AD}" type="presParOf" srcId="{C1A2AFAF-2BD9-4C55-BB79-42C24FD90A4E}" destId="{4BD34663-88BB-43F9-B419-4AD90FC48DCD}" srcOrd="10" destOrd="0" presId="urn:microsoft.com/office/officeart/2005/8/layout/radial6"/>
    <dgm:cxn modelId="{390625D0-5FBC-484A-B9DB-55887BC36450}" type="presParOf" srcId="{C1A2AFAF-2BD9-4C55-BB79-42C24FD90A4E}" destId="{77255584-9485-4264-B0FB-5A590C9E162E}" srcOrd="11" destOrd="0" presId="urn:microsoft.com/office/officeart/2005/8/layout/radial6"/>
    <dgm:cxn modelId="{6006BA6E-0B8E-4F0E-BCCE-8967CA24230A}" type="presParOf" srcId="{C1A2AFAF-2BD9-4C55-BB79-42C24FD90A4E}" destId="{833A236B-9E9C-4608-934A-7A8D8D0E5325}" srcOrd="12" destOrd="0" presId="urn:microsoft.com/office/officeart/2005/8/layout/radial6"/>
    <dgm:cxn modelId="{38A1B705-22EA-451D-9012-39A16ECAC848}" type="presParOf" srcId="{C1A2AFAF-2BD9-4C55-BB79-42C24FD90A4E}" destId="{D2A3B1F6-F6D5-4E21-A3B6-CE5969F89B17}" srcOrd="13" destOrd="0" presId="urn:microsoft.com/office/officeart/2005/8/layout/radial6"/>
    <dgm:cxn modelId="{357AA33D-FCBA-4B32-9222-288E2BC97317}" type="presParOf" srcId="{C1A2AFAF-2BD9-4C55-BB79-42C24FD90A4E}" destId="{80EDBE27-A88E-46FF-B976-295D1BBA7337}" srcOrd="14" destOrd="0" presId="urn:microsoft.com/office/officeart/2005/8/layout/radial6"/>
    <dgm:cxn modelId="{9902D25F-CAE9-45A6-8291-EB09048C7215}" type="presParOf" srcId="{C1A2AFAF-2BD9-4C55-BB79-42C24FD90A4E}" destId="{FA8D6147-5C06-47FB-88E6-5518A6715E0A}" srcOrd="15" destOrd="0" presId="urn:microsoft.com/office/officeart/2005/8/layout/radial6"/>
    <dgm:cxn modelId="{3E6C0879-6B6B-43EB-BE45-97F55CD175D9}" type="presParOf" srcId="{C1A2AFAF-2BD9-4C55-BB79-42C24FD90A4E}" destId="{2C86F32C-C31F-4A54-A7A7-6BECA19260A3}" srcOrd="16" destOrd="0" presId="urn:microsoft.com/office/officeart/2005/8/layout/radial6"/>
    <dgm:cxn modelId="{3F0FCAAB-B0BA-426C-A188-26A2C1F7FA91}" type="presParOf" srcId="{C1A2AFAF-2BD9-4C55-BB79-42C24FD90A4E}" destId="{2EA0BDA7-E19A-4872-91F8-D63F5EEA385B}" srcOrd="17" destOrd="0" presId="urn:microsoft.com/office/officeart/2005/8/layout/radial6"/>
    <dgm:cxn modelId="{AB0DA5CF-123F-46BC-9920-9DAFB36FEE14}" type="presParOf" srcId="{C1A2AFAF-2BD9-4C55-BB79-42C24FD90A4E}" destId="{4E8F3E17-F839-4A18-9F78-A1EC663AEF1A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54028A-42C3-457E-B8C4-8C99FEA510D0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6D4B1A-487D-4BB6-A459-D46A7AA351C7}">
      <dgm:prSet phldrT="[Text]"/>
      <dgm:spPr/>
      <dgm:t>
        <a:bodyPr/>
        <a:lstStyle/>
        <a:p>
          <a:r>
            <a:rPr lang="en-US" dirty="0" smtClean="0"/>
            <a:t>Phân hệ Quản lý cấp Phòng GD&amp;ĐT</a:t>
          </a:r>
          <a:endParaRPr lang="en-US" dirty="0"/>
        </a:p>
      </dgm:t>
    </dgm:pt>
    <dgm:pt modelId="{02AFE4C2-2F5E-4186-BA84-E519FC884B9A}" type="parTrans" cxnId="{CAFD8298-1E1E-431C-A897-3FFC8EC15DE2}">
      <dgm:prSet/>
      <dgm:spPr/>
      <dgm:t>
        <a:bodyPr/>
        <a:lstStyle/>
        <a:p>
          <a:endParaRPr lang="en-US"/>
        </a:p>
      </dgm:t>
    </dgm:pt>
    <dgm:pt modelId="{B75C6C4E-219C-4925-9922-1E0D38BCE089}" type="sibTrans" cxnId="{CAFD8298-1E1E-431C-A897-3FFC8EC15DE2}">
      <dgm:prSet/>
      <dgm:spPr/>
      <dgm:t>
        <a:bodyPr/>
        <a:lstStyle/>
        <a:p>
          <a:endParaRPr lang="en-US"/>
        </a:p>
      </dgm:t>
    </dgm:pt>
    <dgm:pt modelId="{582DD86E-3B69-484D-B803-E6216D274E21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mtClean="0"/>
            <a:t>Tìm kiếm và khai thác thông tin</a:t>
          </a:r>
          <a:endParaRPr lang="en-US"/>
        </a:p>
      </dgm:t>
    </dgm:pt>
    <dgm:pt modelId="{22F7D022-C35E-4CE6-9F75-6192654B9A11}" type="parTrans" cxnId="{4C266465-A542-4547-AB54-9F24CCA978CA}">
      <dgm:prSet/>
      <dgm:spPr/>
      <dgm:t>
        <a:bodyPr/>
        <a:lstStyle/>
        <a:p>
          <a:endParaRPr lang="en-US"/>
        </a:p>
      </dgm:t>
    </dgm:pt>
    <dgm:pt modelId="{1A81433B-ADCF-4CAA-8DB0-3544CFB25691}" type="sibTrans" cxnId="{4C266465-A542-4547-AB54-9F24CCA978CA}">
      <dgm:prSet/>
      <dgm:spPr/>
      <dgm:t>
        <a:bodyPr/>
        <a:lstStyle/>
        <a:p>
          <a:endParaRPr lang="en-US"/>
        </a:p>
      </dgm:t>
    </dgm:pt>
    <dgm:pt modelId="{BCC09AB2-4023-4EE2-9977-5265865F785D}">
      <dgm:prSet phldrT="[Text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mtClean="0"/>
            <a:t>Quản lý dữ liệu khối THCS</a:t>
          </a:r>
          <a:endParaRPr lang="en-US"/>
        </a:p>
      </dgm:t>
    </dgm:pt>
    <dgm:pt modelId="{FBD3D86F-9F6F-4738-8EA9-F6F1ECFAE015}" type="parTrans" cxnId="{DF07A75A-6E4D-4CF1-B95D-F07D018439C4}">
      <dgm:prSet/>
      <dgm:spPr/>
      <dgm:t>
        <a:bodyPr/>
        <a:lstStyle/>
        <a:p>
          <a:endParaRPr lang="en-US"/>
        </a:p>
      </dgm:t>
    </dgm:pt>
    <dgm:pt modelId="{38A6AFCB-4170-49A6-AE85-5E6E9EC6D5BB}" type="sibTrans" cxnId="{DF07A75A-6E4D-4CF1-B95D-F07D018439C4}">
      <dgm:prSet/>
      <dgm:spPr/>
      <dgm:t>
        <a:bodyPr/>
        <a:lstStyle/>
        <a:p>
          <a:endParaRPr lang="en-US"/>
        </a:p>
      </dgm:t>
    </dgm:pt>
    <dgm:pt modelId="{057F940A-9A63-4F71-ACF5-61BEF8F62B59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mtClean="0"/>
            <a:t>Quản lý dữ liệu khối Mầm non</a:t>
          </a:r>
          <a:endParaRPr lang="en-US"/>
        </a:p>
      </dgm:t>
    </dgm:pt>
    <dgm:pt modelId="{4E456C7D-95C4-403B-81AF-36E8E1B5178F}" type="parTrans" cxnId="{826A6B99-3EBB-4716-B9AD-B5261EEDC787}">
      <dgm:prSet/>
      <dgm:spPr/>
      <dgm:t>
        <a:bodyPr/>
        <a:lstStyle/>
        <a:p>
          <a:endParaRPr lang="en-US"/>
        </a:p>
      </dgm:t>
    </dgm:pt>
    <dgm:pt modelId="{A9239B84-B1F1-4B9D-BD24-20739EE103A4}" type="sibTrans" cxnId="{826A6B99-3EBB-4716-B9AD-B5261EEDC787}">
      <dgm:prSet/>
      <dgm:spPr/>
      <dgm:t>
        <a:bodyPr/>
        <a:lstStyle/>
        <a:p>
          <a:endParaRPr lang="en-US"/>
        </a:p>
      </dgm:t>
    </dgm:pt>
    <dgm:pt modelId="{3333E26A-F9DC-496A-836B-7D093DD602F8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mtClean="0"/>
            <a:t>Quản lý dữ liệu khối Tiểu học</a:t>
          </a:r>
          <a:endParaRPr lang="en-US"/>
        </a:p>
      </dgm:t>
    </dgm:pt>
    <dgm:pt modelId="{016B834B-57C1-40B3-A7E9-A01CC7F4B53C}" type="parTrans" cxnId="{D3B6EDA8-7DBD-4C4F-9E82-FB3A9CC17797}">
      <dgm:prSet/>
      <dgm:spPr/>
      <dgm:t>
        <a:bodyPr/>
        <a:lstStyle/>
        <a:p>
          <a:endParaRPr lang="en-US"/>
        </a:p>
      </dgm:t>
    </dgm:pt>
    <dgm:pt modelId="{0CE4CA8F-8180-468C-927C-D72AA9CD49D9}" type="sibTrans" cxnId="{D3B6EDA8-7DBD-4C4F-9E82-FB3A9CC17797}">
      <dgm:prSet/>
      <dgm:spPr/>
      <dgm:t>
        <a:bodyPr/>
        <a:lstStyle/>
        <a:p>
          <a:endParaRPr lang="en-US"/>
        </a:p>
      </dgm:t>
    </dgm:pt>
    <dgm:pt modelId="{B8299A69-4B91-463D-AB35-B5CCE058C8DF}">
      <dgm:prSet phldrT="[Text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mtClean="0"/>
            <a:t>Tổng hợp số liệu gửi Sở GD&amp;ĐT</a:t>
          </a:r>
          <a:endParaRPr lang="en-US"/>
        </a:p>
      </dgm:t>
    </dgm:pt>
    <dgm:pt modelId="{5FD64DE9-0BE8-4DF4-8BEC-AB017D4F7BDC}" type="parTrans" cxnId="{AFFD5108-6A9A-4A37-BDE7-8E6B33115EB3}">
      <dgm:prSet/>
      <dgm:spPr/>
      <dgm:t>
        <a:bodyPr/>
        <a:lstStyle/>
        <a:p>
          <a:endParaRPr lang="en-US"/>
        </a:p>
      </dgm:t>
    </dgm:pt>
    <dgm:pt modelId="{B0A4F6F5-0A14-419E-BD03-08F4870095AB}" type="sibTrans" cxnId="{AFFD5108-6A9A-4A37-BDE7-8E6B33115EB3}">
      <dgm:prSet/>
      <dgm:spPr/>
      <dgm:t>
        <a:bodyPr/>
        <a:lstStyle/>
        <a:p>
          <a:endParaRPr lang="en-US"/>
        </a:p>
      </dgm:t>
    </dgm:pt>
    <dgm:pt modelId="{C1A2AFAF-2BD9-4C55-BB79-42C24FD90A4E}" type="pres">
      <dgm:prSet presAssocID="{7C54028A-42C3-457E-B8C4-8C99FEA510D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216606-4A89-4D1F-AEE1-94156D6A37DB}" type="pres">
      <dgm:prSet presAssocID="{BF6D4B1A-487D-4BB6-A459-D46A7AA351C7}" presName="centerShape" presStyleLbl="node0" presStyleIdx="0" presStyleCnt="1"/>
      <dgm:spPr/>
      <dgm:t>
        <a:bodyPr/>
        <a:lstStyle/>
        <a:p>
          <a:endParaRPr lang="en-US"/>
        </a:p>
      </dgm:t>
    </dgm:pt>
    <dgm:pt modelId="{AD88874A-927C-4962-A7DB-B259C92785D4}" type="pres">
      <dgm:prSet presAssocID="{B8299A69-4B91-463D-AB35-B5CCE058C8D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BE1103-34EF-4708-9434-D1469980E1E9}" type="pres">
      <dgm:prSet presAssocID="{B8299A69-4B91-463D-AB35-B5CCE058C8DF}" presName="dummy" presStyleCnt="0"/>
      <dgm:spPr/>
    </dgm:pt>
    <dgm:pt modelId="{E254865F-D279-4D8E-9B42-62F96F6A54D1}" type="pres">
      <dgm:prSet presAssocID="{B0A4F6F5-0A14-419E-BD03-08F4870095AB}" presName="sibTrans" presStyleLbl="sibTrans2D1" presStyleIdx="0" presStyleCnt="5"/>
      <dgm:spPr/>
      <dgm:t>
        <a:bodyPr/>
        <a:lstStyle/>
        <a:p>
          <a:endParaRPr lang="en-US"/>
        </a:p>
      </dgm:t>
    </dgm:pt>
    <dgm:pt modelId="{67B6EFD6-40BB-4BA5-A0B2-9BB4FA364A41}" type="pres">
      <dgm:prSet presAssocID="{582DD86E-3B69-484D-B803-E6216D274E2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45AE4A-6733-436F-9C3D-20915A157969}" type="pres">
      <dgm:prSet presAssocID="{582DD86E-3B69-484D-B803-E6216D274E21}" presName="dummy" presStyleCnt="0"/>
      <dgm:spPr/>
    </dgm:pt>
    <dgm:pt modelId="{0B572507-21FF-4199-B6C9-159C4CE5033A}" type="pres">
      <dgm:prSet presAssocID="{1A81433B-ADCF-4CAA-8DB0-3544CFB25691}" presName="sibTrans" presStyleLbl="sibTrans2D1" presStyleIdx="1" presStyleCnt="5"/>
      <dgm:spPr/>
      <dgm:t>
        <a:bodyPr/>
        <a:lstStyle/>
        <a:p>
          <a:endParaRPr lang="en-US"/>
        </a:p>
      </dgm:t>
    </dgm:pt>
    <dgm:pt modelId="{4BD34663-88BB-43F9-B419-4AD90FC48DCD}" type="pres">
      <dgm:prSet presAssocID="{BCC09AB2-4023-4EE2-9977-5265865F785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255584-9485-4264-B0FB-5A590C9E162E}" type="pres">
      <dgm:prSet presAssocID="{BCC09AB2-4023-4EE2-9977-5265865F785D}" presName="dummy" presStyleCnt="0"/>
      <dgm:spPr/>
    </dgm:pt>
    <dgm:pt modelId="{833A236B-9E9C-4608-934A-7A8D8D0E5325}" type="pres">
      <dgm:prSet presAssocID="{38A6AFCB-4170-49A6-AE85-5E6E9EC6D5BB}" presName="sibTrans" presStyleLbl="sibTrans2D1" presStyleIdx="2" presStyleCnt="5"/>
      <dgm:spPr/>
      <dgm:t>
        <a:bodyPr/>
        <a:lstStyle/>
        <a:p>
          <a:endParaRPr lang="en-US"/>
        </a:p>
      </dgm:t>
    </dgm:pt>
    <dgm:pt modelId="{D2A3B1F6-F6D5-4E21-A3B6-CE5969F89B17}" type="pres">
      <dgm:prSet presAssocID="{3333E26A-F9DC-496A-836B-7D093DD602F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EDBE27-A88E-46FF-B976-295D1BBA7337}" type="pres">
      <dgm:prSet presAssocID="{3333E26A-F9DC-496A-836B-7D093DD602F8}" presName="dummy" presStyleCnt="0"/>
      <dgm:spPr/>
    </dgm:pt>
    <dgm:pt modelId="{FA8D6147-5C06-47FB-88E6-5518A6715E0A}" type="pres">
      <dgm:prSet presAssocID="{0CE4CA8F-8180-468C-927C-D72AA9CD49D9}" presName="sibTrans" presStyleLbl="sibTrans2D1" presStyleIdx="3" presStyleCnt="5"/>
      <dgm:spPr/>
      <dgm:t>
        <a:bodyPr/>
        <a:lstStyle/>
        <a:p>
          <a:endParaRPr lang="en-US"/>
        </a:p>
      </dgm:t>
    </dgm:pt>
    <dgm:pt modelId="{2C86F32C-C31F-4A54-A7A7-6BECA19260A3}" type="pres">
      <dgm:prSet presAssocID="{057F940A-9A63-4F71-ACF5-61BEF8F62B5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A0BDA7-E19A-4872-91F8-D63F5EEA385B}" type="pres">
      <dgm:prSet presAssocID="{057F940A-9A63-4F71-ACF5-61BEF8F62B59}" presName="dummy" presStyleCnt="0"/>
      <dgm:spPr/>
    </dgm:pt>
    <dgm:pt modelId="{4E8F3E17-F839-4A18-9F78-A1EC663AEF1A}" type="pres">
      <dgm:prSet presAssocID="{A9239B84-B1F1-4B9D-BD24-20739EE103A4}" presName="sibTrans" presStyleLbl="sibTrans2D1" presStyleIdx="4" presStyleCnt="5" custScaleX="91461" custScaleY="101832"/>
      <dgm:spPr/>
      <dgm:t>
        <a:bodyPr/>
        <a:lstStyle/>
        <a:p>
          <a:endParaRPr lang="en-US"/>
        </a:p>
      </dgm:t>
    </dgm:pt>
  </dgm:ptLst>
  <dgm:cxnLst>
    <dgm:cxn modelId="{F70E2FFE-87F2-4481-9197-2E7AFD44B6D7}" type="presOf" srcId="{1A81433B-ADCF-4CAA-8DB0-3544CFB25691}" destId="{0B572507-21FF-4199-B6C9-159C4CE5033A}" srcOrd="0" destOrd="0" presId="urn:microsoft.com/office/officeart/2005/8/layout/radial6"/>
    <dgm:cxn modelId="{4C266465-A542-4547-AB54-9F24CCA978CA}" srcId="{BF6D4B1A-487D-4BB6-A459-D46A7AA351C7}" destId="{582DD86E-3B69-484D-B803-E6216D274E21}" srcOrd="1" destOrd="0" parTransId="{22F7D022-C35E-4CE6-9F75-6192654B9A11}" sibTransId="{1A81433B-ADCF-4CAA-8DB0-3544CFB25691}"/>
    <dgm:cxn modelId="{A4894631-3D1E-4D16-BFC5-26207A684FE3}" type="presOf" srcId="{BF6D4B1A-487D-4BB6-A459-D46A7AA351C7}" destId="{2A216606-4A89-4D1F-AEE1-94156D6A37DB}" srcOrd="0" destOrd="0" presId="urn:microsoft.com/office/officeart/2005/8/layout/radial6"/>
    <dgm:cxn modelId="{826A6B99-3EBB-4716-B9AD-B5261EEDC787}" srcId="{BF6D4B1A-487D-4BB6-A459-D46A7AA351C7}" destId="{057F940A-9A63-4F71-ACF5-61BEF8F62B59}" srcOrd="4" destOrd="0" parTransId="{4E456C7D-95C4-403B-81AF-36E8E1B5178F}" sibTransId="{A9239B84-B1F1-4B9D-BD24-20739EE103A4}"/>
    <dgm:cxn modelId="{2E5C8FA9-5F54-428A-9DA4-3FBE4E73F69F}" type="presOf" srcId="{057F940A-9A63-4F71-ACF5-61BEF8F62B59}" destId="{2C86F32C-C31F-4A54-A7A7-6BECA19260A3}" srcOrd="0" destOrd="0" presId="urn:microsoft.com/office/officeart/2005/8/layout/radial6"/>
    <dgm:cxn modelId="{BA33BBD3-4D54-40BA-8137-3FE72A409B33}" type="presOf" srcId="{0CE4CA8F-8180-468C-927C-D72AA9CD49D9}" destId="{FA8D6147-5C06-47FB-88E6-5518A6715E0A}" srcOrd="0" destOrd="0" presId="urn:microsoft.com/office/officeart/2005/8/layout/radial6"/>
    <dgm:cxn modelId="{AFFD5108-6A9A-4A37-BDE7-8E6B33115EB3}" srcId="{BF6D4B1A-487D-4BB6-A459-D46A7AA351C7}" destId="{B8299A69-4B91-463D-AB35-B5CCE058C8DF}" srcOrd="0" destOrd="0" parTransId="{5FD64DE9-0BE8-4DF4-8BEC-AB017D4F7BDC}" sibTransId="{B0A4F6F5-0A14-419E-BD03-08F4870095AB}"/>
    <dgm:cxn modelId="{CAFD8298-1E1E-431C-A897-3FFC8EC15DE2}" srcId="{7C54028A-42C3-457E-B8C4-8C99FEA510D0}" destId="{BF6D4B1A-487D-4BB6-A459-D46A7AA351C7}" srcOrd="0" destOrd="0" parTransId="{02AFE4C2-2F5E-4186-BA84-E519FC884B9A}" sibTransId="{B75C6C4E-219C-4925-9922-1E0D38BCE089}"/>
    <dgm:cxn modelId="{DF07A75A-6E4D-4CF1-B95D-F07D018439C4}" srcId="{BF6D4B1A-487D-4BB6-A459-D46A7AA351C7}" destId="{BCC09AB2-4023-4EE2-9977-5265865F785D}" srcOrd="2" destOrd="0" parTransId="{FBD3D86F-9F6F-4738-8EA9-F6F1ECFAE015}" sibTransId="{38A6AFCB-4170-49A6-AE85-5E6E9EC6D5BB}"/>
    <dgm:cxn modelId="{B276FAB8-EA1C-4323-A794-B3A019486CE7}" type="presOf" srcId="{3333E26A-F9DC-496A-836B-7D093DD602F8}" destId="{D2A3B1F6-F6D5-4E21-A3B6-CE5969F89B17}" srcOrd="0" destOrd="0" presId="urn:microsoft.com/office/officeart/2005/8/layout/radial6"/>
    <dgm:cxn modelId="{3AAC1563-4C9C-4DF4-85AE-7E0816C0A190}" type="presOf" srcId="{582DD86E-3B69-484D-B803-E6216D274E21}" destId="{67B6EFD6-40BB-4BA5-A0B2-9BB4FA364A41}" srcOrd="0" destOrd="0" presId="urn:microsoft.com/office/officeart/2005/8/layout/radial6"/>
    <dgm:cxn modelId="{D3B6EDA8-7DBD-4C4F-9E82-FB3A9CC17797}" srcId="{BF6D4B1A-487D-4BB6-A459-D46A7AA351C7}" destId="{3333E26A-F9DC-496A-836B-7D093DD602F8}" srcOrd="3" destOrd="0" parTransId="{016B834B-57C1-40B3-A7E9-A01CC7F4B53C}" sibTransId="{0CE4CA8F-8180-468C-927C-D72AA9CD49D9}"/>
    <dgm:cxn modelId="{63E138F3-53F3-462E-B099-03465F9DC2A1}" type="presOf" srcId="{A9239B84-B1F1-4B9D-BD24-20739EE103A4}" destId="{4E8F3E17-F839-4A18-9F78-A1EC663AEF1A}" srcOrd="0" destOrd="0" presId="urn:microsoft.com/office/officeart/2005/8/layout/radial6"/>
    <dgm:cxn modelId="{2BDB4264-CA47-4738-A976-5E32FFD0CEE9}" type="presOf" srcId="{38A6AFCB-4170-49A6-AE85-5E6E9EC6D5BB}" destId="{833A236B-9E9C-4608-934A-7A8D8D0E5325}" srcOrd="0" destOrd="0" presId="urn:microsoft.com/office/officeart/2005/8/layout/radial6"/>
    <dgm:cxn modelId="{CD5FE26D-404D-46E7-8A3F-8F03C792663A}" type="presOf" srcId="{BCC09AB2-4023-4EE2-9977-5265865F785D}" destId="{4BD34663-88BB-43F9-B419-4AD90FC48DCD}" srcOrd="0" destOrd="0" presId="urn:microsoft.com/office/officeart/2005/8/layout/radial6"/>
    <dgm:cxn modelId="{626AA5CF-038B-47F8-A733-B91285217F48}" type="presOf" srcId="{B0A4F6F5-0A14-419E-BD03-08F4870095AB}" destId="{E254865F-D279-4D8E-9B42-62F96F6A54D1}" srcOrd="0" destOrd="0" presId="urn:microsoft.com/office/officeart/2005/8/layout/radial6"/>
    <dgm:cxn modelId="{FD0370A4-12CC-4DE8-9C78-F2118FD96E14}" type="presOf" srcId="{B8299A69-4B91-463D-AB35-B5CCE058C8DF}" destId="{AD88874A-927C-4962-A7DB-B259C92785D4}" srcOrd="0" destOrd="0" presId="urn:microsoft.com/office/officeart/2005/8/layout/radial6"/>
    <dgm:cxn modelId="{C5C5EF3C-0C25-42E6-BCA3-DF125CA9329C}" type="presOf" srcId="{7C54028A-42C3-457E-B8C4-8C99FEA510D0}" destId="{C1A2AFAF-2BD9-4C55-BB79-42C24FD90A4E}" srcOrd="0" destOrd="0" presId="urn:microsoft.com/office/officeart/2005/8/layout/radial6"/>
    <dgm:cxn modelId="{94F7BA3E-071E-41B0-97A1-AEE9D6936B94}" type="presParOf" srcId="{C1A2AFAF-2BD9-4C55-BB79-42C24FD90A4E}" destId="{2A216606-4A89-4D1F-AEE1-94156D6A37DB}" srcOrd="0" destOrd="0" presId="urn:microsoft.com/office/officeart/2005/8/layout/radial6"/>
    <dgm:cxn modelId="{4BFBD991-AF96-4E3A-9870-DE3A7565786A}" type="presParOf" srcId="{C1A2AFAF-2BD9-4C55-BB79-42C24FD90A4E}" destId="{AD88874A-927C-4962-A7DB-B259C92785D4}" srcOrd="1" destOrd="0" presId="urn:microsoft.com/office/officeart/2005/8/layout/radial6"/>
    <dgm:cxn modelId="{519193D2-67C5-4EB8-A373-5DE145CECF52}" type="presParOf" srcId="{C1A2AFAF-2BD9-4C55-BB79-42C24FD90A4E}" destId="{14BE1103-34EF-4708-9434-D1469980E1E9}" srcOrd="2" destOrd="0" presId="urn:microsoft.com/office/officeart/2005/8/layout/radial6"/>
    <dgm:cxn modelId="{D16816BC-44C2-4E32-9AC7-C8B295FF1435}" type="presParOf" srcId="{C1A2AFAF-2BD9-4C55-BB79-42C24FD90A4E}" destId="{E254865F-D279-4D8E-9B42-62F96F6A54D1}" srcOrd="3" destOrd="0" presId="urn:microsoft.com/office/officeart/2005/8/layout/radial6"/>
    <dgm:cxn modelId="{874209DA-343D-4133-931D-FD85CDEF509A}" type="presParOf" srcId="{C1A2AFAF-2BD9-4C55-BB79-42C24FD90A4E}" destId="{67B6EFD6-40BB-4BA5-A0B2-9BB4FA364A41}" srcOrd="4" destOrd="0" presId="urn:microsoft.com/office/officeart/2005/8/layout/radial6"/>
    <dgm:cxn modelId="{19B7ED96-88F8-485D-A61C-E3E1384D93D2}" type="presParOf" srcId="{C1A2AFAF-2BD9-4C55-BB79-42C24FD90A4E}" destId="{5645AE4A-6733-436F-9C3D-20915A157969}" srcOrd="5" destOrd="0" presId="urn:microsoft.com/office/officeart/2005/8/layout/radial6"/>
    <dgm:cxn modelId="{42E1FCC1-517C-4C60-90DC-2C0F38A5FA27}" type="presParOf" srcId="{C1A2AFAF-2BD9-4C55-BB79-42C24FD90A4E}" destId="{0B572507-21FF-4199-B6C9-159C4CE5033A}" srcOrd="6" destOrd="0" presId="urn:microsoft.com/office/officeart/2005/8/layout/radial6"/>
    <dgm:cxn modelId="{9E6A7DDD-B01B-4A3D-A394-2F2AE34050A4}" type="presParOf" srcId="{C1A2AFAF-2BD9-4C55-BB79-42C24FD90A4E}" destId="{4BD34663-88BB-43F9-B419-4AD90FC48DCD}" srcOrd="7" destOrd="0" presId="urn:microsoft.com/office/officeart/2005/8/layout/radial6"/>
    <dgm:cxn modelId="{C2E53B32-2F47-4500-AA6D-20539D855E87}" type="presParOf" srcId="{C1A2AFAF-2BD9-4C55-BB79-42C24FD90A4E}" destId="{77255584-9485-4264-B0FB-5A590C9E162E}" srcOrd="8" destOrd="0" presId="urn:microsoft.com/office/officeart/2005/8/layout/radial6"/>
    <dgm:cxn modelId="{96E466EB-669B-4E55-B80B-7A81422EEEE0}" type="presParOf" srcId="{C1A2AFAF-2BD9-4C55-BB79-42C24FD90A4E}" destId="{833A236B-9E9C-4608-934A-7A8D8D0E5325}" srcOrd="9" destOrd="0" presId="urn:microsoft.com/office/officeart/2005/8/layout/radial6"/>
    <dgm:cxn modelId="{3E8BA49E-6775-4872-8735-F722FAFAC75C}" type="presParOf" srcId="{C1A2AFAF-2BD9-4C55-BB79-42C24FD90A4E}" destId="{D2A3B1F6-F6D5-4E21-A3B6-CE5969F89B17}" srcOrd="10" destOrd="0" presId="urn:microsoft.com/office/officeart/2005/8/layout/radial6"/>
    <dgm:cxn modelId="{1FAD1B84-0D61-4F1B-881B-7E7AF6197E56}" type="presParOf" srcId="{C1A2AFAF-2BD9-4C55-BB79-42C24FD90A4E}" destId="{80EDBE27-A88E-46FF-B976-295D1BBA7337}" srcOrd="11" destOrd="0" presId="urn:microsoft.com/office/officeart/2005/8/layout/radial6"/>
    <dgm:cxn modelId="{CCA9291C-EE86-4AB0-AF64-0446D7CCC3F7}" type="presParOf" srcId="{C1A2AFAF-2BD9-4C55-BB79-42C24FD90A4E}" destId="{FA8D6147-5C06-47FB-88E6-5518A6715E0A}" srcOrd="12" destOrd="0" presId="urn:microsoft.com/office/officeart/2005/8/layout/radial6"/>
    <dgm:cxn modelId="{022842AE-9D9A-4212-BBFC-6CC0E1980058}" type="presParOf" srcId="{C1A2AFAF-2BD9-4C55-BB79-42C24FD90A4E}" destId="{2C86F32C-C31F-4A54-A7A7-6BECA19260A3}" srcOrd="13" destOrd="0" presId="urn:microsoft.com/office/officeart/2005/8/layout/radial6"/>
    <dgm:cxn modelId="{C2BC3E3F-703C-4E98-B7C5-794435BBBCE2}" type="presParOf" srcId="{C1A2AFAF-2BD9-4C55-BB79-42C24FD90A4E}" destId="{2EA0BDA7-E19A-4872-91F8-D63F5EEA385B}" srcOrd="14" destOrd="0" presId="urn:microsoft.com/office/officeart/2005/8/layout/radial6"/>
    <dgm:cxn modelId="{98F95CE2-E513-4C5B-94DD-2D38F2661F79}" type="presParOf" srcId="{C1A2AFAF-2BD9-4C55-BB79-42C24FD90A4E}" destId="{4E8F3E17-F839-4A18-9F78-A1EC663AEF1A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54028A-42C3-457E-B8C4-8C99FEA510D0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6D4B1A-487D-4BB6-A459-D46A7AA351C7}">
      <dgm:prSet phldrT="[Text]"/>
      <dgm:spPr/>
      <dgm:t>
        <a:bodyPr/>
        <a:lstStyle/>
        <a:p>
          <a:pPr algn="ctr"/>
          <a:r>
            <a:rPr lang="en-US" dirty="0" smtClean="0"/>
            <a:t>Quản lý cấp Bộ GD&amp;ĐT</a:t>
          </a:r>
          <a:endParaRPr lang="en-US" dirty="0"/>
        </a:p>
      </dgm:t>
    </dgm:pt>
    <dgm:pt modelId="{02AFE4C2-2F5E-4186-BA84-E519FC884B9A}" type="parTrans" cxnId="{CAFD8298-1E1E-431C-A897-3FFC8EC15DE2}">
      <dgm:prSet/>
      <dgm:spPr/>
      <dgm:t>
        <a:bodyPr/>
        <a:lstStyle/>
        <a:p>
          <a:pPr algn="ctr"/>
          <a:endParaRPr lang="en-US"/>
        </a:p>
      </dgm:t>
    </dgm:pt>
    <dgm:pt modelId="{B75C6C4E-219C-4925-9922-1E0D38BCE089}" type="sibTrans" cxnId="{CAFD8298-1E1E-431C-A897-3FFC8EC15DE2}">
      <dgm:prSet/>
      <dgm:spPr/>
      <dgm:t>
        <a:bodyPr/>
        <a:lstStyle/>
        <a:p>
          <a:pPr algn="ctr"/>
          <a:endParaRPr lang="en-US"/>
        </a:p>
      </dgm:t>
    </dgm:pt>
    <dgm:pt modelId="{582DD86E-3B69-484D-B803-E6216D274E21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dirty="0" smtClean="0"/>
            <a:t>Tìm kiếm và khai thác thông tin</a:t>
          </a:r>
          <a:endParaRPr lang="en-US" dirty="0"/>
        </a:p>
      </dgm:t>
    </dgm:pt>
    <dgm:pt modelId="{22F7D022-C35E-4CE6-9F75-6192654B9A11}" type="parTrans" cxnId="{4C266465-A542-4547-AB54-9F24CCA978CA}">
      <dgm:prSet/>
      <dgm:spPr/>
      <dgm:t>
        <a:bodyPr/>
        <a:lstStyle/>
        <a:p>
          <a:pPr algn="ctr"/>
          <a:endParaRPr lang="en-US"/>
        </a:p>
      </dgm:t>
    </dgm:pt>
    <dgm:pt modelId="{1A81433B-ADCF-4CAA-8DB0-3544CFB25691}" type="sibTrans" cxnId="{4C266465-A542-4547-AB54-9F24CCA978CA}">
      <dgm:prSet/>
      <dgm:spPr/>
      <dgm:t>
        <a:bodyPr/>
        <a:lstStyle/>
        <a:p>
          <a:pPr algn="ctr"/>
          <a:endParaRPr lang="en-US"/>
        </a:p>
      </dgm:t>
    </dgm:pt>
    <dgm:pt modelId="{BCC09AB2-4023-4EE2-9977-5265865F785D}">
      <dgm:prSet phldrT="[Text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smtClean="0"/>
            <a:t>Quản lý dữ liệu khối THPT</a:t>
          </a:r>
          <a:endParaRPr lang="en-US"/>
        </a:p>
      </dgm:t>
    </dgm:pt>
    <dgm:pt modelId="{FBD3D86F-9F6F-4738-8EA9-F6F1ECFAE015}" type="parTrans" cxnId="{DF07A75A-6E4D-4CF1-B95D-F07D018439C4}">
      <dgm:prSet/>
      <dgm:spPr/>
      <dgm:t>
        <a:bodyPr/>
        <a:lstStyle/>
        <a:p>
          <a:pPr algn="ctr"/>
          <a:endParaRPr lang="en-US"/>
        </a:p>
      </dgm:t>
    </dgm:pt>
    <dgm:pt modelId="{38A6AFCB-4170-49A6-AE85-5E6E9EC6D5BB}" type="sibTrans" cxnId="{DF07A75A-6E4D-4CF1-B95D-F07D018439C4}">
      <dgm:prSet/>
      <dgm:spPr/>
      <dgm:t>
        <a:bodyPr/>
        <a:lstStyle/>
        <a:p>
          <a:pPr algn="ctr"/>
          <a:endParaRPr lang="en-US"/>
        </a:p>
      </dgm:t>
    </dgm:pt>
    <dgm:pt modelId="{057F940A-9A63-4F71-ACF5-61BEF8F62B59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dirty="0" smtClean="0"/>
            <a:t>Quản lý dữ liệu khối Mầm non</a:t>
          </a:r>
          <a:endParaRPr lang="en-US" dirty="0"/>
        </a:p>
      </dgm:t>
    </dgm:pt>
    <dgm:pt modelId="{4E456C7D-95C4-403B-81AF-36E8E1B5178F}" type="parTrans" cxnId="{826A6B99-3EBB-4716-B9AD-B5261EEDC787}">
      <dgm:prSet/>
      <dgm:spPr/>
      <dgm:t>
        <a:bodyPr/>
        <a:lstStyle/>
        <a:p>
          <a:pPr algn="ctr"/>
          <a:endParaRPr lang="en-US"/>
        </a:p>
      </dgm:t>
    </dgm:pt>
    <dgm:pt modelId="{A9239B84-B1F1-4B9D-BD24-20739EE103A4}" type="sibTrans" cxnId="{826A6B99-3EBB-4716-B9AD-B5261EEDC787}">
      <dgm:prSet/>
      <dgm:spPr/>
      <dgm:t>
        <a:bodyPr/>
        <a:lstStyle/>
        <a:p>
          <a:pPr algn="ctr"/>
          <a:endParaRPr lang="en-US"/>
        </a:p>
      </dgm:t>
    </dgm:pt>
    <dgm:pt modelId="{3333E26A-F9DC-496A-836B-7D093DD602F8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mtClean="0"/>
            <a:t>Quản lý dữ liệu khối Tiểu học</a:t>
          </a:r>
          <a:endParaRPr lang="en-US"/>
        </a:p>
      </dgm:t>
    </dgm:pt>
    <dgm:pt modelId="{016B834B-57C1-40B3-A7E9-A01CC7F4B53C}" type="parTrans" cxnId="{D3B6EDA8-7DBD-4C4F-9E82-FB3A9CC17797}">
      <dgm:prSet/>
      <dgm:spPr/>
      <dgm:t>
        <a:bodyPr/>
        <a:lstStyle/>
        <a:p>
          <a:pPr algn="ctr"/>
          <a:endParaRPr lang="en-US"/>
        </a:p>
      </dgm:t>
    </dgm:pt>
    <dgm:pt modelId="{0CE4CA8F-8180-468C-927C-D72AA9CD49D9}" type="sibTrans" cxnId="{D3B6EDA8-7DBD-4C4F-9E82-FB3A9CC17797}">
      <dgm:prSet/>
      <dgm:spPr/>
      <dgm:t>
        <a:bodyPr/>
        <a:lstStyle/>
        <a:p>
          <a:pPr algn="ctr"/>
          <a:endParaRPr lang="en-US"/>
        </a:p>
      </dgm:t>
    </dgm:pt>
    <dgm:pt modelId="{4A0DF616-89A8-4DAA-892D-7A1496D24F57}">
      <dgm:prSet phldrT="[Text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smtClean="0"/>
            <a:t>Quản lý dữ liệu khối THCS</a:t>
          </a:r>
          <a:endParaRPr lang="en-US"/>
        </a:p>
      </dgm:t>
    </dgm:pt>
    <dgm:pt modelId="{2D1064FC-4F57-43D8-8706-092FB10021D4}" type="parTrans" cxnId="{4AB053E3-627E-42BD-A588-DCDF40950AEC}">
      <dgm:prSet/>
      <dgm:spPr/>
      <dgm:t>
        <a:bodyPr/>
        <a:lstStyle/>
        <a:p>
          <a:pPr algn="ctr"/>
          <a:endParaRPr lang="en-US"/>
        </a:p>
      </dgm:t>
    </dgm:pt>
    <dgm:pt modelId="{EF02A978-2EB0-4D21-9EA4-9E910A29D731}" type="sibTrans" cxnId="{4AB053E3-627E-42BD-A588-DCDF40950AEC}">
      <dgm:prSet/>
      <dgm:spPr/>
      <dgm:t>
        <a:bodyPr/>
        <a:lstStyle/>
        <a:p>
          <a:pPr algn="ctr"/>
          <a:endParaRPr lang="en-US"/>
        </a:p>
      </dgm:t>
    </dgm:pt>
    <dgm:pt modelId="{57BBC1E1-7378-431B-A565-4EB36E3BA435}">
      <dgm:prSet phldrT="[Text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dirty="0" smtClean="0"/>
            <a:t>Quản lý dữ liệu khối GDTX</a:t>
          </a:r>
          <a:endParaRPr lang="en-US" dirty="0"/>
        </a:p>
      </dgm:t>
    </dgm:pt>
    <dgm:pt modelId="{23C6C7BB-9AB6-437C-8885-3123B08DDFC7}" type="parTrans" cxnId="{0760019C-6EA2-4C9F-95BE-A5383A2ECDC8}">
      <dgm:prSet/>
      <dgm:spPr/>
      <dgm:t>
        <a:bodyPr/>
        <a:lstStyle/>
        <a:p>
          <a:pPr algn="ctr"/>
          <a:endParaRPr lang="en-US"/>
        </a:p>
      </dgm:t>
    </dgm:pt>
    <dgm:pt modelId="{1CF7D4BD-5A78-466E-A372-4CDEC793CCEF}" type="sibTrans" cxnId="{0760019C-6EA2-4C9F-95BE-A5383A2ECDC8}">
      <dgm:prSet/>
      <dgm:spPr/>
      <dgm:t>
        <a:bodyPr/>
        <a:lstStyle/>
        <a:p>
          <a:pPr algn="ctr"/>
          <a:endParaRPr lang="en-US"/>
        </a:p>
      </dgm:t>
    </dgm:pt>
    <dgm:pt modelId="{296B5DF6-FBD5-48DD-8890-59CE35A197EE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dirty="0" smtClean="0"/>
            <a:t>Công cụ phân tích và dự liệu</a:t>
          </a:r>
          <a:endParaRPr lang="en-US" dirty="0"/>
        </a:p>
      </dgm:t>
    </dgm:pt>
    <dgm:pt modelId="{D0EECE1B-AB04-4E99-BEFD-F22020928F2E}" type="parTrans" cxnId="{488F24AE-FD4E-4694-95BB-C1BAD7AE36E6}">
      <dgm:prSet/>
      <dgm:spPr/>
      <dgm:t>
        <a:bodyPr/>
        <a:lstStyle/>
        <a:p>
          <a:pPr algn="ctr"/>
          <a:endParaRPr lang="en-US"/>
        </a:p>
      </dgm:t>
    </dgm:pt>
    <dgm:pt modelId="{116B7A53-E2B6-4ACF-869C-7287BD074489}" type="sibTrans" cxnId="{488F24AE-FD4E-4694-95BB-C1BAD7AE36E6}">
      <dgm:prSet/>
      <dgm:spPr/>
      <dgm:t>
        <a:bodyPr/>
        <a:lstStyle/>
        <a:p>
          <a:pPr algn="ctr"/>
          <a:endParaRPr lang="en-US"/>
        </a:p>
      </dgm:t>
    </dgm:pt>
    <dgm:pt modelId="{C1A2AFAF-2BD9-4C55-BB79-42C24FD90A4E}" type="pres">
      <dgm:prSet presAssocID="{7C54028A-42C3-457E-B8C4-8C99FEA510D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216606-4A89-4D1F-AEE1-94156D6A37DB}" type="pres">
      <dgm:prSet presAssocID="{BF6D4B1A-487D-4BB6-A459-D46A7AA351C7}" presName="centerShape" presStyleLbl="node0" presStyleIdx="0" presStyleCnt="1"/>
      <dgm:spPr/>
      <dgm:t>
        <a:bodyPr/>
        <a:lstStyle/>
        <a:p>
          <a:endParaRPr lang="en-US"/>
        </a:p>
      </dgm:t>
    </dgm:pt>
    <dgm:pt modelId="{67B6EFD6-40BB-4BA5-A0B2-9BB4FA364A41}" type="pres">
      <dgm:prSet presAssocID="{582DD86E-3B69-484D-B803-E6216D274E21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45AE4A-6733-436F-9C3D-20915A157969}" type="pres">
      <dgm:prSet presAssocID="{582DD86E-3B69-484D-B803-E6216D274E21}" presName="dummy" presStyleCnt="0"/>
      <dgm:spPr/>
    </dgm:pt>
    <dgm:pt modelId="{0B572507-21FF-4199-B6C9-159C4CE5033A}" type="pres">
      <dgm:prSet presAssocID="{1A81433B-ADCF-4CAA-8DB0-3544CFB25691}" presName="sibTrans" presStyleLbl="sibTrans2D1" presStyleIdx="0" presStyleCnt="7"/>
      <dgm:spPr/>
      <dgm:t>
        <a:bodyPr/>
        <a:lstStyle/>
        <a:p>
          <a:endParaRPr lang="en-US"/>
        </a:p>
      </dgm:t>
    </dgm:pt>
    <dgm:pt modelId="{90306990-4E3F-477D-8849-286CEF7CC081}" type="pres">
      <dgm:prSet presAssocID="{296B5DF6-FBD5-48DD-8890-59CE35A197EE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4EE2C1-708E-4EB7-B56D-359935CB5FA2}" type="pres">
      <dgm:prSet presAssocID="{296B5DF6-FBD5-48DD-8890-59CE35A197EE}" presName="dummy" presStyleCnt="0"/>
      <dgm:spPr/>
    </dgm:pt>
    <dgm:pt modelId="{A50F683A-06C8-402E-9EF8-67D2BD9A07A5}" type="pres">
      <dgm:prSet presAssocID="{116B7A53-E2B6-4ACF-869C-7287BD074489}" presName="sibTrans" presStyleLbl="sibTrans2D1" presStyleIdx="1" presStyleCnt="7"/>
      <dgm:spPr/>
      <dgm:t>
        <a:bodyPr/>
        <a:lstStyle/>
        <a:p>
          <a:endParaRPr lang="en-US"/>
        </a:p>
      </dgm:t>
    </dgm:pt>
    <dgm:pt modelId="{71749A04-2C91-4AE2-BF57-4480F76EE2FD}" type="pres">
      <dgm:prSet presAssocID="{57BBC1E1-7378-431B-A565-4EB36E3BA435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6863C8-3FC5-464C-B056-B9A3F877C6D6}" type="pres">
      <dgm:prSet presAssocID="{57BBC1E1-7378-431B-A565-4EB36E3BA435}" presName="dummy" presStyleCnt="0"/>
      <dgm:spPr/>
    </dgm:pt>
    <dgm:pt modelId="{5E9E58ED-61AB-439E-A3DA-CBB9A5EF0C7B}" type="pres">
      <dgm:prSet presAssocID="{1CF7D4BD-5A78-466E-A372-4CDEC793CCEF}" presName="sibTrans" presStyleLbl="sibTrans2D1" presStyleIdx="2" presStyleCnt="7"/>
      <dgm:spPr/>
      <dgm:t>
        <a:bodyPr/>
        <a:lstStyle/>
        <a:p>
          <a:endParaRPr lang="en-US"/>
        </a:p>
      </dgm:t>
    </dgm:pt>
    <dgm:pt modelId="{4BD34663-88BB-43F9-B419-4AD90FC48DCD}" type="pres">
      <dgm:prSet presAssocID="{BCC09AB2-4023-4EE2-9977-5265865F785D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255584-9485-4264-B0FB-5A590C9E162E}" type="pres">
      <dgm:prSet presAssocID="{BCC09AB2-4023-4EE2-9977-5265865F785D}" presName="dummy" presStyleCnt="0"/>
      <dgm:spPr/>
    </dgm:pt>
    <dgm:pt modelId="{833A236B-9E9C-4608-934A-7A8D8D0E5325}" type="pres">
      <dgm:prSet presAssocID="{38A6AFCB-4170-49A6-AE85-5E6E9EC6D5BB}" presName="sibTrans" presStyleLbl="sibTrans2D1" presStyleIdx="3" presStyleCnt="7"/>
      <dgm:spPr/>
      <dgm:t>
        <a:bodyPr/>
        <a:lstStyle/>
        <a:p>
          <a:endParaRPr lang="en-US"/>
        </a:p>
      </dgm:t>
    </dgm:pt>
    <dgm:pt modelId="{3D2E65EC-37F8-4F37-B81C-0848EC8FC1B7}" type="pres">
      <dgm:prSet presAssocID="{4A0DF616-89A8-4DAA-892D-7A1496D24F57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0E3357-7FD7-4737-AB4F-F7ED09BAF3E1}" type="pres">
      <dgm:prSet presAssocID="{4A0DF616-89A8-4DAA-892D-7A1496D24F57}" presName="dummy" presStyleCnt="0"/>
      <dgm:spPr/>
    </dgm:pt>
    <dgm:pt modelId="{0642DF94-6B70-48E9-910D-4A6F2C5FC809}" type="pres">
      <dgm:prSet presAssocID="{EF02A978-2EB0-4D21-9EA4-9E910A29D731}" presName="sibTrans" presStyleLbl="sibTrans2D1" presStyleIdx="4" presStyleCnt="7"/>
      <dgm:spPr/>
      <dgm:t>
        <a:bodyPr/>
        <a:lstStyle/>
        <a:p>
          <a:endParaRPr lang="en-US"/>
        </a:p>
      </dgm:t>
    </dgm:pt>
    <dgm:pt modelId="{D2A3B1F6-F6D5-4E21-A3B6-CE5969F89B17}" type="pres">
      <dgm:prSet presAssocID="{3333E26A-F9DC-496A-836B-7D093DD602F8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EDBE27-A88E-46FF-B976-295D1BBA7337}" type="pres">
      <dgm:prSet presAssocID="{3333E26A-F9DC-496A-836B-7D093DD602F8}" presName="dummy" presStyleCnt="0"/>
      <dgm:spPr/>
    </dgm:pt>
    <dgm:pt modelId="{FA8D6147-5C06-47FB-88E6-5518A6715E0A}" type="pres">
      <dgm:prSet presAssocID="{0CE4CA8F-8180-468C-927C-D72AA9CD49D9}" presName="sibTrans" presStyleLbl="sibTrans2D1" presStyleIdx="5" presStyleCnt="7"/>
      <dgm:spPr/>
      <dgm:t>
        <a:bodyPr/>
        <a:lstStyle/>
        <a:p>
          <a:endParaRPr lang="en-US"/>
        </a:p>
      </dgm:t>
    </dgm:pt>
    <dgm:pt modelId="{2C86F32C-C31F-4A54-A7A7-6BECA19260A3}" type="pres">
      <dgm:prSet presAssocID="{057F940A-9A63-4F71-ACF5-61BEF8F62B59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A0BDA7-E19A-4872-91F8-D63F5EEA385B}" type="pres">
      <dgm:prSet presAssocID="{057F940A-9A63-4F71-ACF5-61BEF8F62B59}" presName="dummy" presStyleCnt="0"/>
      <dgm:spPr/>
    </dgm:pt>
    <dgm:pt modelId="{4E8F3E17-F839-4A18-9F78-A1EC663AEF1A}" type="pres">
      <dgm:prSet presAssocID="{A9239B84-B1F1-4B9D-BD24-20739EE103A4}" presName="sibTrans" presStyleLbl="sibTrans2D1" presStyleIdx="6" presStyleCnt="7"/>
      <dgm:spPr/>
      <dgm:t>
        <a:bodyPr/>
        <a:lstStyle/>
        <a:p>
          <a:endParaRPr lang="en-US"/>
        </a:p>
      </dgm:t>
    </dgm:pt>
  </dgm:ptLst>
  <dgm:cxnLst>
    <dgm:cxn modelId="{9BA8CE12-8366-4B26-B5E8-0F1ED2AF20DB}" type="presOf" srcId="{57BBC1E1-7378-431B-A565-4EB36E3BA435}" destId="{71749A04-2C91-4AE2-BF57-4480F76EE2FD}" srcOrd="0" destOrd="0" presId="urn:microsoft.com/office/officeart/2005/8/layout/radial6"/>
    <dgm:cxn modelId="{826A6B99-3EBB-4716-B9AD-B5261EEDC787}" srcId="{BF6D4B1A-487D-4BB6-A459-D46A7AA351C7}" destId="{057F940A-9A63-4F71-ACF5-61BEF8F62B59}" srcOrd="6" destOrd="0" parTransId="{4E456C7D-95C4-403B-81AF-36E8E1B5178F}" sibTransId="{A9239B84-B1F1-4B9D-BD24-20739EE103A4}"/>
    <dgm:cxn modelId="{0B2D66E8-EE62-448A-A122-025D26E30BAC}" type="presOf" srcId="{0CE4CA8F-8180-468C-927C-D72AA9CD49D9}" destId="{FA8D6147-5C06-47FB-88E6-5518A6715E0A}" srcOrd="0" destOrd="0" presId="urn:microsoft.com/office/officeart/2005/8/layout/radial6"/>
    <dgm:cxn modelId="{5D64F58E-13E4-4FF1-8925-7DA97BD6EE9F}" type="presOf" srcId="{296B5DF6-FBD5-48DD-8890-59CE35A197EE}" destId="{90306990-4E3F-477D-8849-286CEF7CC081}" srcOrd="0" destOrd="0" presId="urn:microsoft.com/office/officeart/2005/8/layout/radial6"/>
    <dgm:cxn modelId="{5DC24EC2-CFD4-4F4D-B898-3954C6B8DE75}" type="presOf" srcId="{116B7A53-E2B6-4ACF-869C-7287BD074489}" destId="{A50F683A-06C8-402E-9EF8-67D2BD9A07A5}" srcOrd="0" destOrd="0" presId="urn:microsoft.com/office/officeart/2005/8/layout/radial6"/>
    <dgm:cxn modelId="{4C644421-218E-490E-9020-844B60244816}" type="presOf" srcId="{BF6D4B1A-487D-4BB6-A459-D46A7AA351C7}" destId="{2A216606-4A89-4D1F-AEE1-94156D6A37DB}" srcOrd="0" destOrd="0" presId="urn:microsoft.com/office/officeart/2005/8/layout/radial6"/>
    <dgm:cxn modelId="{C1395D82-4D81-459F-86ED-34B7401E367B}" type="presOf" srcId="{A9239B84-B1F1-4B9D-BD24-20739EE103A4}" destId="{4E8F3E17-F839-4A18-9F78-A1EC663AEF1A}" srcOrd="0" destOrd="0" presId="urn:microsoft.com/office/officeart/2005/8/layout/radial6"/>
    <dgm:cxn modelId="{66D79956-9AF0-4004-B114-A3B3380BF337}" type="presOf" srcId="{BCC09AB2-4023-4EE2-9977-5265865F785D}" destId="{4BD34663-88BB-43F9-B419-4AD90FC48DCD}" srcOrd="0" destOrd="0" presId="urn:microsoft.com/office/officeart/2005/8/layout/radial6"/>
    <dgm:cxn modelId="{C86A335D-9187-4992-BEDC-105CDA7F7992}" type="presOf" srcId="{1A81433B-ADCF-4CAA-8DB0-3544CFB25691}" destId="{0B572507-21FF-4199-B6C9-159C4CE5033A}" srcOrd="0" destOrd="0" presId="urn:microsoft.com/office/officeart/2005/8/layout/radial6"/>
    <dgm:cxn modelId="{D3B6EDA8-7DBD-4C4F-9E82-FB3A9CC17797}" srcId="{BF6D4B1A-487D-4BB6-A459-D46A7AA351C7}" destId="{3333E26A-F9DC-496A-836B-7D093DD602F8}" srcOrd="5" destOrd="0" parTransId="{016B834B-57C1-40B3-A7E9-A01CC7F4B53C}" sibTransId="{0CE4CA8F-8180-468C-927C-D72AA9CD49D9}"/>
    <dgm:cxn modelId="{1448CEC1-1808-4B63-A54F-A425A299CFCB}" type="presOf" srcId="{057F940A-9A63-4F71-ACF5-61BEF8F62B59}" destId="{2C86F32C-C31F-4A54-A7A7-6BECA19260A3}" srcOrd="0" destOrd="0" presId="urn:microsoft.com/office/officeart/2005/8/layout/radial6"/>
    <dgm:cxn modelId="{C1F35001-F2C9-4648-A5CD-7FDBB6802B17}" type="presOf" srcId="{4A0DF616-89A8-4DAA-892D-7A1496D24F57}" destId="{3D2E65EC-37F8-4F37-B81C-0848EC8FC1B7}" srcOrd="0" destOrd="0" presId="urn:microsoft.com/office/officeart/2005/8/layout/radial6"/>
    <dgm:cxn modelId="{CAFD8298-1E1E-431C-A897-3FFC8EC15DE2}" srcId="{7C54028A-42C3-457E-B8C4-8C99FEA510D0}" destId="{BF6D4B1A-487D-4BB6-A459-D46A7AA351C7}" srcOrd="0" destOrd="0" parTransId="{02AFE4C2-2F5E-4186-BA84-E519FC884B9A}" sibTransId="{B75C6C4E-219C-4925-9922-1E0D38BCE089}"/>
    <dgm:cxn modelId="{4C266465-A542-4547-AB54-9F24CCA978CA}" srcId="{BF6D4B1A-487D-4BB6-A459-D46A7AA351C7}" destId="{582DD86E-3B69-484D-B803-E6216D274E21}" srcOrd="0" destOrd="0" parTransId="{22F7D022-C35E-4CE6-9F75-6192654B9A11}" sibTransId="{1A81433B-ADCF-4CAA-8DB0-3544CFB25691}"/>
    <dgm:cxn modelId="{698C9EBC-A3EB-4B44-BDCF-E1FE0D6C335F}" type="presOf" srcId="{582DD86E-3B69-484D-B803-E6216D274E21}" destId="{67B6EFD6-40BB-4BA5-A0B2-9BB4FA364A41}" srcOrd="0" destOrd="0" presId="urn:microsoft.com/office/officeart/2005/8/layout/radial6"/>
    <dgm:cxn modelId="{488F24AE-FD4E-4694-95BB-C1BAD7AE36E6}" srcId="{BF6D4B1A-487D-4BB6-A459-D46A7AA351C7}" destId="{296B5DF6-FBD5-48DD-8890-59CE35A197EE}" srcOrd="1" destOrd="0" parTransId="{D0EECE1B-AB04-4E99-BEFD-F22020928F2E}" sibTransId="{116B7A53-E2B6-4ACF-869C-7287BD074489}"/>
    <dgm:cxn modelId="{5D5F7004-AE5A-454A-8B9B-AEDB207D90C5}" type="presOf" srcId="{EF02A978-2EB0-4D21-9EA4-9E910A29D731}" destId="{0642DF94-6B70-48E9-910D-4A6F2C5FC809}" srcOrd="0" destOrd="0" presId="urn:microsoft.com/office/officeart/2005/8/layout/radial6"/>
    <dgm:cxn modelId="{78910153-78A1-41CD-AAAB-0A4D42C3ED95}" type="presOf" srcId="{3333E26A-F9DC-496A-836B-7D093DD602F8}" destId="{D2A3B1F6-F6D5-4E21-A3B6-CE5969F89B17}" srcOrd="0" destOrd="0" presId="urn:microsoft.com/office/officeart/2005/8/layout/radial6"/>
    <dgm:cxn modelId="{C3269C9F-FED5-4188-8CD1-B85687DFD5CA}" type="presOf" srcId="{7C54028A-42C3-457E-B8C4-8C99FEA510D0}" destId="{C1A2AFAF-2BD9-4C55-BB79-42C24FD90A4E}" srcOrd="0" destOrd="0" presId="urn:microsoft.com/office/officeart/2005/8/layout/radial6"/>
    <dgm:cxn modelId="{0760019C-6EA2-4C9F-95BE-A5383A2ECDC8}" srcId="{BF6D4B1A-487D-4BB6-A459-D46A7AA351C7}" destId="{57BBC1E1-7378-431B-A565-4EB36E3BA435}" srcOrd="2" destOrd="0" parTransId="{23C6C7BB-9AB6-437C-8885-3123B08DDFC7}" sibTransId="{1CF7D4BD-5A78-466E-A372-4CDEC793CCEF}"/>
    <dgm:cxn modelId="{BB27C9B8-0D5C-4A87-A696-638DA9127BFE}" type="presOf" srcId="{38A6AFCB-4170-49A6-AE85-5E6E9EC6D5BB}" destId="{833A236B-9E9C-4608-934A-7A8D8D0E5325}" srcOrd="0" destOrd="0" presId="urn:microsoft.com/office/officeart/2005/8/layout/radial6"/>
    <dgm:cxn modelId="{DF07A75A-6E4D-4CF1-B95D-F07D018439C4}" srcId="{BF6D4B1A-487D-4BB6-A459-D46A7AA351C7}" destId="{BCC09AB2-4023-4EE2-9977-5265865F785D}" srcOrd="3" destOrd="0" parTransId="{FBD3D86F-9F6F-4738-8EA9-F6F1ECFAE015}" sibTransId="{38A6AFCB-4170-49A6-AE85-5E6E9EC6D5BB}"/>
    <dgm:cxn modelId="{37EAC0FF-76BB-4DFC-AE0D-CAEAFB2D9152}" type="presOf" srcId="{1CF7D4BD-5A78-466E-A372-4CDEC793CCEF}" destId="{5E9E58ED-61AB-439E-A3DA-CBB9A5EF0C7B}" srcOrd="0" destOrd="0" presId="urn:microsoft.com/office/officeart/2005/8/layout/radial6"/>
    <dgm:cxn modelId="{4AB053E3-627E-42BD-A588-DCDF40950AEC}" srcId="{BF6D4B1A-487D-4BB6-A459-D46A7AA351C7}" destId="{4A0DF616-89A8-4DAA-892D-7A1496D24F57}" srcOrd="4" destOrd="0" parTransId="{2D1064FC-4F57-43D8-8706-092FB10021D4}" sibTransId="{EF02A978-2EB0-4D21-9EA4-9E910A29D731}"/>
    <dgm:cxn modelId="{D15133A5-85E8-420A-B0E3-15182657556B}" type="presParOf" srcId="{C1A2AFAF-2BD9-4C55-BB79-42C24FD90A4E}" destId="{2A216606-4A89-4D1F-AEE1-94156D6A37DB}" srcOrd="0" destOrd="0" presId="urn:microsoft.com/office/officeart/2005/8/layout/radial6"/>
    <dgm:cxn modelId="{35E1908D-D222-4941-B5AC-E57DC3D4E4FA}" type="presParOf" srcId="{C1A2AFAF-2BD9-4C55-BB79-42C24FD90A4E}" destId="{67B6EFD6-40BB-4BA5-A0B2-9BB4FA364A41}" srcOrd="1" destOrd="0" presId="urn:microsoft.com/office/officeart/2005/8/layout/radial6"/>
    <dgm:cxn modelId="{EB8EE732-EEDC-4F4B-A8F9-0CC7D9E59FD1}" type="presParOf" srcId="{C1A2AFAF-2BD9-4C55-BB79-42C24FD90A4E}" destId="{5645AE4A-6733-436F-9C3D-20915A157969}" srcOrd="2" destOrd="0" presId="urn:microsoft.com/office/officeart/2005/8/layout/radial6"/>
    <dgm:cxn modelId="{6C5528CE-24EA-40FB-BE20-CA32C500DD51}" type="presParOf" srcId="{C1A2AFAF-2BD9-4C55-BB79-42C24FD90A4E}" destId="{0B572507-21FF-4199-B6C9-159C4CE5033A}" srcOrd="3" destOrd="0" presId="urn:microsoft.com/office/officeart/2005/8/layout/radial6"/>
    <dgm:cxn modelId="{226B79A9-C652-4542-B3CD-46574CB70B6B}" type="presParOf" srcId="{C1A2AFAF-2BD9-4C55-BB79-42C24FD90A4E}" destId="{90306990-4E3F-477D-8849-286CEF7CC081}" srcOrd="4" destOrd="0" presId="urn:microsoft.com/office/officeart/2005/8/layout/radial6"/>
    <dgm:cxn modelId="{C8BA9D3B-3DD8-481C-ACCA-D5E21F0EA05A}" type="presParOf" srcId="{C1A2AFAF-2BD9-4C55-BB79-42C24FD90A4E}" destId="{5C4EE2C1-708E-4EB7-B56D-359935CB5FA2}" srcOrd="5" destOrd="0" presId="urn:microsoft.com/office/officeart/2005/8/layout/radial6"/>
    <dgm:cxn modelId="{54359662-9D34-42FB-9E90-AA55BE2DED80}" type="presParOf" srcId="{C1A2AFAF-2BD9-4C55-BB79-42C24FD90A4E}" destId="{A50F683A-06C8-402E-9EF8-67D2BD9A07A5}" srcOrd="6" destOrd="0" presId="urn:microsoft.com/office/officeart/2005/8/layout/radial6"/>
    <dgm:cxn modelId="{4DAEB7D4-2889-41CB-9A8B-F0A89AFA5232}" type="presParOf" srcId="{C1A2AFAF-2BD9-4C55-BB79-42C24FD90A4E}" destId="{71749A04-2C91-4AE2-BF57-4480F76EE2FD}" srcOrd="7" destOrd="0" presId="urn:microsoft.com/office/officeart/2005/8/layout/radial6"/>
    <dgm:cxn modelId="{91F1A8A3-F273-449B-A651-B0E94905C56D}" type="presParOf" srcId="{C1A2AFAF-2BD9-4C55-BB79-42C24FD90A4E}" destId="{7A6863C8-3FC5-464C-B056-B9A3F877C6D6}" srcOrd="8" destOrd="0" presId="urn:microsoft.com/office/officeart/2005/8/layout/radial6"/>
    <dgm:cxn modelId="{244E3CE1-587A-4646-92E6-9A7580A14EE5}" type="presParOf" srcId="{C1A2AFAF-2BD9-4C55-BB79-42C24FD90A4E}" destId="{5E9E58ED-61AB-439E-A3DA-CBB9A5EF0C7B}" srcOrd="9" destOrd="0" presId="urn:microsoft.com/office/officeart/2005/8/layout/radial6"/>
    <dgm:cxn modelId="{A9E6D586-EA85-46B1-AF2F-531A9FB26AFA}" type="presParOf" srcId="{C1A2AFAF-2BD9-4C55-BB79-42C24FD90A4E}" destId="{4BD34663-88BB-43F9-B419-4AD90FC48DCD}" srcOrd="10" destOrd="0" presId="urn:microsoft.com/office/officeart/2005/8/layout/radial6"/>
    <dgm:cxn modelId="{BDFAFF83-AB90-43FB-8975-42F014785531}" type="presParOf" srcId="{C1A2AFAF-2BD9-4C55-BB79-42C24FD90A4E}" destId="{77255584-9485-4264-B0FB-5A590C9E162E}" srcOrd="11" destOrd="0" presId="urn:microsoft.com/office/officeart/2005/8/layout/radial6"/>
    <dgm:cxn modelId="{C3B0EB16-AF97-4996-AABC-C95072EF29C3}" type="presParOf" srcId="{C1A2AFAF-2BD9-4C55-BB79-42C24FD90A4E}" destId="{833A236B-9E9C-4608-934A-7A8D8D0E5325}" srcOrd="12" destOrd="0" presId="urn:microsoft.com/office/officeart/2005/8/layout/radial6"/>
    <dgm:cxn modelId="{6A0FE0BD-6005-4726-B41E-189AB45E8140}" type="presParOf" srcId="{C1A2AFAF-2BD9-4C55-BB79-42C24FD90A4E}" destId="{3D2E65EC-37F8-4F37-B81C-0848EC8FC1B7}" srcOrd="13" destOrd="0" presId="urn:microsoft.com/office/officeart/2005/8/layout/radial6"/>
    <dgm:cxn modelId="{606CDA56-FD95-46A1-83FF-A7E2B8ECE01B}" type="presParOf" srcId="{C1A2AFAF-2BD9-4C55-BB79-42C24FD90A4E}" destId="{A70E3357-7FD7-4737-AB4F-F7ED09BAF3E1}" srcOrd="14" destOrd="0" presId="urn:microsoft.com/office/officeart/2005/8/layout/radial6"/>
    <dgm:cxn modelId="{FF5F6BEE-297D-48AF-83AD-1EA132D56FE9}" type="presParOf" srcId="{C1A2AFAF-2BD9-4C55-BB79-42C24FD90A4E}" destId="{0642DF94-6B70-48E9-910D-4A6F2C5FC809}" srcOrd="15" destOrd="0" presId="urn:microsoft.com/office/officeart/2005/8/layout/radial6"/>
    <dgm:cxn modelId="{8567BA3C-E16F-45EE-8013-1DBF0B5BBF0B}" type="presParOf" srcId="{C1A2AFAF-2BD9-4C55-BB79-42C24FD90A4E}" destId="{D2A3B1F6-F6D5-4E21-A3B6-CE5969F89B17}" srcOrd="16" destOrd="0" presId="urn:microsoft.com/office/officeart/2005/8/layout/radial6"/>
    <dgm:cxn modelId="{E92A67B0-25FF-4618-A10E-001D1B883E09}" type="presParOf" srcId="{C1A2AFAF-2BD9-4C55-BB79-42C24FD90A4E}" destId="{80EDBE27-A88E-46FF-B976-295D1BBA7337}" srcOrd="17" destOrd="0" presId="urn:microsoft.com/office/officeart/2005/8/layout/radial6"/>
    <dgm:cxn modelId="{89FAFE57-5ECA-4DDB-83E6-AACEE2B71F5B}" type="presParOf" srcId="{C1A2AFAF-2BD9-4C55-BB79-42C24FD90A4E}" destId="{FA8D6147-5C06-47FB-88E6-5518A6715E0A}" srcOrd="18" destOrd="0" presId="urn:microsoft.com/office/officeart/2005/8/layout/radial6"/>
    <dgm:cxn modelId="{A321525F-ABB9-4E14-909D-E8C80D1D3FE7}" type="presParOf" srcId="{C1A2AFAF-2BD9-4C55-BB79-42C24FD90A4E}" destId="{2C86F32C-C31F-4A54-A7A7-6BECA19260A3}" srcOrd="19" destOrd="0" presId="urn:microsoft.com/office/officeart/2005/8/layout/radial6"/>
    <dgm:cxn modelId="{1899CAD0-26E3-4F78-9AD1-EA0A9A59F316}" type="presParOf" srcId="{C1A2AFAF-2BD9-4C55-BB79-42C24FD90A4E}" destId="{2EA0BDA7-E19A-4872-91F8-D63F5EEA385B}" srcOrd="20" destOrd="0" presId="urn:microsoft.com/office/officeart/2005/8/layout/radial6"/>
    <dgm:cxn modelId="{02C737D2-D0C8-4BA7-BDA3-F8CE6273EC14}" type="presParOf" srcId="{C1A2AFAF-2BD9-4C55-BB79-42C24FD90A4E}" destId="{4E8F3E17-F839-4A18-9F78-A1EC663AEF1A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8F3E17-F839-4A18-9F78-A1EC663AEF1A}">
      <dsp:nvSpPr>
        <dsp:cNvPr id="0" name=""/>
        <dsp:cNvSpPr/>
      </dsp:nvSpPr>
      <dsp:spPr>
        <a:xfrm>
          <a:off x="731271" y="451492"/>
          <a:ext cx="3109456" cy="3109456"/>
        </a:xfrm>
        <a:prstGeom prst="blockArc">
          <a:avLst>
            <a:gd name="adj1" fmla="val 12600000"/>
            <a:gd name="adj2" fmla="val 16200000"/>
            <a:gd name="adj3" fmla="val 450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8D6147-5C06-47FB-88E6-5518A6715E0A}">
      <dsp:nvSpPr>
        <dsp:cNvPr id="0" name=""/>
        <dsp:cNvSpPr/>
      </dsp:nvSpPr>
      <dsp:spPr>
        <a:xfrm>
          <a:off x="731271" y="451492"/>
          <a:ext cx="3109456" cy="3109456"/>
        </a:xfrm>
        <a:prstGeom prst="blockArc">
          <a:avLst>
            <a:gd name="adj1" fmla="val 9000000"/>
            <a:gd name="adj2" fmla="val 12600000"/>
            <a:gd name="adj3" fmla="val 450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3A236B-9E9C-4608-934A-7A8D8D0E5325}">
      <dsp:nvSpPr>
        <dsp:cNvPr id="0" name=""/>
        <dsp:cNvSpPr/>
      </dsp:nvSpPr>
      <dsp:spPr>
        <a:xfrm>
          <a:off x="731271" y="451492"/>
          <a:ext cx="3109456" cy="3109456"/>
        </a:xfrm>
        <a:prstGeom prst="blockArc">
          <a:avLst>
            <a:gd name="adj1" fmla="val 5400000"/>
            <a:gd name="adj2" fmla="val 9000000"/>
            <a:gd name="adj3" fmla="val 450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5AF643-4588-43E4-8B25-BE91CD551EF0}">
      <dsp:nvSpPr>
        <dsp:cNvPr id="0" name=""/>
        <dsp:cNvSpPr/>
      </dsp:nvSpPr>
      <dsp:spPr>
        <a:xfrm>
          <a:off x="731271" y="451492"/>
          <a:ext cx="3109456" cy="3109456"/>
        </a:xfrm>
        <a:prstGeom prst="blockArc">
          <a:avLst>
            <a:gd name="adj1" fmla="val 1800000"/>
            <a:gd name="adj2" fmla="val 5400000"/>
            <a:gd name="adj3" fmla="val 450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572507-21FF-4199-B6C9-159C4CE5033A}">
      <dsp:nvSpPr>
        <dsp:cNvPr id="0" name=""/>
        <dsp:cNvSpPr/>
      </dsp:nvSpPr>
      <dsp:spPr>
        <a:xfrm>
          <a:off x="731271" y="451492"/>
          <a:ext cx="3109456" cy="3109456"/>
        </a:xfrm>
        <a:prstGeom prst="blockArc">
          <a:avLst>
            <a:gd name="adj1" fmla="val 19800000"/>
            <a:gd name="adj2" fmla="val 1800000"/>
            <a:gd name="adj3" fmla="val 450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54865F-D279-4D8E-9B42-62F96F6A54D1}">
      <dsp:nvSpPr>
        <dsp:cNvPr id="0" name=""/>
        <dsp:cNvSpPr/>
      </dsp:nvSpPr>
      <dsp:spPr>
        <a:xfrm>
          <a:off x="731271" y="451492"/>
          <a:ext cx="3109456" cy="3109456"/>
        </a:xfrm>
        <a:prstGeom prst="blockArc">
          <a:avLst>
            <a:gd name="adj1" fmla="val 16200000"/>
            <a:gd name="adj2" fmla="val 19800000"/>
            <a:gd name="adj3" fmla="val 450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216606-4A89-4D1F-AEE1-94156D6A37DB}">
      <dsp:nvSpPr>
        <dsp:cNvPr id="0" name=""/>
        <dsp:cNvSpPr/>
      </dsp:nvSpPr>
      <dsp:spPr>
        <a:xfrm>
          <a:off x="1591716" y="1311937"/>
          <a:ext cx="1388566" cy="13885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Phân hệ Quản lý cấp trường</a:t>
          </a:r>
          <a:endParaRPr lang="en-US" sz="1600" kern="1200" dirty="0"/>
        </a:p>
      </dsp:txBody>
      <dsp:txXfrm>
        <a:off x="1795067" y="1515288"/>
        <a:ext cx="981864" cy="981864"/>
      </dsp:txXfrm>
    </dsp:sp>
    <dsp:sp modelId="{AD88874A-927C-4962-A7DB-B259C92785D4}">
      <dsp:nvSpPr>
        <dsp:cNvPr id="0" name=""/>
        <dsp:cNvSpPr/>
      </dsp:nvSpPr>
      <dsp:spPr>
        <a:xfrm>
          <a:off x="1800001" y="486"/>
          <a:ext cx="971996" cy="971996"/>
        </a:xfrm>
        <a:prstGeom prst="ellipse">
          <a:avLst/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Hồ sơ trường</a:t>
          </a:r>
          <a:endParaRPr lang="en-US" sz="1200" kern="1200"/>
        </a:p>
      </dsp:txBody>
      <dsp:txXfrm>
        <a:off x="1942347" y="142832"/>
        <a:ext cx="687304" cy="687304"/>
      </dsp:txXfrm>
    </dsp:sp>
    <dsp:sp modelId="{67B6EFD6-40BB-4BA5-A0B2-9BB4FA364A41}">
      <dsp:nvSpPr>
        <dsp:cNvPr id="0" name=""/>
        <dsp:cNvSpPr/>
      </dsp:nvSpPr>
      <dsp:spPr>
        <a:xfrm>
          <a:off x="3116131" y="760354"/>
          <a:ext cx="971996" cy="971996"/>
        </a:xfrm>
        <a:prstGeom prst="ellipse">
          <a:avLst/>
        </a:prstGeom>
        <a:solidFill>
          <a:schemeClr val="accent3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Hồ sơ lớp học</a:t>
          </a:r>
          <a:endParaRPr lang="en-US" sz="1200" kern="1200"/>
        </a:p>
      </dsp:txBody>
      <dsp:txXfrm>
        <a:off x="3258477" y="902700"/>
        <a:ext cx="687304" cy="687304"/>
      </dsp:txXfrm>
    </dsp:sp>
    <dsp:sp modelId="{FBDC986B-62D8-4FD3-AB92-1E1550FCC544}">
      <dsp:nvSpPr>
        <dsp:cNvPr id="0" name=""/>
        <dsp:cNvSpPr/>
      </dsp:nvSpPr>
      <dsp:spPr>
        <a:xfrm>
          <a:off x="3116131" y="2280090"/>
          <a:ext cx="971996" cy="971996"/>
        </a:xfrm>
        <a:prstGeom prst="ellipse">
          <a:avLst/>
        </a:prstGeom>
        <a:solidFill>
          <a:schemeClr val="accent4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Hồ sơ học sinh</a:t>
          </a:r>
          <a:endParaRPr lang="en-US" sz="1200" kern="1200"/>
        </a:p>
      </dsp:txBody>
      <dsp:txXfrm>
        <a:off x="3258477" y="2422436"/>
        <a:ext cx="687304" cy="687304"/>
      </dsp:txXfrm>
    </dsp:sp>
    <dsp:sp modelId="{4BD34663-88BB-43F9-B419-4AD90FC48DCD}">
      <dsp:nvSpPr>
        <dsp:cNvPr id="0" name=""/>
        <dsp:cNvSpPr/>
      </dsp:nvSpPr>
      <dsp:spPr>
        <a:xfrm>
          <a:off x="1800001" y="3039958"/>
          <a:ext cx="971996" cy="971996"/>
        </a:xfrm>
        <a:prstGeom prst="ellipse">
          <a:avLst/>
        </a:prstGeom>
        <a:solidFill>
          <a:schemeClr val="accent5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Hồ sơ giáo viên</a:t>
          </a:r>
          <a:endParaRPr lang="en-US" sz="1200" kern="1200"/>
        </a:p>
      </dsp:txBody>
      <dsp:txXfrm>
        <a:off x="1942347" y="3182304"/>
        <a:ext cx="687304" cy="687304"/>
      </dsp:txXfrm>
    </dsp:sp>
    <dsp:sp modelId="{D2A3B1F6-F6D5-4E21-A3B6-CE5969F89B17}">
      <dsp:nvSpPr>
        <dsp:cNvPr id="0" name=""/>
        <dsp:cNvSpPr/>
      </dsp:nvSpPr>
      <dsp:spPr>
        <a:xfrm>
          <a:off x="483871" y="2280090"/>
          <a:ext cx="971996" cy="971996"/>
        </a:xfrm>
        <a:prstGeom prst="ellipse">
          <a:avLst/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Gửi số liệu lên cấp trên</a:t>
          </a:r>
          <a:endParaRPr lang="en-US" sz="1200" kern="1200"/>
        </a:p>
      </dsp:txBody>
      <dsp:txXfrm>
        <a:off x="626217" y="2422436"/>
        <a:ext cx="687304" cy="687304"/>
      </dsp:txXfrm>
    </dsp:sp>
    <dsp:sp modelId="{2C86F32C-C31F-4A54-A7A7-6BECA19260A3}">
      <dsp:nvSpPr>
        <dsp:cNvPr id="0" name=""/>
        <dsp:cNvSpPr/>
      </dsp:nvSpPr>
      <dsp:spPr>
        <a:xfrm>
          <a:off x="483871" y="760354"/>
          <a:ext cx="971996" cy="971996"/>
        </a:xfrm>
        <a:prstGeom prst="ellipse">
          <a:avLst/>
        </a:prstGeom>
        <a:solidFill>
          <a:schemeClr val="accent6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Khai thác báo cáo thống kê</a:t>
          </a:r>
          <a:endParaRPr lang="en-US" sz="1200" kern="1200"/>
        </a:p>
      </dsp:txBody>
      <dsp:txXfrm>
        <a:off x="626217" y="902700"/>
        <a:ext cx="687304" cy="6873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8F3E17-F839-4A18-9F78-A1EC663AEF1A}">
      <dsp:nvSpPr>
        <dsp:cNvPr id="0" name=""/>
        <dsp:cNvSpPr/>
      </dsp:nvSpPr>
      <dsp:spPr>
        <a:xfrm>
          <a:off x="451500" y="450033"/>
          <a:ext cx="2449588" cy="2727354"/>
        </a:xfrm>
        <a:prstGeom prst="blockArc">
          <a:avLst>
            <a:gd name="adj1" fmla="val 11880000"/>
            <a:gd name="adj2" fmla="val 1620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8D6147-5C06-47FB-88E6-5518A6715E0A}">
      <dsp:nvSpPr>
        <dsp:cNvPr id="0" name=""/>
        <dsp:cNvSpPr/>
      </dsp:nvSpPr>
      <dsp:spPr>
        <a:xfrm>
          <a:off x="337151" y="474566"/>
          <a:ext cx="2678287" cy="2678287"/>
        </a:xfrm>
        <a:prstGeom prst="blockArc">
          <a:avLst>
            <a:gd name="adj1" fmla="val 7560000"/>
            <a:gd name="adj2" fmla="val 1188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3A236B-9E9C-4608-934A-7A8D8D0E5325}">
      <dsp:nvSpPr>
        <dsp:cNvPr id="0" name=""/>
        <dsp:cNvSpPr/>
      </dsp:nvSpPr>
      <dsp:spPr>
        <a:xfrm>
          <a:off x="337151" y="474566"/>
          <a:ext cx="2678287" cy="2678287"/>
        </a:xfrm>
        <a:prstGeom prst="blockArc">
          <a:avLst>
            <a:gd name="adj1" fmla="val 3240000"/>
            <a:gd name="adj2" fmla="val 756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572507-21FF-4199-B6C9-159C4CE5033A}">
      <dsp:nvSpPr>
        <dsp:cNvPr id="0" name=""/>
        <dsp:cNvSpPr/>
      </dsp:nvSpPr>
      <dsp:spPr>
        <a:xfrm>
          <a:off x="337151" y="474566"/>
          <a:ext cx="2678287" cy="2678287"/>
        </a:xfrm>
        <a:prstGeom prst="blockArc">
          <a:avLst>
            <a:gd name="adj1" fmla="val 20520000"/>
            <a:gd name="adj2" fmla="val 324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54865F-D279-4D8E-9B42-62F96F6A54D1}">
      <dsp:nvSpPr>
        <dsp:cNvPr id="0" name=""/>
        <dsp:cNvSpPr/>
      </dsp:nvSpPr>
      <dsp:spPr>
        <a:xfrm>
          <a:off x="337151" y="474566"/>
          <a:ext cx="2678287" cy="2678287"/>
        </a:xfrm>
        <a:prstGeom prst="blockArc">
          <a:avLst>
            <a:gd name="adj1" fmla="val 16200000"/>
            <a:gd name="adj2" fmla="val 2052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216606-4A89-4D1F-AEE1-94156D6A37DB}">
      <dsp:nvSpPr>
        <dsp:cNvPr id="0" name=""/>
        <dsp:cNvSpPr/>
      </dsp:nvSpPr>
      <dsp:spPr>
        <a:xfrm>
          <a:off x="1059961" y="1197377"/>
          <a:ext cx="1232666" cy="1232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Phân hệ Quản lý cấp Phòng GD&amp;ĐT</a:t>
          </a:r>
          <a:endParaRPr lang="en-US" sz="1400" kern="1200" dirty="0"/>
        </a:p>
      </dsp:txBody>
      <dsp:txXfrm>
        <a:off x="1240481" y="1377897"/>
        <a:ext cx="871626" cy="871626"/>
      </dsp:txXfrm>
    </dsp:sp>
    <dsp:sp modelId="{AD88874A-927C-4962-A7DB-B259C92785D4}">
      <dsp:nvSpPr>
        <dsp:cNvPr id="0" name=""/>
        <dsp:cNvSpPr/>
      </dsp:nvSpPr>
      <dsp:spPr>
        <a:xfrm>
          <a:off x="1244861" y="74196"/>
          <a:ext cx="862866" cy="862866"/>
        </a:xfrm>
        <a:prstGeom prst="ellipse">
          <a:avLst/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Tổng hợp số liệu gửi Sở GD&amp;ĐT</a:t>
          </a:r>
          <a:endParaRPr lang="en-US" sz="1000" kern="1200"/>
        </a:p>
      </dsp:txBody>
      <dsp:txXfrm>
        <a:off x="1371225" y="200560"/>
        <a:ext cx="610138" cy="610138"/>
      </dsp:txXfrm>
    </dsp:sp>
    <dsp:sp modelId="{67B6EFD6-40BB-4BA5-A0B2-9BB4FA364A41}">
      <dsp:nvSpPr>
        <dsp:cNvPr id="0" name=""/>
        <dsp:cNvSpPr/>
      </dsp:nvSpPr>
      <dsp:spPr>
        <a:xfrm>
          <a:off x="2488920" y="978057"/>
          <a:ext cx="862866" cy="862866"/>
        </a:xfrm>
        <a:prstGeom prst="ellipse">
          <a:avLst/>
        </a:prstGeom>
        <a:solidFill>
          <a:schemeClr val="accent3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Tìm kiếm và khai thác thông tin</a:t>
          </a:r>
          <a:endParaRPr lang="en-US" sz="1000" kern="1200"/>
        </a:p>
      </dsp:txBody>
      <dsp:txXfrm>
        <a:off x="2615284" y="1104421"/>
        <a:ext cx="610138" cy="610138"/>
      </dsp:txXfrm>
    </dsp:sp>
    <dsp:sp modelId="{4BD34663-88BB-43F9-B419-4AD90FC48DCD}">
      <dsp:nvSpPr>
        <dsp:cNvPr id="0" name=""/>
        <dsp:cNvSpPr/>
      </dsp:nvSpPr>
      <dsp:spPr>
        <a:xfrm>
          <a:off x="2013732" y="2440536"/>
          <a:ext cx="862866" cy="862866"/>
        </a:xfrm>
        <a:prstGeom prst="ellipse">
          <a:avLst/>
        </a:prstGeom>
        <a:solidFill>
          <a:schemeClr val="accent5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Quản lý dữ liệu khối THCS</a:t>
          </a:r>
          <a:endParaRPr lang="en-US" sz="1000" kern="1200"/>
        </a:p>
      </dsp:txBody>
      <dsp:txXfrm>
        <a:off x="2140096" y="2566900"/>
        <a:ext cx="610138" cy="610138"/>
      </dsp:txXfrm>
    </dsp:sp>
    <dsp:sp modelId="{D2A3B1F6-F6D5-4E21-A3B6-CE5969F89B17}">
      <dsp:nvSpPr>
        <dsp:cNvPr id="0" name=""/>
        <dsp:cNvSpPr/>
      </dsp:nvSpPr>
      <dsp:spPr>
        <a:xfrm>
          <a:off x="475991" y="2440536"/>
          <a:ext cx="862866" cy="862866"/>
        </a:xfrm>
        <a:prstGeom prst="ellipse">
          <a:avLst/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Quản lý dữ liệu khối Tiểu học</a:t>
          </a:r>
          <a:endParaRPr lang="en-US" sz="1000" kern="1200"/>
        </a:p>
      </dsp:txBody>
      <dsp:txXfrm>
        <a:off x="602355" y="2566900"/>
        <a:ext cx="610138" cy="610138"/>
      </dsp:txXfrm>
    </dsp:sp>
    <dsp:sp modelId="{2C86F32C-C31F-4A54-A7A7-6BECA19260A3}">
      <dsp:nvSpPr>
        <dsp:cNvPr id="0" name=""/>
        <dsp:cNvSpPr/>
      </dsp:nvSpPr>
      <dsp:spPr>
        <a:xfrm>
          <a:off x="803" y="978057"/>
          <a:ext cx="862866" cy="862866"/>
        </a:xfrm>
        <a:prstGeom prst="ellipse">
          <a:avLst/>
        </a:prstGeom>
        <a:solidFill>
          <a:schemeClr val="accent6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Quản lý dữ liệu khối Mầm non</a:t>
          </a:r>
          <a:endParaRPr lang="en-US" sz="1000" kern="1200"/>
        </a:p>
      </dsp:txBody>
      <dsp:txXfrm>
        <a:off x="127167" y="1104421"/>
        <a:ext cx="610138" cy="6101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8F3E17-F839-4A18-9F78-A1EC663AEF1A}">
      <dsp:nvSpPr>
        <dsp:cNvPr id="0" name=""/>
        <dsp:cNvSpPr/>
      </dsp:nvSpPr>
      <dsp:spPr>
        <a:xfrm>
          <a:off x="1054345" y="486449"/>
          <a:ext cx="3875475" cy="3875475"/>
        </a:xfrm>
        <a:prstGeom prst="blockArc">
          <a:avLst>
            <a:gd name="adj1" fmla="val 13114286"/>
            <a:gd name="adj2" fmla="val 16200000"/>
            <a:gd name="adj3" fmla="val 38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8D6147-5C06-47FB-88E6-5518A6715E0A}">
      <dsp:nvSpPr>
        <dsp:cNvPr id="0" name=""/>
        <dsp:cNvSpPr/>
      </dsp:nvSpPr>
      <dsp:spPr>
        <a:xfrm>
          <a:off x="1054345" y="486449"/>
          <a:ext cx="3875475" cy="3875475"/>
        </a:xfrm>
        <a:prstGeom prst="blockArc">
          <a:avLst>
            <a:gd name="adj1" fmla="val 10028571"/>
            <a:gd name="adj2" fmla="val 13114286"/>
            <a:gd name="adj3" fmla="val 38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42DF94-6B70-48E9-910D-4A6F2C5FC809}">
      <dsp:nvSpPr>
        <dsp:cNvPr id="0" name=""/>
        <dsp:cNvSpPr/>
      </dsp:nvSpPr>
      <dsp:spPr>
        <a:xfrm>
          <a:off x="1054345" y="486449"/>
          <a:ext cx="3875475" cy="3875475"/>
        </a:xfrm>
        <a:prstGeom prst="blockArc">
          <a:avLst>
            <a:gd name="adj1" fmla="val 6942857"/>
            <a:gd name="adj2" fmla="val 10028571"/>
            <a:gd name="adj3" fmla="val 38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3A236B-9E9C-4608-934A-7A8D8D0E5325}">
      <dsp:nvSpPr>
        <dsp:cNvPr id="0" name=""/>
        <dsp:cNvSpPr/>
      </dsp:nvSpPr>
      <dsp:spPr>
        <a:xfrm>
          <a:off x="1054345" y="486449"/>
          <a:ext cx="3875475" cy="3875475"/>
        </a:xfrm>
        <a:prstGeom prst="blockArc">
          <a:avLst>
            <a:gd name="adj1" fmla="val 3857143"/>
            <a:gd name="adj2" fmla="val 6942857"/>
            <a:gd name="adj3" fmla="val 38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9E58ED-61AB-439E-A3DA-CBB9A5EF0C7B}">
      <dsp:nvSpPr>
        <dsp:cNvPr id="0" name=""/>
        <dsp:cNvSpPr/>
      </dsp:nvSpPr>
      <dsp:spPr>
        <a:xfrm>
          <a:off x="1054345" y="486449"/>
          <a:ext cx="3875475" cy="3875475"/>
        </a:xfrm>
        <a:prstGeom prst="blockArc">
          <a:avLst>
            <a:gd name="adj1" fmla="val 771429"/>
            <a:gd name="adj2" fmla="val 3857143"/>
            <a:gd name="adj3" fmla="val 38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0F683A-06C8-402E-9EF8-67D2BD9A07A5}">
      <dsp:nvSpPr>
        <dsp:cNvPr id="0" name=""/>
        <dsp:cNvSpPr/>
      </dsp:nvSpPr>
      <dsp:spPr>
        <a:xfrm>
          <a:off x="1054345" y="486449"/>
          <a:ext cx="3875475" cy="3875475"/>
        </a:xfrm>
        <a:prstGeom prst="blockArc">
          <a:avLst>
            <a:gd name="adj1" fmla="val 19285714"/>
            <a:gd name="adj2" fmla="val 771429"/>
            <a:gd name="adj3" fmla="val 38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572507-21FF-4199-B6C9-159C4CE5033A}">
      <dsp:nvSpPr>
        <dsp:cNvPr id="0" name=""/>
        <dsp:cNvSpPr/>
      </dsp:nvSpPr>
      <dsp:spPr>
        <a:xfrm>
          <a:off x="1054345" y="486449"/>
          <a:ext cx="3875475" cy="3875475"/>
        </a:xfrm>
        <a:prstGeom prst="blockArc">
          <a:avLst>
            <a:gd name="adj1" fmla="val 16200000"/>
            <a:gd name="adj2" fmla="val 19285714"/>
            <a:gd name="adj3" fmla="val 38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216606-4A89-4D1F-AEE1-94156D6A37DB}">
      <dsp:nvSpPr>
        <dsp:cNvPr id="0" name=""/>
        <dsp:cNvSpPr/>
      </dsp:nvSpPr>
      <dsp:spPr>
        <a:xfrm>
          <a:off x="2244062" y="1676166"/>
          <a:ext cx="1496041" cy="14960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Quản lý cấp Bộ GD&amp;ĐT</a:t>
          </a:r>
          <a:endParaRPr lang="en-US" sz="2100" kern="1200" dirty="0"/>
        </a:p>
      </dsp:txBody>
      <dsp:txXfrm>
        <a:off x="2463152" y="1895256"/>
        <a:ext cx="1057861" cy="1057861"/>
      </dsp:txXfrm>
    </dsp:sp>
    <dsp:sp modelId="{67B6EFD6-40BB-4BA5-A0B2-9BB4FA364A41}">
      <dsp:nvSpPr>
        <dsp:cNvPr id="0" name=""/>
        <dsp:cNvSpPr/>
      </dsp:nvSpPr>
      <dsp:spPr>
        <a:xfrm>
          <a:off x="2468468" y="535"/>
          <a:ext cx="1047229" cy="1047229"/>
        </a:xfrm>
        <a:prstGeom prst="ellipse">
          <a:avLst/>
        </a:prstGeom>
        <a:solidFill>
          <a:schemeClr val="accent3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Tìm kiếm và khai thác thông tin</a:t>
          </a:r>
          <a:endParaRPr lang="en-US" sz="1200" kern="1200" dirty="0"/>
        </a:p>
      </dsp:txBody>
      <dsp:txXfrm>
        <a:off x="2621831" y="153898"/>
        <a:ext cx="740503" cy="740503"/>
      </dsp:txXfrm>
    </dsp:sp>
    <dsp:sp modelId="{90306990-4E3F-477D-8849-286CEF7CC081}">
      <dsp:nvSpPr>
        <dsp:cNvPr id="0" name=""/>
        <dsp:cNvSpPr/>
      </dsp:nvSpPr>
      <dsp:spPr>
        <a:xfrm>
          <a:off x="3953978" y="715918"/>
          <a:ext cx="1047229" cy="1047229"/>
        </a:xfrm>
        <a:prstGeom prst="ellipse">
          <a:avLst/>
        </a:prstGeom>
        <a:solidFill>
          <a:schemeClr val="accent3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Công cụ phân tích và dự liệu</a:t>
          </a:r>
          <a:endParaRPr lang="en-US" sz="1200" kern="1200" dirty="0"/>
        </a:p>
      </dsp:txBody>
      <dsp:txXfrm>
        <a:off x="4107341" y="869281"/>
        <a:ext cx="740503" cy="740503"/>
      </dsp:txXfrm>
    </dsp:sp>
    <dsp:sp modelId="{71749A04-2C91-4AE2-BF57-4480F76EE2FD}">
      <dsp:nvSpPr>
        <dsp:cNvPr id="0" name=""/>
        <dsp:cNvSpPr/>
      </dsp:nvSpPr>
      <dsp:spPr>
        <a:xfrm>
          <a:off x="4320868" y="2323370"/>
          <a:ext cx="1047229" cy="1047229"/>
        </a:xfrm>
        <a:prstGeom prst="ellipse">
          <a:avLst/>
        </a:prstGeom>
        <a:solidFill>
          <a:schemeClr val="accent5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Quản lý dữ liệu khối GDTX</a:t>
          </a:r>
          <a:endParaRPr lang="en-US" sz="1200" kern="1200" dirty="0"/>
        </a:p>
      </dsp:txBody>
      <dsp:txXfrm>
        <a:off x="4474231" y="2476733"/>
        <a:ext cx="740503" cy="740503"/>
      </dsp:txXfrm>
    </dsp:sp>
    <dsp:sp modelId="{4BD34663-88BB-43F9-B419-4AD90FC48DCD}">
      <dsp:nvSpPr>
        <dsp:cNvPr id="0" name=""/>
        <dsp:cNvSpPr/>
      </dsp:nvSpPr>
      <dsp:spPr>
        <a:xfrm>
          <a:off x="3292864" y="3612447"/>
          <a:ext cx="1047229" cy="1047229"/>
        </a:xfrm>
        <a:prstGeom prst="ellipse">
          <a:avLst/>
        </a:prstGeom>
        <a:solidFill>
          <a:schemeClr val="accent5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Quản lý dữ liệu khối THPT</a:t>
          </a:r>
          <a:endParaRPr lang="en-US" sz="1200" kern="1200"/>
        </a:p>
      </dsp:txBody>
      <dsp:txXfrm>
        <a:off x="3446227" y="3765810"/>
        <a:ext cx="740503" cy="740503"/>
      </dsp:txXfrm>
    </dsp:sp>
    <dsp:sp modelId="{3D2E65EC-37F8-4F37-B81C-0848EC8FC1B7}">
      <dsp:nvSpPr>
        <dsp:cNvPr id="0" name=""/>
        <dsp:cNvSpPr/>
      </dsp:nvSpPr>
      <dsp:spPr>
        <a:xfrm>
          <a:off x="1644073" y="3612447"/>
          <a:ext cx="1047229" cy="1047229"/>
        </a:xfrm>
        <a:prstGeom prst="ellipse">
          <a:avLst/>
        </a:prstGeom>
        <a:solidFill>
          <a:schemeClr val="accent5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Quản lý dữ liệu khối THCS</a:t>
          </a:r>
          <a:endParaRPr lang="en-US" sz="1200" kern="1200"/>
        </a:p>
      </dsp:txBody>
      <dsp:txXfrm>
        <a:off x="1797436" y="3765810"/>
        <a:ext cx="740503" cy="740503"/>
      </dsp:txXfrm>
    </dsp:sp>
    <dsp:sp modelId="{D2A3B1F6-F6D5-4E21-A3B6-CE5969F89B17}">
      <dsp:nvSpPr>
        <dsp:cNvPr id="0" name=""/>
        <dsp:cNvSpPr/>
      </dsp:nvSpPr>
      <dsp:spPr>
        <a:xfrm>
          <a:off x="616069" y="2323370"/>
          <a:ext cx="1047229" cy="1047229"/>
        </a:xfrm>
        <a:prstGeom prst="ellipse">
          <a:avLst/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Quản lý dữ liệu khối Tiểu học</a:t>
          </a:r>
          <a:endParaRPr lang="en-US" sz="1200" kern="1200"/>
        </a:p>
      </dsp:txBody>
      <dsp:txXfrm>
        <a:off x="769432" y="2476733"/>
        <a:ext cx="740503" cy="740503"/>
      </dsp:txXfrm>
    </dsp:sp>
    <dsp:sp modelId="{2C86F32C-C31F-4A54-A7A7-6BECA19260A3}">
      <dsp:nvSpPr>
        <dsp:cNvPr id="0" name=""/>
        <dsp:cNvSpPr/>
      </dsp:nvSpPr>
      <dsp:spPr>
        <a:xfrm>
          <a:off x="982959" y="715918"/>
          <a:ext cx="1047229" cy="1047229"/>
        </a:xfrm>
        <a:prstGeom prst="ellipse">
          <a:avLst/>
        </a:prstGeom>
        <a:solidFill>
          <a:schemeClr val="accent6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Quản lý dữ liệu khối Mầm non</a:t>
          </a:r>
          <a:endParaRPr lang="en-US" sz="1200" kern="1200" dirty="0"/>
        </a:p>
      </dsp:txBody>
      <dsp:txXfrm>
        <a:off x="1136322" y="869281"/>
        <a:ext cx="740503" cy="7405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en-US"/>
              <a:pPr/>
              <a:t>8/29/2019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en-US"/>
              <a:pPr/>
              <a:t>8/29/2019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vi-VN" smtClean="0"/>
              <a:pPr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57956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vi-VN" smtClean="0"/>
              <a:pPr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57956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vi-VN" smtClean="0"/>
              <a:pPr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85122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vi-VN" smtClean="0"/>
              <a:pPr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26594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vi-VN" smtClean="0"/>
              <a:pPr/>
              <a:t>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57956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vi-VN" smtClean="0"/>
              <a:pPr/>
              <a:t>9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17056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vi-VN" smtClean="0"/>
              <a:pPr/>
              <a:t>10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45290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1905000"/>
            <a:ext cx="12188826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-2" y="1795132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-2" y="5142116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8/29/2019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8/29/2019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8/29/2019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100000">
              <a:schemeClr val="accent1">
                <a:alpha val="80000"/>
              </a:schemeClr>
            </a:gs>
            <a:gs pos="0">
              <a:schemeClr val="accent1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8/29/2019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203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8/29/2019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8/29/2019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8/29/2019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Rectangle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8/29/2019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8/29/2019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8/29/2019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40000">
              <a:schemeClr val="accent1">
                <a:lumMod val="20000"/>
                <a:lumOff val="80000"/>
                <a:alpha val="66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" y="6480048"/>
            <a:ext cx="12188827" cy="377952"/>
            <a:chOff x="-1" y="6480048"/>
            <a:chExt cx="12188827" cy="377952"/>
          </a:xfrm>
        </p:grpSpPr>
        <p:sp>
          <p:nvSpPr>
            <p:cNvPr id="7" name="Rectangle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B277187-C200-495F-A386-621319EADA8F}" type="datetimeFigureOut">
              <a:rPr lang="en-US"/>
              <a:pPr/>
              <a:t>8/29/2019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4622643" y="1139913"/>
            <a:ext cx="2949867" cy="36185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endParaRPr lang="en-US" sz="1400" smtClean="0"/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4622643" y="1139913"/>
            <a:ext cx="2949867" cy="36185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400" err="1" smtClean="0"/>
              <a:t>BỘ</a:t>
            </a:r>
            <a:r>
              <a:rPr lang="en-US" sz="1400" smtClean="0"/>
              <a:t> </a:t>
            </a:r>
            <a:r>
              <a:rPr lang="en-US" sz="1400" err="1" smtClean="0"/>
              <a:t>GIÁO</a:t>
            </a:r>
            <a:r>
              <a:rPr lang="en-US" sz="1400" smtClean="0"/>
              <a:t> </a:t>
            </a:r>
            <a:r>
              <a:rPr lang="en-US" sz="1400" err="1" smtClean="0"/>
              <a:t>DỤC</a:t>
            </a:r>
            <a:r>
              <a:rPr lang="en-US" sz="1400" smtClean="0"/>
              <a:t> </a:t>
            </a:r>
            <a:r>
              <a:rPr lang="en-US" sz="1400" err="1" smtClean="0"/>
              <a:t>VÀ</a:t>
            </a:r>
            <a:r>
              <a:rPr lang="en-US" sz="1400" smtClean="0"/>
              <a:t> </a:t>
            </a:r>
            <a:r>
              <a:rPr lang="en-US" sz="1400" err="1" smtClean="0"/>
              <a:t>ĐÀO</a:t>
            </a:r>
            <a:r>
              <a:rPr lang="en-US" sz="1400" smtClean="0"/>
              <a:t> </a:t>
            </a:r>
            <a:r>
              <a:rPr lang="en-US" sz="1400" err="1" smtClean="0"/>
              <a:t>TẠO</a:t>
            </a:r>
            <a:endParaRPr lang="en-US" sz="140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4774" y="51541"/>
            <a:ext cx="1002451" cy="1015354"/>
          </a:xfrm>
          <a:prstGeom prst="rect">
            <a:avLst/>
          </a:prstGeom>
        </p:spPr>
      </p:pic>
      <p:sp>
        <p:nvSpPr>
          <p:cNvPr id="13" name="Title 3"/>
          <p:cNvSpPr>
            <a:spLocks noGrp="1"/>
          </p:cNvSpPr>
          <p:nvPr>
            <p:ph type="ctrTitle"/>
          </p:nvPr>
        </p:nvSpPr>
        <p:spPr>
          <a:xfrm>
            <a:off x="502703" y="2158666"/>
            <a:ext cx="11241487" cy="201548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600" smtClean="0">
                <a:solidFill>
                  <a:srgbClr val="007635"/>
                </a:solidFill>
              </a:rPr>
              <a:t>GIỚI THIỆU TRIỂN </a:t>
            </a:r>
            <a:r>
              <a:rPr lang="en-US" sz="3600" dirty="0" smtClean="0">
                <a:solidFill>
                  <a:srgbClr val="007635"/>
                </a:solidFill>
              </a:rPr>
              <a:t>KHAI</a:t>
            </a:r>
            <a:br>
              <a:rPr lang="en-US" sz="3600" dirty="0" smtClean="0">
                <a:solidFill>
                  <a:srgbClr val="007635"/>
                </a:solidFill>
              </a:rPr>
            </a:br>
            <a:r>
              <a:rPr lang="en-US" sz="2600" dirty="0" smtClean="0">
                <a:solidFill>
                  <a:srgbClr val="007635"/>
                </a:solidFill>
              </a:rPr>
              <a:t>CƠ SỞ DỮ LIỆU GIÁO DỤC MẦM NON VÀ GIÁO DỤC PHỔ THÔNG</a:t>
            </a:r>
            <a:r>
              <a:rPr lang="en-US" sz="2800" dirty="0" smtClean="0">
                <a:solidFill>
                  <a:srgbClr val="007635"/>
                </a:solidFill>
              </a:rPr>
              <a:t/>
            </a:r>
            <a:br>
              <a:rPr lang="en-US" sz="2800" dirty="0" smtClean="0">
                <a:solidFill>
                  <a:srgbClr val="007635"/>
                </a:solidFill>
              </a:rPr>
            </a:br>
            <a:r>
              <a:rPr lang="en-US" sz="2800" dirty="0" smtClean="0">
                <a:solidFill>
                  <a:srgbClr val="007635"/>
                </a:solidFill>
              </a:rPr>
              <a:t>http://csdl.moet.gov.vn</a:t>
            </a:r>
            <a:endParaRPr lang="en-US" sz="2800" dirty="0">
              <a:solidFill>
                <a:srgbClr val="0076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296" y="101872"/>
            <a:ext cx="9509760" cy="84405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29E3E"/>
                </a:solidFill>
              </a:rPr>
              <a:t/>
            </a:r>
            <a:br>
              <a:rPr lang="en-US" sz="3600" dirty="0" smtClean="0">
                <a:solidFill>
                  <a:srgbClr val="F29E3E"/>
                </a:solidFill>
              </a:rPr>
            </a:br>
            <a:r>
              <a:rPr lang="en-US" sz="3600" dirty="0">
                <a:solidFill>
                  <a:srgbClr val="F29E3E"/>
                </a:solidFill>
              </a:rPr>
              <a:t/>
            </a:r>
            <a:br>
              <a:rPr lang="en-US" sz="3600" dirty="0">
                <a:solidFill>
                  <a:srgbClr val="F29E3E"/>
                </a:solidFill>
              </a:rPr>
            </a:br>
            <a:r>
              <a:rPr lang="en-US" sz="3600" dirty="0" smtClean="0">
                <a:solidFill>
                  <a:srgbClr val="F29E3E"/>
                </a:solidFill>
              </a:rPr>
              <a:t/>
            </a:r>
            <a:br>
              <a:rPr lang="en-US" sz="3600" dirty="0" smtClean="0">
                <a:solidFill>
                  <a:srgbClr val="F29E3E"/>
                </a:solidFill>
              </a:rPr>
            </a:br>
            <a:r>
              <a:rPr lang="en-US" sz="3600" dirty="0" smtClean="0">
                <a:solidFill>
                  <a:srgbClr val="F29E3E"/>
                </a:solidFill>
              </a:rPr>
              <a:t/>
            </a:r>
            <a:br>
              <a:rPr lang="en-US" sz="3600" dirty="0" smtClean="0">
                <a:solidFill>
                  <a:srgbClr val="F29E3E"/>
                </a:solidFill>
              </a:rPr>
            </a:br>
            <a:r>
              <a:rPr lang="en-US" sz="2700" dirty="0" smtClean="0">
                <a:solidFill>
                  <a:srgbClr val="F29E3E"/>
                </a:solidFill>
              </a:rPr>
              <a:t> IV. QUY TRÌNH KHỞI TẠO &amp; CẤP TÀI KHOẢN SỬ DỤNG</a:t>
            </a:r>
            <a:endParaRPr lang="vi-VN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46998" y="1361851"/>
            <a:ext cx="4020117" cy="4793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endParaRPr lang="en-US" sz="160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368698" y="2846355"/>
            <a:ext cx="3050307" cy="5571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>
              <a:buNone/>
            </a:pPr>
            <a:endParaRPr lang="en-US" sz="1600" dirty="0"/>
          </a:p>
        </p:txBody>
      </p:sp>
      <p:sp>
        <p:nvSpPr>
          <p:cNvPr id="7" name="Rounded Rectangle 6"/>
          <p:cNvSpPr/>
          <p:nvPr/>
        </p:nvSpPr>
        <p:spPr>
          <a:xfrm>
            <a:off x="8628951" y="4977358"/>
            <a:ext cx="3456210" cy="1178449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b="1" dirty="0" smtClean="0">
                <a:solidFill>
                  <a:schemeClr val="bg1"/>
                </a:solidFill>
              </a:rPr>
              <a:t>Bước 3: Các trường nhận tài khoản trường, tạo và cấp phát tài khoản cho các người dùng phần mềm tại đơn vị.</a:t>
            </a:r>
            <a:endParaRPr lang="vi-VN" b="1" dirty="0">
              <a:solidFill>
                <a:schemeClr val="bg1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10186459" y="4501771"/>
            <a:ext cx="341194" cy="382137"/>
          </a:xfrm>
          <a:prstGeom prst="down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ounded Rectangle 9"/>
          <p:cNvSpPr/>
          <p:nvPr/>
        </p:nvSpPr>
        <p:spPr>
          <a:xfrm>
            <a:off x="8579263" y="3209467"/>
            <a:ext cx="3505897" cy="1292303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" indent="0">
              <a:buNone/>
            </a:pPr>
            <a:r>
              <a:rPr lang="en-US" sz="1700" b="1" dirty="0">
                <a:solidFill>
                  <a:schemeClr val="bg1"/>
                </a:solidFill>
              </a:rPr>
              <a:t>Bước 2:  </a:t>
            </a:r>
            <a:r>
              <a:rPr lang="en-US" sz="1700" b="1" dirty="0" smtClean="0">
                <a:solidFill>
                  <a:schemeClr val="bg1"/>
                </a:solidFill>
              </a:rPr>
              <a:t>Phòng GD nhận Tài khoản cấp Phòng; tạo và cấp phát tài khoản và mật khẩu cho các trường MN, TH, THCS (qua email)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8495171" y="1302528"/>
            <a:ext cx="3589990" cy="117845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" indent="0">
              <a:lnSpc>
                <a:spcPct val="120000"/>
              </a:lnSpc>
              <a:spcBef>
                <a:spcPts val="600"/>
              </a:spcBef>
              <a:spcAft>
                <a:spcPts val="4200"/>
              </a:spcAft>
              <a:buNone/>
            </a:pPr>
            <a:r>
              <a:rPr lang="en-US" sz="1700" b="1" dirty="0">
                <a:solidFill>
                  <a:schemeClr val="bg1"/>
                </a:solidFill>
              </a:rPr>
              <a:t>Bước 1: </a:t>
            </a:r>
            <a:r>
              <a:rPr lang="en-US" sz="1700" b="1" dirty="0" smtClean="0">
                <a:solidFill>
                  <a:schemeClr val="bg1"/>
                </a:solidFill>
              </a:rPr>
              <a:t>Sở cấp phát tài khoản, mật khẩu cho các PGD, Trường THPT/GDTX (qua email)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10136772" y="2654154"/>
            <a:ext cx="341194" cy="382137"/>
          </a:xfrm>
          <a:prstGeom prst="down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239898"/>
              </p:ext>
            </p:extLst>
          </p:nvPr>
        </p:nvGraphicFramePr>
        <p:xfrm>
          <a:off x="491320" y="1928945"/>
          <a:ext cx="7855679" cy="3664881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11873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25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69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782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788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0075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0546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3651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68187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SGD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PGD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GDTX</a:t>
                      </a:r>
                      <a:endParaRPr lang="vi-VN" dirty="0" smtClean="0"/>
                    </a:p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THPT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THCS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Tiểu</a:t>
                      </a:r>
                      <a:r>
                        <a:rPr lang="en-US" baseline="0" dirty="0" smtClean="0"/>
                        <a:t> học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Mầm</a:t>
                      </a:r>
                      <a:r>
                        <a:rPr lang="en-US" baseline="0" dirty="0" smtClean="0"/>
                        <a:t> mon</a:t>
                      </a:r>
                      <a:endParaRPr lang="vi-V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8187">
                <a:tc>
                  <a:txBody>
                    <a:bodyPr/>
                    <a:lstStyle/>
                    <a:p>
                      <a:r>
                        <a:rPr lang="en-US" dirty="0" smtClean="0"/>
                        <a:t>Bộ</a:t>
                      </a:r>
                      <a:r>
                        <a:rPr lang="en-US" baseline="0" dirty="0" smtClean="0"/>
                        <a:t> GD&amp;ĐT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vi-V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8187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187">
                <a:tc>
                  <a:txBody>
                    <a:bodyPr/>
                    <a:lstStyle/>
                    <a:p>
                      <a:r>
                        <a:rPr lang="en-US" dirty="0" smtClean="0"/>
                        <a:t>Sở</a:t>
                      </a:r>
                      <a:r>
                        <a:rPr lang="en-US" baseline="0" dirty="0" smtClean="0"/>
                        <a:t> GD&amp;ĐT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vi-V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8187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8187">
                <a:tc>
                  <a:txBody>
                    <a:bodyPr/>
                    <a:lstStyle/>
                    <a:p>
                      <a:r>
                        <a:rPr lang="en-US" dirty="0" smtClean="0"/>
                        <a:t>Phòng</a:t>
                      </a:r>
                      <a:r>
                        <a:rPr lang="en-US" baseline="0" dirty="0" smtClean="0"/>
                        <a:t> GD&amp;ĐT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vi-V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8187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4651" y="1361851"/>
            <a:ext cx="6716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QUYỀN KHỞI TẠO VÀ CẤP TÀI KHOẢN CÁC CẤP </a:t>
            </a:r>
            <a:r>
              <a:rPr lang="en-US" sz="1600" b="1" dirty="0" smtClean="0">
                <a:solidFill>
                  <a:srgbClr val="0070C0"/>
                </a:solidFill>
              </a:rPr>
              <a:t>(QUA EMAIL)</a:t>
            </a:r>
            <a:endParaRPr lang="vi-VN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02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ank-you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173" y="1500293"/>
            <a:ext cx="3521302" cy="2200643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4351283" y="4037712"/>
            <a:ext cx="524241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Trân trọng cảm ơn !</a:t>
            </a:r>
            <a:endParaRPr lang="en-US" alt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smtClean="0">
                <a:solidFill>
                  <a:srgbClr val="FFFF00"/>
                </a:solidFill>
              </a:rPr>
              <a:t> </a:t>
            </a:r>
            <a:endParaRPr lang="en-US" altLang="en-US" sz="1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441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317" y="298146"/>
            <a:ext cx="10889673" cy="901480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2200" smtClean="0">
                <a:solidFill>
                  <a:schemeClr val="accent2">
                    <a:lumMod val="75000"/>
                  </a:schemeClr>
                </a:solidFill>
              </a:rPr>
              <a:t>TỔNG QUÁT VỀ CSDL TOÀN NGÀNH VỀ GDMN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200" dirty="0" err="1" smtClean="0">
                <a:solidFill>
                  <a:schemeClr val="accent2">
                    <a:lumMod val="75000"/>
                  </a:schemeClr>
                </a:solidFill>
              </a:rPr>
              <a:t>GDPT</a:t>
            </a:r>
            <a:endParaRPr lang="en-US" sz="2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317" y="1443790"/>
            <a:ext cx="11107883" cy="5060920"/>
          </a:xfrm>
        </p:spPr>
        <p:txBody>
          <a:bodyPr>
            <a:normAutofit/>
          </a:bodyPr>
          <a:lstStyle/>
          <a:p>
            <a:pPr lvl="0"/>
            <a:r>
              <a:rPr lang="vi-VN" dirty="0" smtClean="0"/>
              <a:t>CSDL </a:t>
            </a:r>
            <a:r>
              <a:rPr lang="vi-VN" dirty="0"/>
              <a:t>toàn ngành về GDMN, </a:t>
            </a:r>
            <a:r>
              <a:rPr lang="vi-VN" dirty="0" smtClean="0"/>
              <a:t>GDPT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CSDL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trung</a:t>
            </a:r>
            <a:r>
              <a:rPr lang="en-US" dirty="0" smtClean="0"/>
              <a:t>,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(</a:t>
            </a:r>
            <a:r>
              <a:rPr lang="en-US" dirty="0" err="1" smtClean="0"/>
              <a:t>toàn</a:t>
            </a:r>
            <a:r>
              <a:rPr lang="en-US" dirty="0" smtClean="0"/>
              <a:t> </a:t>
            </a:r>
            <a:r>
              <a:rPr lang="en-US" dirty="0" err="1" smtClean="0"/>
              <a:t>Ngành</a:t>
            </a:r>
            <a:r>
              <a:rPr lang="en-US" dirty="0" smtClean="0"/>
              <a:t>) </a:t>
            </a:r>
            <a:r>
              <a:rPr lang="en-US" dirty="0" err="1" smtClean="0"/>
              <a:t>nhằm</a:t>
            </a:r>
            <a:r>
              <a:rPr lang="en-US" dirty="0" smtClean="0"/>
              <a:t> </a:t>
            </a:r>
            <a:r>
              <a:rPr lang="en-US" dirty="0" err="1" smtClean="0"/>
              <a:t>cung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tin </a:t>
            </a:r>
            <a:r>
              <a:rPr lang="en-US" dirty="0" err="1" smtClean="0"/>
              <a:t>đầy</a:t>
            </a:r>
            <a:r>
              <a:rPr lang="en-US" dirty="0" smtClean="0"/>
              <a:t> </a:t>
            </a:r>
            <a:r>
              <a:rPr lang="en-US" dirty="0" err="1" smtClean="0"/>
              <a:t>đủ</a:t>
            </a:r>
            <a:r>
              <a:rPr lang="en-US" dirty="0" smtClean="0"/>
              <a:t>, </a:t>
            </a:r>
            <a:r>
              <a:rPr lang="en-US" dirty="0" err="1" smtClean="0"/>
              <a:t>nhanh</a:t>
            </a:r>
            <a:r>
              <a:rPr lang="en-US" dirty="0" smtClean="0"/>
              <a:t> </a:t>
            </a:r>
            <a:r>
              <a:rPr lang="en-US" dirty="0" err="1" smtClean="0"/>
              <a:t>chóng</a:t>
            </a:r>
            <a:r>
              <a:rPr lang="en-US" dirty="0" smtClean="0"/>
              <a:t>, </a:t>
            </a:r>
            <a:r>
              <a:rPr lang="en-US" dirty="0" err="1" smtClean="0"/>
              <a:t>chính</a:t>
            </a:r>
            <a:r>
              <a:rPr lang="en-US" dirty="0" smtClean="0"/>
              <a:t> </a:t>
            </a:r>
            <a:r>
              <a:rPr lang="en-US" dirty="0" err="1" smtClean="0"/>
              <a:t>xác</a:t>
            </a:r>
            <a:r>
              <a:rPr lang="en-US" dirty="0" smtClean="0"/>
              <a:t> </a:t>
            </a:r>
            <a:r>
              <a:rPr lang="en-US" dirty="0" err="1" smtClean="0"/>
              <a:t>phục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, </a:t>
            </a:r>
            <a:r>
              <a:rPr lang="en-US" dirty="0" err="1"/>
              <a:t>hỗ</a:t>
            </a:r>
            <a:r>
              <a:rPr lang="en-US" dirty="0"/>
              <a:t> </a:t>
            </a:r>
            <a:r>
              <a:rPr lang="en-US" dirty="0" err="1"/>
              <a:t>trợ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err="1" smtClean="0"/>
              <a:t>dục</a:t>
            </a:r>
            <a:r>
              <a:rPr lang="en-US" smtClean="0"/>
              <a:t> (</a:t>
            </a:r>
            <a:r>
              <a:rPr lang="en-US" dirty="0" err="1"/>
              <a:t>P</a:t>
            </a:r>
            <a:r>
              <a:rPr lang="en-US" smtClean="0"/>
              <a:t>hòng, </a:t>
            </a:r>
            <a:r>
              <a:rPr lang="en-US" dirty="0" err="1"/>
              <a:t>S</a:t>
            </a:r>
            <a:r>
              <a:rPr lang="en-US" smtClean="0"/>
              <a:t>ở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GDĐT</a:t>
            </a:r>
            <a:r>
              <a:rPr lang="en-US" dirty="0" smtClean="0"/>
              <a:t>).</a:t>
            </a:r>
          </a:p>
          <a:p>
            <a:pPr lvl="0"/>
            <a:r>
              <a:rPr lang="en-US" dirty="0" err="1" smtClean="0"/>
              <a:t>CSDL</a:t>
            </a:r>
            <a:r>
              <a:rPr lang="en-US" dirty="0" smtClean="0"/>
              <a:t> </a:t>
            </a:r>
            <a:r>
              <a:rPr lang="en-US" dirty="0" err="1" smtClean="0"/>
              <a:t>toàn</a:t>
            </a:r>
            <a:r>
              <a:rPr lang="en-US" dirty="0" smtClean="0"/>
              <a:t> </a:t>
            </a:r>
            <a:r>
              <a:rPr lang="en-US" dirty="0" err="1" smtClean="0"/>
              <a:t>ngành</a:t>
            </a:r>
            <a:r>
              <a:rPr lang="en-US" dirty="0" smtClean="0"/>
              <a:t> (</a:t>
            </a:r>
            <a:r>
              <a:rPr lang="en-US" dirty="0" err="1" smtClean="0"/>
              <a:t>hiện</a:t>
            </a:r>
            <a:r>
              <a:rPr lang="en-US" dirty="0" smtClean="0"/>
              <a:t> nay) </a:t>
            </a:r>
            <a:r>
              <a:rPr lang="en-US" dirty="0" err="1" smtClean="0"/>
              <a:t>gồm</a:t>
            </a:r>
            <a:r>
              <a:rPr lang="en-US" dirty="0" smtClean="0"/>
              <a:t> 4 </a:t>
            </a:r>
            <a:r>
              <a:rPr lang="en-US" dirty="0" err="1" smtClean="0"/>
              <a:t>CSDL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CSDL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endParaRPr lang="en-US" dirty="0" smtClean="0"/>
          </a:p>
          <a:p>
            <a:pPr lvl="1"/>
            <a:r>
              <a:rPr lang="en-US" dirty="0" err="1" smtClean="0"/>
              <a:t>CSDL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lớp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endParaRPr lang="en-US" dirty="0" smtClean="0"/>
          </a:p>
          <a:p>
            <a:pPr lvl="1"/>
            <a:r>
              <a:rPr lang="en-US" dirty="0" err="1" smtClean="0"/>
              <a:t>CSDL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đội</a:t>
            </a:r>
            <a:r>
              <a:rPr lang="en-US" dirty="0" smtClean="0"/>
              <a:t> </a:t>
            </a:r>
            <a:r>
              <a:rPr lang="en-US" dirty="0" err="1" smtClean="0"/>
              <a:t>ngũ</a:t>
            </a:r>
            <a:r>
              <a:rPr lang="en-US" dirty="0" smtClean="0"/>
              <a:t> (</a:t>
            </a:r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,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CBQLGD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CSDL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(</a:t>
            </a:r>
            <a:r>
              <a:rPr lang="en-US" dirty="0" err="1" smtClean="0"/>
              <a:t>hồ</a:t>
            </a:r>
            <a:r>
              <a:rPr lang="en-US" dirty="0" smtClean="0"/>
              <a:t> </a:t>
            </a:r>
            <a:r>
              <a:rPr lang="en-US" dirty="0" err="1" smtClean="0"/>
              <a:t>sơ</a:t>
            </a:r>
            <a:r>
              <a:rPr lang="en-US" dirty="0" smtClean="0"/>
              <a:t>,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- </a:t>
            </a:r>
            <a:r>
              <a:rPr lang="en-US" dirty="0" err="1" smtClean="0"/>
              <a:t>rèn</a:t>
            </a:r>
            <a:r>
              <a:rPr lang="en-US" dirty="0" smtClean="0"/>
              <a:t> </a:t>
            </a:r>
            <a:r>
              <a:rPr lang="en-US" dirty="0" err="1" smtClean="0"/>
              <a:t>luyện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Ngoài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,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phép</a:t>
            </a:r>
            <a:r>
              <a:rPr lang="en-US" dirty="0" smtClean="0"/>
              <a:t> </a:t>
            </a:r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 </a:t>
            </a:r>
            <a:r>
              <a:rPr lang="en-US" dirty="0" err="1" smtClean="0"/>
              <a:t>kê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CSVC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endParaRPr lang="en-US" dirty="0" smtClean="0"/>
          </a:p>
          <a:p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mềm</a:t>
            </a:r>
            <a:r>
              <a:rPr lang="en-US" dirty="0" smtClean="0"/>
              <a:t> </a:t>
            </a:r>
            <a:r>
              <a:rPr lang="en-US" dirty="0" err="1" smtClean="0"/>
              <a:t>CSDL</a:t>
            </a:r>
            <a:r>
              <a:rPr lang="en-US" dirty="0" smtClean="0"/>
              <a:t> </a:t>
            </a:r>
            <a:r>
              <a:rPr lang="en-US" dirty="0" err="1"/>
              <a:t>toàn</a:t>
            </a:r>
            <a:r>
              <a:rPr lang="en-US" dirty="0"/>
              <a:t> </a:t>
            </a:r>
            <a:r>
              <a:rPr lang="en-US" dirty="0" err="1"/>
              <a:t>ngành</a:t>
            </a:r>
            <a:r>
              <a:rPr lang="en-US" dirty="0"/>
              <a:t> </a:t>
            </a:r>
            <a:r>
              <a:rPr lang="en-US" dirty="0" err="1"/>
              <a:t>gồm</a:t>
            </a:r>
            <a:r>
              <a:rPr lang="en-US" dirty="0"/>
              <a:t> </a:t>
            </a:r>
            <a:r>
              <a:rPr lang="en-US" dirty="0" smtClean="0"/>
              <a:t>2 </a:t>
            </a:r>
            <a:r>
              <a:rPr lang="en-US" dirty="0" err="1" smtClean="0"/>
              <a:t>nhóm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/>
              <a:t>là</a:t>
            </a:r>
            <a:r>
              <a:rPr lang="en-US" dirty="0"/>
              <a:t>:</a:t>
            </a:r>
          </a:p>
          <a:p>
            <a:pPr lvl="1"/>
            <a:r>
              <a:rPr lang="en-US" dirty="0" err="1" smtClean="0"/>
              <a:t>Nhóm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phục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thập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sở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err="1" smtClean="0"/>
              <a:t>Bộ</a:t>
            </a:r>
            <a:r>
              <a:rPr lang="en-US" smtClean="0"/>
              <a:t> (</a:t>
            </a:r>
            <a:r>
              <a:rPr lang="en-US" err="1"/>
              <a:t>T</a:t>
            </a:r>
            <a:r>
              <a:rPr lang="en-US" smtClean="0"/>
              <a:t>rường</a:t>
            </a:r>
            <a:r>
              <a:rPr lang="en-US" smtClean="0">
                <a:sym typeface="Wingdings" panose="05000000000000000000" pitchFamily="2" charset="2"/>
              </a:rPr>
              <a:t>P</a:t>
            </a:r>
            <a:r>
              <a:rPr lang="en-US" smtClean="0"/>
              <a:t>hòng</a:t>
            </a:r>
            <a:r>
              <a:rPr lang="en-US" smtClean="0">
                <a:sym typeface="Wingdings" panose="05000000000000000000" pitchFamily="2" charset="2"/>
              </a:rPr>
              <a:t>Sở</a:t>
            </a:r>
            <a:r>
              <a:rPr lang="en-US" dirty="0" err="1" smtClean="0">
                <a:sym typeface="Wingdings" panose="05000000000000000000" pitchFamily="2" charset="2"/>
              </a:rPr>
              <a:t>Bộ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dirty="0"/>
          </a:p>
          <a:p>
            <a:pPr lvl="1"/>
            <a:r>
              <a:rPr lang="en-US" dirty="0" err="1" smtClean="0"/>
              <a:t>Nhóm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, </a:t>
            </a:r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 smtClean="0"/>
              <a:t>thác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tin </a:t>
            </a:r>
            <a:r>
              <a:rPr lang="en-US" dirty="0" err="1" smtClean="0"/>
              <a:t>phục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,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Ngành</a:t>
            </a:r>
            <a:r>
              <a:rPr lang="en-US" dirty="0" smtClean="0"/>
              <a:t> (</a:t>
            </a:r>
            <a:r>
              <a:rPr lang="en-US" dirty="0" err="1" smtClean="0"/>
              <a:t>phục</a:t>
            </a:r>
            <a:r>
              <a:rPr lang="en-US" dirty="0" smtClean="0"/>
              <a:t> </a:t>
            </a:r>
            <a:r>
              <a:rPr lang="en-US" err="1" smtClean="0"/>
              <a:t>vụ</a:t>
            </a:r>
            <a:r>
              <a:rPr lang="en-US" smtClean="0"/>
              <a:t> </a:t>
            </a:r>
            <a:r>
              <a:rPr lang="en-US" dirty="0" err="1"/>
              <a:t>P</a:t>
            </a:r>
            <a:r>
              <a:rPr lang="en-US" smtClean="0"/>
              <a:t>hòng, Sở</a:t>
            </a:r>
            <a:r>
              <a:rPr lang="en-US" dirty="0" smtClean="0"/>
              <a:t>, </a:t>
            </a:r>
            <a:r>
              <a:rPr lang="en-US" dirty="0" err="1" smtClean="0"/>
              <a:t>Bộ</a:t>
            </a:r>
            <a:r>
              <a:rPr lang="en-US" dirty="0" smtClean="0"/>
              <a:t>): </a:t>
            </a:r>
            <a:r>
              <a:rPr lang="en-US" dirty="0" err="1" smtClean="0"/>
              <a:t>gồm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 </a:t>
            </a:r>
            <a:r>
              <a:rPr lang="en-US" dirty="0" err="1" smtClean="0"/>
              <a:t>tĩnh</a:t>
            </a:r>
            <a:r>
              <a:rPr lang="en-US" dirty="0" smtClean="0"/>
              <a:t> (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EMIS</a:t>
            </a:r>
            <a:r>
              <a:rPr lang="en-US" dirty="0" smtClean="0"/>
              <a:t>)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(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yêu</a:t>
            </a:r>
            <a:r>
              <a:rPr lang="en-US" dirty="0" smtClean="0"/>
              <a:t> </a:t>
            </a:r>
            <a:r>
              <a:rPr lang="en-US" dirty="0" err="1" smtClean="0"/>
              <a:t>cầu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962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1037771" y="299511"/>
            <a:ext cx="10116457" cy="1293866"/>
          </a:xfrm>
          <a:solidFill>
            <a:srgbClr val="FDFCF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smtClean="0">
                <a:solidFill>
                  <a:srgbClr val="F29E3E"/>
                </a:solidFill>
              </a:rPr>
              <a:t>QUY </a:t>
            </a:r>
            <a:r>
              <a:rPr lang="en-US" sz="2400" b="1" dirty="0" smtClean="0">
                <a:solidFill>
                  <a:srgbClr val="F29E3E"/>
                </a:solidFill>
              </a:rPr>
              <a:t>TRÌNH TRIỂN KHAI THU THẬP VÀ TỔNG HỢP DỮ LIỆU</a:t>
            </a:r>
            <a:endParaRPr lang="en-US" sz="2400" dirty="0" smtClean="0"/>
          </a:p>
          <a:p>
            <a:pPr marL="4572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1800" dirty="0" smtClean="0"/>
              <a:t>Việc tổng hợp dữ liệu sẽ được thực hiện từ các nhà trường tới cấp Phòng GD&amp;ĐT , Cấp Sở GD&amp;ĐT và chuyển lên Bộ GD&amp;ĐT</a:t>
            </a:r>
            <a:endParaRPr lang="en-US" sz="1800" dirty="0"/>
          </a:p>
          <a:p>
            <a:pPr marL="45720" indent="0">
              <a:lnSpc>
                <a:spcPct val="110000"/>
              </a:lnSpc>
              <a:spcBef>
                <a:spcPts val="1200"/>
              </a:spcBef>
              <a:buNone/>
            </a:pPr>
            <a:endParaRPr lang="en-US" sz="1800" dirty="0" smtClean="0"/>
          </a:p>
          <a:p>
            <a:pPr marL="45720" indent="0">
              <a:lnSpc>
                <a:spcPct val="110000"/>
              </a:lnSpc>
              <a:spcBef>
                <a:spcPts val="1200"/>
              </a:spcBef>
              <a:buNone/>
            </a:pPr>
            <a:endParaRPr lang="en-US" sz="1800" dirty="0"/>
          </a:p>
          <a:p>
            <a:pPr marL="45720" indent="0">
              <a:lnSpc>
                <a:spcPct val="110000"/>
              </a:lnSpc>
              <a:spcBef>
                <a:spcPts val="1200"/>
              </a:spcBef>
              <a:buNone/>
            </a:pPr>
            <a:endParaRPr lang="en-US" sz="1800" dirty="0" smtClean="0"/>
          </a:p>
          <a:p>
            <a:pPr marL="339725" indent="-339725">
              <a:buFont typeface="Wingdings" panose="05000000000000000000" pitchFamily="2" charset="2"/>
              <a:buChar char="v"/>
            </a:pPr>
            <a:endParaRPr lang="en-US" sz="1600" b="1" dirty="0" smtClean="0">
              <a:solidFill>
                <a:srgbClr val="F29E3E"/>
              </a:solidFill>
            </a:endParaRPr>
          </a:p>
          <a:p>
            <a:pPr marL="339725" indent="-339725">
              <a:buFont typeface="Wingdings" panose="05000000000000000000" pitchFamily="2" charset="2"/>
              <a:buChar char="v"/>
            </a:pPr>
            <a:endParaRPr lang="en-US" sz="1600" b="1" dirty="0">
              <a:solidFill>
                <a:srgbClr val="F29E3E"/>
              </a:solidFill>
            </a:endParaRPr>
          </a:p>
          <a:p>
            <a:pPr marL="45720" indent="0">
              <a:lnSpc>
                <a:spcPct val="110000"/>
              </a:lnSpc>
              <a:spcBef>
                <a:spcPts val="1200"/>
              </a:spcBef>
              <a:buNone/>
            </a:pPr>
            <a:endParaRPr lang="en-US" sz="1600" dirty="0"/>
          </a:p>
          <a:p>
            <a:endParaRPr lang="en-US" sz="1600" dirty="0"/>
          </a:p>
        </p:txBody>
      </p:sp>
      <p:sp>
        <p:nvSpPr>
          <p:cNvPr id="3" name="Rounded Rectangle 2"/>
          <p:cNvSpPr/>
          <p:nvPr/>
        </p:nvSpPr>
        <p:spPr>
          <a:xfrm>
            <a:off x="1179921" y="2647574"/>
            <a:ext cx="1718365" cy="171836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Freeform 3"/>
          <p:cNvSpPr/>
          <p:nvPr/>
        </p:nvSpPr>
        <p:spPr>
          <a:xfrm>
            <a:off x="1333577" y="3507015"/>
            <a:ext cx="1957149" cy="2061522"/>
          </a:xfrm>
          <a:custGeom>
            <a:avLst/>
            <a:gdLst>
              <a:gd name="connsiteX0" fmla="*/ 0 w 1957149"/>
              <a:gd name="connsiteY0" fmla="*/ 195715 h 2061522"/>
              <a:gd name="connsiteX1" fmla="*/ 195715 w 1957149"/>
              <a:gd name="connsiteY1" fmla="*/ 0 h 2061522"/>
              <a:gd name="connsiteX2" fmla="*/ 1761434 w 1957149"/>
              <a:gd name="connsiteY2" fmla="*/ 0 h 2061522"/>
              <a:gd name="connsiteX3" fmla="*/ 1957149 w 1957149"/>
              <a:gd name="connsiteY3" fmla="*/ 195715 h 2061522"/>
              <a:gd name="connsiteX4" fmla="*/ 1957149 w 1957149"/>
              <a:gd name="connsiteY4" fmla="*/ 1865807 h 2061522"/>
              <a:gd name="connsiteX5" fmla="*/ 1761434 w 1957149"/>
              <a:gd name="connsiteY5" fmla="*/ 2061522 h 2061522"/>
              <a:gd name="connsiteX6" fmla="*/ 195715 w 1957149"/>
              <a:gd name="connsiteY6" fmla="*/ 2061522 h 2061522"/>
              <a:gd name="connsiteX7" fmla="*/ 0 w 1957149"/>
              <a:gd name="connsiteY7" fmla="*/ 1865807 h 2061522"/>
              <a:gd name="connsiteX8" fmla="*/ 0 w 1957149"/>
              <a:gd name="connsiteY8" fmla="*/ 195715 h 2061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7149" h="2061522">
                <a:moveTo>
                  <a:pt x="0" y="195715"/>
                </a:moveTo>
                <a:cubicBezTo>
                  <a:pt x="0" y="87625"/>
                  <a:pt x="87625" y="0"/>
                  <a:pt x="195715" y="0"/>
                </a:cubicBezTo>
                <a:lnTo>
                  <a:pt x="1761434" y="0"/>
                </a:lnTo>
                <a:cubicBezTo>
                  <a:pt x="1869524" y="0"/>
                  <a:pt x="1957149" y="87625"/>
                  <a:pt x="1957149" y="195715"/>
                </a:cubicBezTo>
                <a:lnTo>
                  <a:pt x="1957149" y="1865807"/>
                </a:lnTo>
                <a:cubicBezTo>
                  <a:pt x="1957149" y="1973897"/>
                  <a:pt x="1869524" y="2061522"/>
                  <a:pt x="1761434" y="2061522"/>
                </a:cubicBezTo>
                <a:lnTo>
                  <a:pt x="195715" y="2061522"/>
                </a:lnTo>
                <a:cubicBezTo>
                  <a:pt x="87625" y="2061522"/>
                  <a:pt x="0" y="1973897"/>
                  <a:pt x="0" y="1865807"/>
                </a:cubicBezTo>
                <a:lnTo>
                  <a:pt x="0" y="195715"/>
                </a:lnTo>
                <a:close/>
              </a:path>
            </a:pathLst>
          </a:custGeom>
          <a:solidFill>
            <a:schemeClr val="accent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853" tIns="106853" rIns="106853" bIns="106853" numCol="1" spcCol="1270" anchor="t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smtClean="0"/>
              <a:t>TRƯỜNG HỌC</a:t>
            </a:r>
            <a:endParaRPr lang="en-US" sz="1400" b="1" kern="1200"/>
          </a:p>
          <a:p>
            <a:pPr marL="114300" lvl="1" indent="-114300" algn="just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300" kern="1200" dirty="0" smtClean="0"/>
              <a:t>Cập nhật dữ liệu hồ sơ: Trường, Lớp, học sinh</a:t>
            </a:r>
            <a:r>
              <a:rPr lang="en-US" sz="1300" kern="1200" smtClean="0"/>
              <a:t>, nhân sự</a:t>
            </a:r>
            <a:endParaRPr lang="en-US" sz="1300" kern="1200" dirty="0"/>
          </a:p>
          <a:p>
            <a:pPr marL="114300" lvl="1" indent="-114300" algn="just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300" kern="1200" smtClean="0"/>
              <a:t>Tổng hợp báo cáo gửi phòng GD&amp;ĐT</a:t>
            </a:r>
            <a:endParaRPr lang="en-US" sz="1300" kern="1200"/>
          </a:p>
          <a:p>
            <a:pPr marL="57150" lvl="1" indent="-571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US" sz="1100" kern="1200"/>
          </a:p>
        </p:txBody>
      </p:sp>
      <p:sp>
        <p:nvSpPr>
          <p:cNvPr id="6" name="Freeform 5"/>
          <p:cNvSpPr/>
          <p:nvPr/>
        </p:nvSpPr>
        <p:spPr>
          <a:xfrm>
            <a:off x="3264383" y="3300307"/>
            <a:ext cx="372782" cy="412899"/>
          </a:xfrm>
          <a:custGeom>
            <a:avLst/>
            <a:gdLst>
              <a:gd name="connsiteX0" fmla="*/ 0 w 372782"/>
              <a:gd name="connsiteY0" fmla="*/ 82580 h 412899"/>
              <a:gd name="connsiteX1" fmla="*/ 186391 w 372782"/>
              <a:gd name="connsiteY1" fmla="*/ 82580 h 412899"/>
              <a:gd name="connsiteX2" fmla="*/ 186391 w 372782"/>
              <a:gd name="connsiteY2" fmla="*/ 0 h 412899"/>
              <a:gd name="connsiteX3" fmla="*/ 372782 w 372782"/>
              <a:gd name="connsiteY3" fmla="*/ 206450 h 412899"/>
              <a:gd name="connsiteX4" fmla="*/ 186391 w 372782"/>
              <a:gd name="connsiteY4" fmla="*/ 412899 h 412899"/>
              <a:gd name="connsiteX5" fmla="*/ 186391 w 372782"/>
              <a:gd name="connsiteY5" fmla="*/ 330319 h 412899"/>
              <a:gd name="connsiteX6" fmla="*/ 0 w 372782"/>
              <a:gd name="connsiteY6" fmla="*/ 330319 h 412899"/>
              <a:gd name="connsiteX7" fmla="*/ 0 w 372782"/>
              <a:gd name="connsiteY7" fmla="*/ 82580 h 412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2782" h="412899">
                <a:moveTo>
                  <a:pt x="0" y="82580"/>
                </a:moveTo>
                <a:lnTo>
                  <a:pt x="186391" y="82580"/>
                </a:lnTo>
                <a:lnTo>
                  <a:pt x="186391" y="0"/>
                </a:lnTo>
                <a:lnTo>
                  <a:pt x="372782" y="206450"/>
                </a:lnTo>
                <a:lnTo>
                  <a:pt x="186391" y="412899"/>
                </a:lnTo>
                <a:lnTo>
                  <a:pt x="186391" y="330319"/>
                </a:lnTo>
                <a:lnTo>
                  <a:pt x="0" y="330319"/>
                </a:lnTo>
                <a:lnTo>
                  <a:pt x="0" y="82580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2580" rIns="111835" bIns="82580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300" kern="1200"/>
          </a:p>
        </p:txBody>
      </p:sp>
      <p:sp>
        <p:nvSpPr>
          <p:cNvPr id="7" name="Rounded Rectangle 6"/>
          <p:cNvSpPr/>
          <p:nvPr/>
        </p:nvSpPr>
        <p:spPr>
          <a:xfrm>
            <a:off x="3956693" y="2647574"/>
            <a:ext cx="1718365" cy="171836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4236427" y="3507015"/>
            <a:ext cx="1718365" cy="2061522"/>
          </a:xfrm>
          <a:custGeom>
            <a:avLst/>
            <a:gdLst>
              <a:gd name="connsiteX0" fmla="*/ 0 w 1718365"/>
              <a:gd name="connsiteY0" fmla="*/ 171837 h 2061522"/>
              <a:gd name="connsiteX1" fmla="*/ 171837 w 1718365"/>
              <a:gd name="connsiteY1" fmla="*/ 0 h 2061522"/>
              <a:gd name="connsiteX2" fmla="*/ 1546529 w 1718365"/>
              <a:gd name="connsiteY2" fmla="*/ 0 h 2061522"/>
              <a:gd name="connsiteX3" fmla="*/ 1718366 w 1718365"/>
              <a:gd name="connsiteY3" fmla="*/ 171837 h 2061522"/>
              <a:gd name="connsiteX4" fmla="*/ 1718365 w 1718365"/>
              <a:gd name="connsiteY4" fmla="*/ 1889686 h 2061522"/>
              <a:gd name="connsiteX5" fmla="*/ 1546528 w 1718365"/>
              <a:gd name="connsiteY5" fmla="*/ 2061523 h 2061522"/>
              <a:gd name="connsiteX6" fmla="*/ 171837 w 1718365"/>
              <a:gd name="connsiteY6" fmla="*/ 2061522 h 2061522"/>
              <a:gd name="connsiteX7" fmla="*/ 0 w 1718365"/>
              <a:gd name="connsiteY7" fmla="*/ 1889685 h 2061522"/>
              <a:gd name="connsiteX8" fmla="*/ 0 w 1718365"/>
              <a:gd name="connsiteY8" fmla="*/ 171837 h 2061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18365" h="2061522">
                <a:moveTo>
                  <a:pt x="0" y="171837"/>
                </a:moveTo>
                <a:cubicBezTo>
                  <a:pt x="0" y="76934"/>
                  <a:pt x="76934" y="0"/>
                  <a:pt x="171837" y="0"/>
                </a:cubicBezTo>
                <a:lnTo>
                  <a:pt x="1546529" y="0"/>
                </a:lnTo>
                <a:cubicBezTo>
                  <a:pt x="1641432" y="0"/>
                  <a:pt x="1718366" y="76934"/>
                  <a:pt x="1718366" y="171837"/>
                </a:cubicBezTo>
                <a:cubicBezTo>
                  <a:pt x="1718366" y="744453"/>
                  <a:pt x="1718365" y="1317070"/>
                  <a:pt x="1718365" y="1889686"/>
                </a:cubicBezTo>
                <a:cubicBezTo>
                  <a:pt x="1718365" y="1984589"/>
                  <a:pt x="1641431" y="2061523"/>
                  <a:pt x="1546528" y="2061523"/>
                </a:cubicBezTo>
                <a:lnTo>
                  <a:pt x="171837" y="2061522"/>
                </a:lnTo>
                <a:cubicBezTo>
                  <a:pt x="76934" y="2061522"/>
                  <a:pt x="0" y="1984588"/>
                  <a:pt x="0" y="1889685"/>
                </a:cubicBezTo>
                <a:lnTo>
                  <a:pt x="0" y="171837"/>
                </a:lnTo>
                <a:close/>
              </a:path>
            </a:pathLst>
          </a:cu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859" tIns="99859" rIns="99859" bIns="99859" numCol="1" spcCol="1270" anchor="t" anchorCtr="0">
            <a:noAutofit/>
          </a:bodyPr>
          <a:lstStyle/>
          <a:p>
            <a:pPr lvl="0" algn="just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smtClean="0"/>
              <a:t>PHÒNG GD&amp;ĐT</a:t>
            </a:r>
            <a:endParaRPr lang="en-US" sz="1400" b="1" kern="1200"/>
          </a:p>
          <a:p>
            <a:pPr marL="114300" lvl="1" indent="-114300" algn="just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300" kern="1200" smtClean="0"/>
              <a:t>Cập nhật thông tin về nhân sự của Phòng GD&amp;ĐT</a:t>
            </a:r>
            <a:endParaRPr lang="en-US" sz="1300" kern="1200"/>
          </a:p>
          <a:p>
            <a:pPr marL="114300" lvl="1" indent="-114300" algn="just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300" kern="1200" smtClean="0"/>
              <a:t>Tổng hợp số liệu đầu năm, giữa năm, cuối năm của các cấp Mầm non, Tiểu học, THCS </a:t>
            </a:r>
            <a:endParaRPr lang="en-US" sz="1300" kern="1200"/>
          </a:p>
        </p:txBody>
      </p:sp>
      <p:sp>
        <p:nvSpPr>
          <p:cNvPr id="10" name="Freeform 9"/>
          <p:cNvSpPr/>
          <p:nvPr/>
        </p:nvSpPr>
        <p:spPr>
          <a:xfrm>
            <a:off x="6006053" y="3300307"/>
            <a:ext cx="330995" cy="412899"/>
          </a:xfrm>
          <a:custGeom>
            <a:avLst/>
            <a:gdLst>
              <a:gd name="connsiteX0" fmla="*/ 0 w 330995"/>
              <a:gd name="connsiteY0" fmla="*/ 82580 h 412899"/>
              <a:gd name="connsiteX1" fmla="*/ 165498 w 330995"/>
              <a:gd name="connsiteY1" fmla="*/ 82580 h 412899"/>
              <a:gd name="connsiteX2" fmla="*/ 165498 w 330995"/>
              <a:gd name="connsiteY2" fmla="*/ 0 h 412899"/>
              <a:gd name="connsiteX3" fmla="*/ 330995 w 330995"/>
              <a:gd name="connsiteY3" fmla="*/ 206450 h 412899"/>
              <a:gd name="connsiteX4" fmla="*/ 165498 w 330995"/>
              <a:gd name="connsiteY4" fmla="*/ 412899 h 412899"/>
              <a:gd name="connsiteX5" fmla="*/ 165498 w 330995"/>
              <a:gd name="connsiteY5" fmla="*/ 330319 h 412899"/>
              <a:gd name="connsiteX6" fmla="*/ 0 w 330995"/>
              <a:gd name="connsiteY6" fmla="*/ 330319 h 412899"/>
              <a:gd name="connsiteX7" fmla="*/ 0 w 330995"/>
              <a:gd name="connsiteY7" fmla="*/ 82580 h 412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995" h="412899">
                <a:moveTo>
                  <a:pt x="0" y="82580"/>
                </a:moveTo>
                <a:lnTo>
                  <a:pt x="165498" y="82580"/>
                </a:lnTo>
                <a:lnTo>
                  <a:pt x="165498" y="0"/>
                </a:lnTo>
                <a:lnTo>
                  <a:pt x="330995" y="206450"/>
                </a:lnTo>
                <a:lnTo>
                  <a:pt x="165498" y="412899"/>
                </a:lnTo>
                <a:lnTo>
                  <a:pt x="165498" y="330319"/>
                </a:lnTo>
                <a:lnTo>
                  <a:pt x="0" y="330319"/>
                </a:lnTo>
                <a:lnTo>
                  <a:pt x="0" y="82580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2580" rIns="99298" bIns="82580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300" kern="1200"/>
          </a:p>
        </p:txBody>
      </p:sp>
      <p:sp>
        <p:nvSpPr>
          <p:cNvPr id="11" name="Rounded Rectangle 10"/>
          <p:cNvSpPr/>
          <p:nvPr/>
        </p:nvSpPr>
        <p:spPr>
          <a:xfrm>
            <a:off x="6620758" y="2647574"/>
            <a:ext cx="1718365" cy="171836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reeform 11"/>
          <p:cNvSpPr/>
          <p:nvPr/>
        </p:nvSpPr>
        <p:spPr>
          <a:xfrm>
            <a:off x="6900492" y="3507015"/>
            <a:ext cx="1718365" cy="2061522"/>
          </a:xfrm>
          <a:custGeom>
            <a:avLst/>
            <a:gdLst>
              <a:gd name="connsiteX0" fmla="*/ 0 w 1718365"/>
              <a:gd name="connsiteY0" fmla="*/ 171837 h 2061522"/>
              <a:gd name="connsiteX1" fmla="*/ 171837 w 1718365"/>
              <a:gd name="connsiteY1" fmla="*/ 0 h 2061522"/>
              <a:gd name="connsiteX2" fmla="*/ 1546529 w 1718365"/>
              <a:gd name="connsiteY2" fmla="*/ 0 h 2061522"/>
              <a:gd name="connsiteX3" fmla="*/ 1718366 w 1718365"/>
              <a:gd name="connsiteY3" fmla="*/ 171837 h 2061522"/>
              <a:gd name="connsiteX4" fmla="*/ 1718365 w 1718365"/>
              <a:gd name="connsiteY4" fmla="*/ 1889686 h 2061522"/>
              <a:gd name="connsiteX5" fmla="*/ 1546528 w 1718365"/>
              <a:gd name="connsiteY5" fmla="*/ 2061523 h 2061522"/>
              <a:gd name="connsiteX6" fmla="*/ 171837 w 1718365"/>
              <a:gd name="connsiteY6" fmla="*/ 2061522 h 2061522"/>
              <a:gd name="connsiteX7" fmla="*/ 0 w 1718365"/>
              <a:gd name="connsiteY7" fmla="*/ 1889685 h 2061522"/>
              <a:gd name="connsiteX8" fmla="*/ 0 w 1718365"/>
              <a:gd name="connsiteY8" fmla="*/ 171837 h 2061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18365" h="2061522">
                <a:moveTo>
                  <a:pt x="0" y="171837"/>
                </a:moveTo>
                <a:cubicBezTo>
                  <a:pt x="0" y="76934"/>
                  <a:pt x="76934" y="0"/>
                  <a:pt x="171837" y="0"/>
                </a:cubicBezTo>
                <a:lnTo>
                  <a:pt x="1546529" y="0"/>
                </a:lnTo>
                <a:cubicBezTo>
                  <a:pt x="1641432" y="0"/>
                  <a:pt x="1718366" y="76934"/>
                  <a:pt x="1718366" y="171837"/>
                </a:cubicBezTo>
                <a:cubicBezTo>
                  <a:pt x="1718366" y="744453"/>
                  <a:pt x="1718365" y="1317070"/>
                  <a:pt x="1718365" y="1889686"/>
                </a:cubicBezTo>
                <a:cubicBezTo>
                  <a:pt x="1718365" y="1984589"/>
                  <a:pt x="1641431" y="2061523"/>
                  <a:pt x="1546528" y="2061523"/>
                </a:cubicBezTo>
                <a:lnTo>
                  <a:pt x="171837" y="2061522"/>
                </a:lnTo>
                <a:cubicBezTo>
                  <a:pt x="76934" y="2061522"/>
                  <a:pt x="0" y="1984588"/>
                  <a:pt x="0" y="1889685"/>
                </a:cubicBezTo>
                <a:lnTo>
                  <a:pt x="0" y="171837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859" tIns="99859" rIns="99859" bIns="99859" numCol="1" spcCol="1270" anchor="t" anchorCtr="0">
            <a:noAutofit/>
          </a:bodyPr>
          <a:lstStyle/>
          <a:p>
            <a:pPr lvl="0" algn="l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b="1" kern="1200" smtClean="0"/>
              <a:t>SỞ GD&amp;ĐT</a:t>
            </a:r>
            <a:endParaRPr lang="en-US" sz="1500" b="1" kern="1200"/>
          </a:p>
          <a:p>
            <a:pPr marL="114300" lvl="1" indent="-114300" algn="just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300" kern="1200" smtClean="0"/>
              <a:t>Cập nhật thông tin về nhân sự của Sở GD&amp;ĐT.</a:t>
            </a:r>
            <a:endParaRPr lang="en-US" sz="1300" kern="1200"/>
          </a:p>
          <a:p>
            <a:pPr marL="114300" lvl="1" indent="-114300" algn="just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300" kern="1200" smtClean="0"/>
              <a:t>Tổng hợp số liệu đầu năm, giữa năm, cuối năm của các Phòng GD&amp;ĐT, THPT, GDTX </a:t>
            </a:r>
            <a:endParaRPr lang="en-US" sz="1300" kern="1200"/>
          </a:p>
        </p:txBody>
      </p:sp>
      <p:sp>
        <p:nvSpPr>
          <p:cNvPr id="13" name="Freeform 12"/>
          <p:cNvSpPr/>
          <p:nvPr/>
        </p:nvSpPr>
        <p:spPr>
          <a:xfrm>
            <a:off x="8670118" y="3300307"/>
            <a:ext cx="330995" cy="412899"/>
          </a:xfrm>
          <a:custGeom>
            <a:avLst/>
            <a:gdLst>
              <a:gd name="connsiteX0" fmla="*/ 0 w 330995"/>
              <a:gd name="connsiteY0" fmla="*/ 82580 h 412899"/>
              <a:gd name="connsiteX1" fmla="*/ 165498 w 330995"/>
              <a:gd name="connsiteY1" fmla="*/ 82580 h 412899"/>
              <a:gd name="connsiteX2" fmla="*/ 165498 w 330995"/>
              <a:gd name="connsiteY2" fmla="*/ 0 h 412899"/>
              <a:gd name="connsiteX3" fmla="*/ 330995 w 330995"/>
              <a:gd name="connsiteY3" fmla="*/ 206450 h 412899"/>
              <a:gd name="connsiteX4" fmla="*/ 165498 w 330995"/>
              <a:gd name="connsiteY4" fmla="*/ 412899 h 412899"/>
              <a:gd name="connsiteX5" fmla="*/ 165498 w 330995"/>
              <a:gd name="connsiteY5" fmla="*/ 330319 h 412899"/>
              <a:gd name="connsiteX6" fmla="*/ 0 w 330995"/>
              <a:gd name="connsiteY6" fmla="*/ 330319 h 412899"/>
              <a:gd name="connsiteX7" fmla="*/ 0 w 330995"/>
              <a:gd name="connsiteY7" fmla="*/ 82580 h 412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995" h="412899">
                <a:moveTo>
                  <a:pt x="0" y="82580"/>
                </a:moveTo>
                <a:lnTo>
                  <a:pt x="165498" y="82580"/>
                </a:lnTo>
                <a:lnTo>
                  <a:pt x="165498" y="0"/>
                </a:lnTo>
                <a:lnTo>
                  <a:pt x="330995" y="206450"/>
                </a:lnTo>
                <a:lnTo>
                  <a:pt x="165498" y="412899"/>
                </a:lnTo>
                <a:lnTo>
                  <a:pt x="165498" y="330319"/>
                </a:lnTo>
                <a:lnTo>
                  <a:pt x="0" y="330319"/>
                </a:lnTo>
                <a:lnTo>
                  <a:pt x="0" y="82580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2580" rIns="99298" bIns="82580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300" kern="1200"/>
          </a:p>
        </p:txBody>
      </p:sp>
      <p:sp>
        <p:nvSpPr>
          <p:cNvPr id="14" name="Rounded Rectangle 13"/>
          <p:cNvSpPr/>
          <p:nvPr/>
        </p:nvSpPr>
        <p:spPr>
          <a:xfrm>
            <a:off x="9284824" y="2647574"/>
            <a:ext cx="1718365" cy="171836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9564558" y="3507015"/>
            <a:ext cx="1718365" cy="2061522"/>
          </a:xfrm>
          <a:custGeom>
            <a:avLst/>
            <a:gdLst>
              <a:gd name="connsiteX0" fmla="*/ 0 w 1718365"/>
              <a:gd name="connsiteY0" fmla="*/ 171837 h 2061522"/>
              <a:gd name="connsiteX1" fmla="*/ 171837 w 1718365"/>
              <a:gd name="connsiteY1" fmla="*/ 0 h 2061522"/>
              <a:gd name="connsiteX2" fmla="*/ 1546529 w 1718365"/>
              <a:gd name="connsiteY2" fmla="*/ 0 h 2061522"/>
              <a:gd name="connsiteX3" fmla="*/ 1718366 w 1718365"/>
              <a:gd name="connsiteY3" fmla="*/ 171837 h 2061522"/>
              <a:gd name="connsiteX4" fmla="*/ 1718365 w 1718365"/>
              <a:gd name="connsiteY4" fmla="*/ 1889686 h 2061522"/>
              <a:gd name="connsiteX5" fmla="*/ 1546528 w 1718365"/>
              <a:gd name="connsiteY5" fmla="*/ 2061523 h 2061522"/>
              <a:gd name="connsiteX6" fmla="*/ 171837 w 1718365"/>
              <a:gd name="connsiteY6" fmla="*/ 2061522 h 2061522"/>
              <a:gd name="connsiteX7" fmla="*/ 0 w 1718365"/>
              <a:gd name="connsiteY7" fmla="*/ 1889685 h 2061522"/>
              <a:gd name="connsiteX8" fmla="*/ 0 w 1718365"/>
              <a:gd name="connsiteY8" fmla="*/ 171837 h 2061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18365" h="2061522">
                <a:moveTo>
                  <a:pt x="0" y="171837"/>
                </a:moveTo>
                <a:cubicBezTo>
                  <a:pt x="0" y="76934"/>
                  <a:pt x="76934" y="0"/>
                  <a:pt x="171837" y="0"/>
                </a:cubicBezTo>
                <a:lnTo>
                  <a:pt x="1546529" y="0"/>
                </a:lnTo>
                <a:cubicBezTo>
                  <a:pt x="1641432" y="0"/>
                  <a:pt x="1718366" y="76934"/>
                  <a:pt x="1718366" y="171837"/>
                </a:cubicBezTo>
                <a:cubicBezTo>
                  <a:pt x="1718366" y="744453"/>
                  <a:pt x="1718365" y="1317070"/>
                  <a:pt x="1718365" y="1889686"/>
                </a:cubicBezTo>
                <a:cubicBezTo>
                  <a:pt x="1718365" y="1984589"/>
                  <a:pt x="1641431" y="2061523"/>
                  <a:pt x="1546528" y="2061523"/>
                </a:cubicBezTo>
                <a:lnTo>
                  <a:pt x="171837" y="2061522"/>
                </a:lnTo>
                <a:cubicBezTo>
                  <a:pt x="76934" y="2061522"/>
                  <a:pt x="0" y="1984588"/>
                  <a:pt x="0" y="1889685"/>
                </a:cubicBezTo>
                <a:lnTo>
                  <a:pt x="0" y="171837"/>
                </a:lnTo>
                <a:close/>
              </a:path>
            </a:pathLst>
          </a:custGeom>
          <a:solidFill>
            <a:srgbClr val="FF802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1289" tIns="111289" rIns="111289" bIns="111289" numCol="1" spcCol="1270" anchor="t" anchorCtr="0">
            <a:noAutofit/>
          </a:bodyPr>
          <a:lstStyle/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b="1" kern="1200" smtClean="0"/>
              <a:t>BỘ GD&amp;ĐT</a:t>
            </a:r>
            <a:endParaRPr lang="en-US" sz="1300" b="1" kern="1200"/>
          </a:p>
          <a:p>
            <a:pPr marL="114300" lvl="1" indent="-114300" algn="just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300" kern="1200" smtClean="0"/>
              <a:t>Cập nhật thông tin về nhân sự của Bộ GD&amp;ĐT.</a:t>
            </a:r>
            <a:endParaRPr lang="en-US" sz="1300" kern="1200"/>
          </a:p>
          <a:p>
            <a:pPr marL="114300" lvl="1" indent="-114300" algn="just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300" kern="1200" smtClean="0"/>
              <a:t>Tổng hợp số liệu đầu năm, giữa năm, cuối năm của các tỉnh thành trên toàn quốc.</a:t>
            </a:r>
            <a:endParaRPr lang="en-US" sz="1300" kern="1200"/>
          </a:p>
        </p:txBody>
      </p:sp>
    </p:spTree>
    <p:extLst>
      <p:ext uri="{BB962C8B-B14F-4D97-AF65-F5344CB8AC3E}">
        <p14:creationId xmlns:p14="http://schemas.microsoft.com/office/powerpoint/2010/main" val="403947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0" grpId="0" animBg="1"/>
      <p:bldP spid="12" grpId="0" animBg="1"/>
      <p:bldP spid="13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9916" y="200384"/>
            <a:ext cx="10642475" cy="99367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rgbClr val="F29E3E"/>
                </a:solidFill>
              </a:rPr>
              <a:t/>
            </a:r>
            <a:br>
              <a:rPr lang="en-US" sz="3600" dirty="0" smtClean="0">
                <a:solidFill>
                  <a:srgbClr val="F29E3E"/>
                </a:solidFill>
              </a:rPr>
            </a:br>
            <a:r>
              <a:rPr lang="en-US" sz="3600" dirty="0">
                <a:solidFill>
                  <a:srgbClr val="F29E3E"/>
                </a:solidFill>
              </a:rPr>
              <a:t/>
            </a:r>
            <a:br>
              <a:rPr lang="en-US" sz="3600" dirty="0">
                <a:solidFill>
                  <a:srgbClr val="F29E3E"/>
                </a:solidFill>
              </a:rPr>
            </a:br>
            <a:r>
              <a:rPr lang="en-US" sz="3600" dirty="0" smtClean="0">
                <a:solidFill>
                  <a:srgbClr val="F29E3E"/>
                </a:solidFill>
              </a:rPr>
              <a:t/>
            </a:r>
            <a:br>
              <a:rPr lang="en-US" sz="3600" dirty="0" smtClean="0">
                <a:solidFill>
                  <a:srgbClr val="F29E3E"/>
                </a:solidFill>
              </a:rPr>
            </a:br>
            <a:r>
              <a:rPr lang="en-US" sz="2200">
                <a:solidFill>
                  <a:srgbClr val="F29E3E"/>
                </a:solidFill>
              </a:rPr>
              <a:t/>
            </a:r>
            <a:br>
              <a:rPr lang="en-US" sz="2200">
                <a:solidFill>
                  <a:srgbClr val="F29E3E"/>
                </a:solidFill>
              </a:rPr>
            </a:br>
            <a:r>
              <a:rPr lang="en-US" sz="2200" smtClean="0">
                <a:solidFill>
                  <a:srgbClr val="F29E3E"/>
                </a:solidFill>
              </a:rPr>
              <a:t>QUY </a:t>
            </a:r>
            <a:r>
              <a:rPr lang="en-US" sz="2200" dirty="0">
                <a:solidFill>
                  <a:srgbClr val="F29E3E"/>
                </a:solidFill>
              </a:rPr>
              <a:t>TRÌNH CỤ THỂ TẠI TỪNG CẤP</a:t>
            </a:r>
            <a:r>
              <a:rPr lang="vi-VN" sz="2200" dirty="0">
                <a:solidFill>
                  <a:srgbClr val="F29E3E"/>
                </a:solidFill>
              </a:rPr>
              <a:t/>
            </a:r>
            <a:br>
              <a:rPr lang="vi-VN" sz="2200" dirty="0">
                <a:solidFill>
                  <a:srgbClr val="F29E3E"/>
                </a:solidFill>
              </a:rPr>
            </a:br>
            <a:r>
              <a:rPr lang="en-US" sz="2200" dirty="0">
                <a:solidFill>
                  <a:srgbClr val="F29E3E"/>
                </a:solidFill>
              </a:rPr>
              <a:t>1. </a:t>
            </a:r>
            <a:r>
              <a:rPr lang="en-US" sz="2200" dirty="0" smtClean="0">
                <a:solidFill>
                  <a:srgbClr val="F29E3E"/>
                </a:solidFill>
              </a:rPr>
              <a:t>Quy trình sử dụng phần mềm tại trường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2365" y="1386683"/>
            <a:ext cx="2370568" cy="4315695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1600" b="1" dirty="0" smtClean="0">
                <a:solidFill>
                  <a:srgbClr val="FF3300"/>
                </a:solidFill>
              </a:rPr>
              <a:t>Bước </a:t>
            </a:r>
            <a:r>
              <a:rPr lang="en-US" sz="1600" b="1" dirty="0">
                <a:solidFill>
                  <a:srgbClr val="FF3300"/>
                </a:solidFill>
              </a:rPr>
              <a:t>2</a:t>
            </a:r>
            <a:r>
              <a:rPr lang="en-US" sz="1600" b="1" dirty="0" smtClean="0">
                <a:solidFill>
                  <a:srgbClr val="FF3300"/>
                </a:solidFill>
              </a:rPr>
              <a:t>. Nhập dữ liệu</a:t>
            </a:r>
          </a:p>
          <a:p>
            <a:pPr marL="45720" indent="0"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(</a:t>
            </a:r>
            <a:r>
              <a:rPr lang="en-US" sz="1600" dirty="0">
                <a:solidFill>
                  <a:srgbClr val="0070C0"/>
                </a:solidFill>
              </a:rPr>
              <a:t>Nhập trực tiếp/ Nhập File </a:t>
            </a:r>
            <a:r>
              <a:rPr lang="en-US" sz="1600" dirty="0" smtClean="0">
                <a:solidFill>
                  <a:srgbClr val="0070C0"/>
                </a:solidFill>
              </a:rPr>
              <a:t>Excel)</a:t>
            </a:r>
            <a:endParaRPr lang="en-US" sz="16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420850" y="1361676"/>
            <a:ext cx="3171541" cy="4321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sz="1600" b="1" dirty="0" smtClean="0">
                <a:solidFill>
                  <a:srgbClr val="FF3300"/>
                </a:solidFill>
              </a:rPr>
              <a:t>Bước 4: Báo cáo số liệu</a:t>
            </a:r>
            <a:endParaRPr lang="en-US" sz="1600" dirty="0" smtClean="0">
              <a:solidFill>
                <a:srgbClr val="FF3300"/>
              </a:solidFill>
            </a:endParaRPr>
          </a:p>
          <a:p>
            <a:pPr marL="45720" indent="0" algn="just">
              <a:buNone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4.1 Lấy dữ liệu báo cáo từ hệ thống</a:t>
            </a:r>
          </a:p>
          <a:p>
            <a:pPr marL="45720" indent="0" algn="just">
              <a:buNone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Các biểu mẫu báo cáo đầu năm (cuối năm) được tự động tổng hợp khi kích nút:</a:t>
            </a:r>
          </a:p>
          <a:p>
            <a:pPr algn="just">
              <a:buNone/>
            </a:pPr>
            <a:endParaRPr lang="en-US" sz="1600" dirty="0" smtClean="0"/>
          </a:p>
          <a:p>
            <a:pPr marL="45720" indent="0" algn="just">
              <a:buNone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4.2 Gửi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báo </a:t>
            </a:r>
            <a:r>
              <a:rPr lang="en-US" sz="1600" b="1">
                <a:solidFill>
                  <a:schemeClr val="tx1">
                    <a:lumMod val="75000"/>
                    <a:lumOff val="25000"/>
                  </a:schemeClr>
                </a:solidFill>
              </a:rPr>
              <a:t>cáo </a:t>
            </a:r>
            <a:r>
              <a:rPr lang="en-US" sz="16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đầu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năm (cuối năm) lên 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PGD/ Sở GD</a:t>
            </a: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algn="just">
              <a:buNone/>
            </a:pPr>
            <a:r>
              <a:rPr lang="en-US" sz="1600" dirty="0" smtClean="0"/>
              <a:t>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Để gửi toàn bộ báo cáo của Trường lên PGD/ Sở GD, kích </a:t>
            </a:r>
            <a:r>
              <a:rPr 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nút </a:t>
            </a: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45720" indent="0" algn="just">
              <a:buNone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>
              <a:buFont typeface="Arial" pitchFamily="34" charset="0"/>
              <a:buNone/>
            </a:pPr>
            <a:endParaRPr lang="vi-VN" sz="17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500317" y="1394468"/>
            <a:ext cx="3527587" cy="446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endParaRPr lang="vi-VN" sz="16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5982933" y="1363226"/>
            <a:ext cx="2391532" cy="4321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sz="1600" b="1" dirty="0" smtClean="0">
                <a:solidFill>
                  <a:srgbClr val="FF3300"/>
                </a:solidFill>
              </a:rPr>
              <a:t>Bước 3: Kiểm tra DL</a:t>
            </a:r>
          </a:p>
          <a:p>
            <a:pPr marL="45720" indent="0">
              <a:buNone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Kiểm tra tính đúng đắn của dữ liệu đã nhập vào hệ thống</a:t>
            </a:r>
            <a:endParaRPr lang="vi-VN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>
              <a:buFont typeface="Arial" pitchFamily="34" charset="0"/>
              <a:buNone/>
            </a:pPr>
            <a:endParaRPr lang="en-US" dirty="0" smtClean="0"/>
          </a:p>
          <a:p>
            <a:pPr marL="45720" indent="0">
              <a:buFont typeface="Arial" pitchFamily="34" charset="0"/>
              <a:buNone/>
            </a:pPr>
            <a:endParaRPr lang="vi-VN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848421" y="1394468"/>
            <a:ext cx="2763943" cy="5156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r>
              <a:rPr lang="en-US" sz="1700" b="1" dirty="0" smtClean="0">
                <a:solidFill>
                  <a:srgbClr val="FF3300"/>
                </a:solidFill>
              </a:rPr>
              <a:t>Bước 1. Chuẩn bị dữ liệu</a:t>
            </a:r>
          </a:p>
          <a:p>
            <a:pPr marL="45720" indent="0" algn="just">
              <a:buFont typeface="Arial" pitchFamily="34" charset="0"/>
              <a:buNone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Trường chuẩn bị các dữ liệu để đưa vào hệ thống CSDL như:</a:t>
            </a:r>
          </a:p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Thông tin về trường</a:t>
            </a:r>
          </a:p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Danh sách lớp học</a:t>
            </a:r>
          </a:p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Danh sách cán bộ quản lý, giáo viên và nhân viên trong trường.</a:t>
            </a:r>
          </a:p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Danh sách học sinh và kết quả học tập rèn luyện</a:t>
            </a: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>
              <a:buFont typeface="Arial" pitchFamily="34" charset="0"/>
              <a:buNone/>
            </a:pP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8616" y="6544953"/>
            <a:ext cx="12027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7635"/>
                </a:solidFill>
              </a:rPr>
              <a:t> </a:t>
            </a:r>
            <a:r>
              <a:rPr lang="en-US" sz="1400" b="1" dirty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III. QUY </a:t>
            </a:r>
            <a:r>
              <a:rPr lang="en-US" sz="1400" b="1" dirty="0" smtClean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TRÌNH SỬ DỤNG PHẦN MỀM </a:t>
            </a:r>
            <a:r>
              <a:rPr lang="en-US" sz="1400" b="1" dirty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CỤ THỂ </a:t>
            </a:r>
            <a:r>
              <a:rPr lang="en-US" sz="1400" b="1" dirty="0" smtClean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TỪNG </a:t>
            </a:r>
            <a:r>
              <a:rPr lang="en-US" sz="1400" b="1" dirty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CẤP</a:t>
            </a:r>
            <a:endParaRPr lang="vi-VN" sz="1400" b="1" dirty="0">
              <a:solidFill>
                <a:srgbClr val="F29E3E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3979980810"/>
              </p:ext>
            </p:extLst>
          </p:nvPr>
        </p:nvGraphicFramePr>
        <p:xfrm>
          <a:off x="3802466" y="2647665"/>
          <a:ext cx="4571999" cy="4012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469399" y="3301904"/>
            <a:ext cx="125188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9534007" y="5280178"/>
            <a:ext cx="1165481" cy="34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229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9916" y="200384"/>
            <a:ext cx="10397457" cy="802151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F29E3E"/>
                </a:solidFill>
              </a:rPr>
              <a:t/>
            </a:r>
            <a:br>
              <a:rPr lang="en-US" sz="2400" dirty="0" smtClean="0">
                <a:solidFill>
                  <a:srgbClr val="F29E3E"/>
                </a:solidFill>
              </a:rPr>
            </a:br>
            <a:r>
              <a:rPr lang="en-US" sz="2400">
                <a:solidFill>
                  <a:srgbClr val="F29E3E"/>
                </a:solidFill>
              </a:rPr>
              <a:t/>
            </a:r>
            <a:br>
              <a:rPr lang="en-US" sz="2400">
                <a:solidFill>
                  <a:srgbClr val="F29E3E"/>
                </a:solidFill>
              </a:rPr>
            </a:br>
            <a:r>
              <a:rPr lang="en-US" sz="2400" smtClean="0">
                <a:solidFill>
                  <a:srgbClr val="F29E3E"/>
                </a:solidFill>
              </a:rPr>
              <a:t>MỘT SỐ LƯU Ý KHI SỬ DỤNG PHẦN MỀM TẠI TRƯỜNG</a:t>
            </a:r>
            <a:endParaRPr lang="vi-V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282" y="1366093"/>
            <a:ext cx="10432973" cy="4336286"/>
          </a:xfrm>
        </p:spPr>
        <p:txBody>
          <a:bodyPr>
            <a:noAutofit/>
          </a:bodyPr>
          <a:lstStyle/>
          <a:p>
            <a:pPr marL="45720" indent="0">
              <a:buFont typeface="Wingdings" pitchFamily="2" charset="2"/>
              <a:buChar char="§"/>
            </a:pPr>
            <a:r>
              <a:rPr lang="en-US" sz="1800" smtClean="0"/>
              <a:t> Cập nhật đầy đủ thông tin về: Hồ sơ trường, lớp, hồ sơ nhân sự, hồ sơ học sinh để tổng hợp dữ liệu tại phần mềm </a:t>
            </a:r>
            <a:r>
              <a:rPr lang="en-US" sz="1800" b="1" smtClean="0"/>
              <a:t>Báo cáo số liệu</a:t>
            </a:r>
            <a:r>
              <a:rPr lang="en-US" sz="1800" smtClean="0"/>
              <a:t>.</a:t>
            </a:r>
          </a:p>
          <a:p>
            <a:pPr marL="45720" indent="0">
              <a:buNone/>
            </a:pPr>
            <a:r>
              <a:rPr lang="en-US" sz="1800" smtClean="0"/>
              <a:t> Nếu thiếu thông tin, kích nút </a:t>
            </a:r>
            <a:r>
              <a:rPr lang="en-US" sz="1800" b="1" smtClean="0"/>
              <a:t>Tải file thiếu thông tin </a:t>
            </a:r>
            <a:r>
              <a:rPr lang="en-US" sz="1800" smtClean="0"/>
              <a:t>để kiểm tra và bổ sung dữ liệu trên hệ thống.</a:t>
            </a:r>
          </a:p>
          <a:p>
            <a:pPr marL="45720" indent="0">
              <a:buFont typeface="Wingdings" pitchFamily="2" charset="2"/>
              <a:buChar char="§"/>
            </a:pPr>
            <a:r>
              <a:rPr lang="en-US" sz="1800" smtClean="0"/>
              <a:t> Kiểm tra lại số liệu chính xác trước khi gửi. Sau khi gửi, tổng hợp dữ liệu báo cáo sẽ bị khóa.</a:t>
            </a:r>
          </a:p>
          <a:p>
            <a:pPr marL="45720" indent="0">
              <a:buNone/>
            </a:pPr>
            <a:r>
              <a:rPr lang="en-US" sz="1800" smtClean="0"/>
              <a:t>Nếu cần thực hiện tổng hợp lại báo cáo, trường gửi yêu cầu mở khóa lên Phòng/Sở.</a:t>
            </a:r>
          </a:p>
          <a:p>
            <a:pPr marL="45720" indent="0">
              <a:buFont typeface="Wingdings" pitchFamily="2" charset="2"/>
              <a:buChar char="§"/>
            </a:pPr>
            <a:r>
              <a:rPr lang="en-US" sz="1800" smtClean="0"/>
              <a:t> Tổng hợp dữ liệu báo cáo và gửi báo cáo lên cấp trên: Thực hiện tại từng biểu, từng tab báo cáo.</a:t>
            </a:r>
            <a:endParaRPr lang="en-US" sz="18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420850" y="1361676"/>
            <a:ext cx="3171541" cy="4321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endParaRPr lang="vi-VN" sz="17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500317" y="1394468"/>
            <a:ext cx="3527587" cy="4194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endParaRPr lang="vi-VN" sz="16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5982933" y="1363226"/>
            <a:ext cx="2391532" cy="4321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endParaRPr lang="vi-VN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848421" y="1394468"/>
            <a:ext cx="2763943" cy="5156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8616" y="6544953"/>
            <a:ext cx="12027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7635"/>
                </a:solidFill>
              </a:rPr>
              <a:t> </a:t>
            </a:r>
            <a:r>
              <a:rPr lang="en-US" sz="1400" b="1" dirty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III. QUY </a:t>
            </a:r>
            <a:r>
              <a:rPr lang="en-US" sz="1400" b="1" dirty="0" smtClean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TRÌNH SỬ DỤNG PHẦN MỀM </a:t>
            </a:r>
            <a:r>
              <a:rPr lang="en-US" sz="1400" b="1" dirty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CỤ THỂ </a:t>
            </a:r>
            <a:r>
              <a:rPr lang="en-US" sz="1400" b="1" dirty="0" smtClean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TỪNG </a:t>
            </a:r>
            <a:r>
              <a:rPr lang="en-US" sz="1400" b="1" dirty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CẤP</a:t>
            </a:r>
            <a:endParaRPr lang="vi-VN" sz="1400" b="1" dirty="0">
              <a:solidFill>
                <a:srgbClr val="F29E3E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229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294" y="374688"/>
            <a:ext cx="11373344" cy="606909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en-US" sz="3600" dirty="0" smtClean="0">
                <a:solidFill>
                  <a:srgbClr val="F29E3E"/>
                </a:solidFill>
              </a:rPr>
              <a:t/>
            </a:r>
            <a:br>
              <a:rPr lang="en-US" sz="3600" dirty="0" smtClean="0">
                <a:solidFill>
                  <a:srgbClr val="F29E3E"/>
                </a:solidFill>
              </a:rPr>
            </a:br>
            <a:r>
              <a:rPr lang="en-US" sz="3600" dirty="0" smtClean="0">
                <a:solidFill>
                  <a:srgbClr val="F29E3E"/>
                </a:solidFill>
              </a:rPr>
              <a:t/>
            </a:r>
            <a:br>
              <a:rPr lang="en-US" sz="3600" dirty="0" smtClean="0">
                <a:solidFill>
                  <a:srgbClr val="F29E3E"/>
                </a:solidFill>
              </a:rPr>
            </a:br>
            <a:r>
              <a:rPr lang="en-US" sz="3600" dirty="0" smtClean="0">
                <a:solidFill>
                  <a:srgbClr val="F29E3E"/>
                </a:solidFill>
              </a:rPr>
              <a:t/>
            </a:r>
            <a:br>
              <a:rPr lang="en-US" sz="3600" dirty="0" smtClean="0">
                <a:solidFill>
                  <a:srgbClr val="F29E3E"/>
                </a:solidFill>
              </a:rPr>
            </a:br>
            <a:r>
              <a:rPr lang="en-US" sz="3600" dirty="0" smtClean="0">
                <a:solidFill>
                  <a:srgbClr val="F29E3E"/>
                </a:solidFill>
              </a:rPr>
              <a:t/>
            </a:r>
            <a:br>
              <a:rPr lang="en-US" sz="3600" dirty="0" smtClean="0">
                <a:solidFill>
                  <a:srgbClr val="F29E3E"/>
                </a:solidFill>
              </a:rPr>
            </a:br>
            <a:r>
              <a:rPr lang="en-US" sz="3600" dirty="0" smtClean="0">
                <a:solidFill>
                  <a:srgbClr val="F29E3E"/>
                </a:solidFill>
              </a:rPr>
              <a:t/>
            </a:r>
            <a:br>
              <a:rPr lang="en-US" sz="3600" dirty="0" smtClean="0">
                <a:solidFill>
                  <a:srgbClr val="F29E3E"/>
                </a:solidFill>
              </a:rPr>
            </a:br>
            <a:r>
              <a:rPr lang="en-US" sz="2700" dirty="0" smtClean="0">
                <a:solidFill>
                  <a:srgbClr val="F29E3E"/>
                </a:solidFill>
              </a:rPr>
              <a:t> 2. Quy trình sử dụng phần mềm tại Phòng GD&amp;ĐT</a:t>
            </a:r>
            <a:endParaRPr lang="vi-VN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8294" y="1547409"/>
            <a:ext cx="2355092" cy="2233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spcBef>
                <a:spcPts val="600"/>
              </a:spcBef>
              <a:spcAft>
                <a:spcPts val="3000"/>
              </a:spcAft>
              <a:buNone/>
            </a:pPr>
            <a:r>
              <a:rPr lang="en-US" sz="1600" b="1" dirty="0" smtClean="0">
                <a:solidFill>
                  <a:srgbClr val="FF3300"/>
                </a:solidFill>
              </a:rPr>
              <a:t>Bước 1: Tiếp nhận dữ liệu của các đơn vị trường 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Tx/>
              <a:buNone/>
              <a:tabLst>
                <a:tab pos="5934075" algn="r"/>
              </a:tabLst>
            </a:pPr>
            <a:r>
              <a:rPr lang="en-US" sz="1600" dirty="0"/>
              <a:t>Xem danh sách trường theo trạng thái </a:t>
            </a:r>
            <a:r>
              <a:rPr lang="en-US" sz="1600" dirty="0">
                <a:solidFill>
                  <a:srgbClr val="0070C0"/>
                </a:solidFill>
              </a:rPr>
              <a:t>ĐÃ GỬI/CHƯA </a:t>
            </a:r>
            <a:r>
              <a:rPr lang="en-US" sz="1600" dirty="0" smtClean="0">
                <a:solidFill>
                  <a:srgbClr val="0070C0"/>
                </a:solidFill>
              </a:rPr>
              <a:t>GỬI.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5934075" algn="r"/>
              </a:tabLst>
            </a:pPr>
            <a:endParaRPr lang="en-US" dirty="0" smtClean="0"/>
          </a:p>
          <a:p>
            <a:pPr marL="45720" indent="0">
              <a:lnSpc>
                <a:spcPct val="120000"/>
              </a:lnSpc>
              <a:spcBef>
                <a:spcPts val="600"/>
              </a:spcBef>
              <a:buNone/>
            </a:pPr>
            <a:endParaRPr lang="en-US" dirty="0" smtClean="0"/>
          </a:p>
          <a:p>
            <a:pPr marL="45720" indent="0">
              <a:buFont typeface="Arial" pitchFamily="34" charset="0"/>
              <a:buNone/>
            </a:pPr>
            <a:endParaRPr lang="en-US" dirty="0" smtClean="0"/>
          </a:p>
          <a:p>
            <a:pPr marL="45720" indent="0">
              <a:buFont typeface="Arial" pitchFamily="34" charset="0"/>
              <a:buNone/>
            </a:pPr>
            <a:endParaRPr lang="vi-VN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019036" y="1538156"/>
            <a:ext cx="3000204" cy="224227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buNone/>
            </a:pPr>
            <a:r>
              <a:rPr lang="en-US" sz="1600" b="1" dirty="0">
                <a:solidFill>
                  <a:srgbClr val="FF3300"/>
                </a:solidFill>
              </a:rPr>
              <a:t>Bước 4: Khai thác dữ liệu phục vụ thông tin quản lý cho Phòng </a:t>
            </a:r>
            <a:endParaRPr lang="en-US" sz="1600" b="1" dirty="0" smtClean="0">
              <a:solidFill>
                <a:srgbClr val="FF3300"/>
              </a:solidFill>
            </a:endParaRPr>
          </a:p>
          <a:p>
            <a:pPr marL="45720" indent="0" algn="just">
              <a:buNone/>
            </a:pPr>
            <a:endParaRPr lang="en-US" sz="1600" b="1" dirty="0">
              <a:solidFill>
                <a:srgbClr val="FF3300"/>
              </a:solidFill>
            </a:endParaRPr>
          </a:p>
          <a:p>
            <a:pPr marL="45720" indent="0" algn="just">
              <a:buNone/>
            </a:pPr>
            <a:r>
              <a:rPr lang="en-US" sz="1600" dirty="0"/>
              <a:t>G</a:t>
            </a:r>
            <a:r>
              <a:rPr lang="en-US" sz="1600" dirty="0" smtClean="0"/>
              <a:t>ồm </a:t>
            </a:r>
            <a:r>
              <a:rPr lang="en-US" sz="1600" dirty="0"/>
              <a:t>báo cáo cố định – biểu EMIS; và khai thác thông tin theo nhu cầu – nhập vào các tham </a:t>
            </a:r>
            <a:r>
              <a:rPr lang="en-US" sz="1600" dirty="0" smtClean="0"/>
              <a:t>số</a:t>
            </a:r>
            <a:endParaRPr lang="vi-VN" sz="1600" dirty="0"/>
          </a:p>
          <a:p>
            <a:pPr marL="365760" lvl="1" indent="0">
              <a:buNone/>
            </a:pPr>
            <a:endParaRPr lang="en-US" sz="1600" dirty="0" smtClean="0"/>
          </a:p>
          <a:p>
            <a:pPr marL="365760" lvl="1" indent="0">
              <a:buNone/>
            </a:pPr>
            <a:endParaRPr lang="en-US" sz="1600" dirty="0" smtClean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593745" y="1493012"/>
            <a:ext cx="3237023" cy="4307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10000"/>
              </a:lnSpc>
              <a:buNone/>
            </a:pPr>
            <a:r>
              <a:rPr lang="en-US" sz="1600" b="1" dirty="0">
                <a:solidFill>
                  <a:srgbClr val="FF3300"/>
                </a:solidFill>
              </a:rPr>
              <a:t>Bước 3: Phê chuẩn dữ liệu của mỗi trường </a:t>
            </a:r>
            <a:r>
              <a:rPr lang="en-US" sz="1600" dirty="0"/>
              <a:t>(từ chối- đề nghị báo cáo lại hoặc phê chuẩn đồng ý)</a:t>
            </a:r>
            <a:endParaRPr lang="vi-VN" sz="1600" dirty="0"/>
          </a:p>
          <a:p>
            <a:pPr marL="45720" indent="0" algn="just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1600" dirty="0" smtClean="0"/>
              <a:t> </a:t>
            </a:r>
            <a:r>
              <a:rPr lang="en-US" sz="1600" dirty="0"/>
              <a:t>Sau khi hết hạn nộp báo cáo, cán bộ Phòng khóa số </a:t>
            </a:r>
            <a:r>
              <a:rPr lang="en-US" sz="1600" dirty="0" smtClean="0"/>
              <a:t>liệu. </a:t>
            </a:r>
          </a:p>
          <a:p>
            <a:pPr marL="45720" indent="0" algn="just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1600" dirty="0" smtClean="0"/>
              <a:t>TH1</a:t>
            </a:r>
            <a:r>
              <a:rPr lang="en-US" sz="1600" dirty="0"/>
              <a:t>: Duyệt, phê chuẩn đồng ý báo cáo các trường </a:t>
            </a:r>
            <a:r>
              <a:rPr lang="en-US" sz="1600" dirty="0">
                <a:sym typeface="Wingdings" panose="05000000000000000000" pitchFamily="2" charset="2"/>
              </a:rPr>
              <a:t> Thực hiện </a:t>
            </a:r>
            <a:r>
              <a:rPr lang="en-US" sz="1600" dirty="0" smtClean="0">
                <a:sym typeface="Wingdings" panose="05000000000000000000" pitchFamily="2" charset="2"/>
              </a:rPr>
              <a:t>thao tác </a:t>
            </a:r>
            <a:r>
              <a:rPr lang="en-US" sz="16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Khóa dữ liệu </a:t>
            </a:r>
          </a:p>
          <a:p>
            <a:pPr marL="45720" indent="0" algn="just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1600" dirty="0" smtClean="0">
                <a:sym typeface="Wingdings" panose="05000000000000000000" pitchFamily="2" charset="2"/>
              </a:rPr>
              <a:t>TH2: 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Yêu cầu các đơn vị trường/ 1 số trường gửi (gửi lại)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sz="16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Mở khóa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dữ liệu 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lvl="1" indent="0">
              <a:buNone/>
            </a:pPr>
            <a:endParaRPr lang="en-US" sz="1600" dirty="0" smtClean="0"/>
          </a:p>
          <a:p>
            <a:pPr marL="365760" lvl="1" indent="0">
              <a:buNone/>
            </a:pPr>
            <a:endParaRPr lang="en-US" sz="16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873386" y="1544804"/>
            <a:ext cx="2720359" cy="18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600" b="1" dirty="0" smtClean="0">
                <a:solidFill>
                  <a:srgbClr val="FF3300"/>
                </a:solidFill>
              </a:rPr>
              <a:t>Bước 2: Kiểm tra dữ liệu mỗi đơn vị (tính đúng đắn)</a:t>
            </a:r>
          </a:p>
          <a:p>
            <a:pPr marL="45720" indent="0" algn="just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1600" dirty="0" smtClean="0"/>
              <a:t>Kiểm tra báo cáo các trường đã gửi .</a:t>
            </a:r>
            <a:endParaRPr lang="en-US" dirty="0" smtClean="0"/>
          </a:p>
          <a:p>
            <a:pPr marL="365760" lvl="1" indent="0">
              <a:buNone/>
            </a:pPr>
            <a:endParaRPr lang="en-US" sz="1600" dirty="0" smtClean="0"/>
          </a:p>
          <a:p>
            <a:pPr marL="365760" lvl="1" indent="0">
              <a:buNone/>
            </a:pPr>
            <a:endParaRPr lang="en-US" sz="16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9111481" y="4299935"/>
            <a:ext cx="2907759" cy="1823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buNone/>
            </a:pPr>
            <a:r>
              <a:rPr lang="en-US" sz="1600" b="1" dirty="0">
                <a:solidFill>
                  <a:srgbClr val="FF3300"/>
                </a:solidFill>
              </a:rPr>
              <a:t>Bước 5: Báo cáo dữ liệu lên Sở</a:t>
            </a:r>
          </a:p>
          <a:p>
            <a:pPr marL="45720" indent="0" algn="just">
              <a:buNone/>
            </a:pPr>
            <a:r>
              <a:rPr lang="en-US" sz="1600" dirty="0" smtClean="0"/>
              <a:t>Vào Form </a:t>
            </a:r>
            <a:r>
              <a:rPr lang="en-US" sz="1600" b="1" dirty="0" smtClean="0"/>
              <a:t>Gửi báo cáo đầu năm (cuối năm) lên Sở</a:t>
            </a:r>
            <a:r>
              <a:rPr lang="en-US" sz="1600" dirty="0" smtClean="0"/>
              <a:t>, kích nút </a:t>
            </a:r>
            <a:r>
              <a:rPr lang="en-US" sz="1600" b="1" dirty="0" smtClean="0">
                <a:solidFill>
                  <a:srgbClr val="0070C0"/>
                </a:solidFill>
              </a:rPr>
              <a:t>Gửi dữ liệu</a:t>
            </a:r>
            <a:endParaRPr lang="vi-VN" sz="1600" b="1" dirty="0">
              <a:solidFill>
                <a:srgbClr val="0070C0"/>
              </a:solidFill>
            </a:endParaRPr>
          </a:p>
          <a:p>
            <a:pPr marL="365760" lvl="1" indent="0">
              <a:buNone/>
            </a:pPr>
            <a:endParaRPr lang="en-US" sz="1600" dirty="0" smtClean="0"/>
          </a:p>
          <a:p>
            <a:pPr marL="365760" lvl="1" indent="0">
              <a:buNone/>
            </a:pPr>
            <a:endParaRPr lang="en-US" sz="16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318616" y="6544953"/>
            <a:ext cx="12027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7635"/>
                </a:solidFill>
              </a:rPr>
              <a:t> </a:t>
            </a:r>
            <a:r>
              <a:rPr lang="en-US" sz="1400" b="1" dirty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III. QUY </a:t>
            </a:r>
            <a:r>
              <a:rPr lang="en-US" sz="1400" b="1" dirty="0" smtClean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TRÌNH SỬ DỤNG PHẦN MỀM </a:t>
            </a:r>
            <a:r>
              <a:rPr lang="en-US" sz="1400" b="1" dirty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CỤ THỂ </a:t>
            </a:r>
            <a:r>
              <a:rPr lang="en-US" sz="1400" b="1" dirty="0" smtClean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TỪNG </a:t>
            </a:r>
            <a:r>
              <a:rPr lang="en-US" sz="1400" b="1" dirty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CẤP</a:t>
            </a:r>
            <a:endParaRPr lang="vi-VN" sz="1400" b="1" dirty="0">
              <a:solidFill>
                <a:srgbClr val="F29E3E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304966987"/>
              </p:ext>
            </p:extLst>
          </p:nvPr>
        </p:nvGraphicFramePr>
        <p:xfrm>
          <a:off x="1385359" y="3148496"/>
          <a:ext cx="3352590" cy="3396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8688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4" grpId="0"/>
      <p:bldP spid="10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00214" y="1353600"/>
            <a:ext cx="2355092" cy="4578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spcBef>
                <a:spcPts val="600"/>
              </a:spcBef>
              <a:spcAft>
                <a:spcPts val="3000"/>
              </a:spcAft>
              <a:buNone/>
            </a:pPr>
            <a:r>
              <a:rPr lang="en-US" sz="1600" b="1" dirty="0" smtClean="0">
                <a:solidFill>
                  <a:srgbClr val="FF3300"/>
                </a:solidFill>
              </a:rPr>
              <a:t>Bước 1: Tiếp nhận dữ liệu của các đơn vị trường, Phòng GD 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Tx/>
              <a:buNone/>
              <a:tabLst>
                <a:tab pos="5934075" algn="r"/>
              </a:tabLst>
            </a:pPr>
            <a:r>
              <a:rPr lang="en-US" sz="1600" dirty="0"/>
              <a:t>Xem danh sách </a:t>
            </a:r>
            <a:r>
              <a:rPr lang="en-US" sz="1600" dirty="0" smtClean="0"/>
              <a:t>theo </a:t>
            </a:r>
            <a:r>
              <a:rPr lang="en-US" sz="1600" dirty="0"/>
              <a:t>trạng thái </a:t>
            </a:r>
            <a:r>
              <a:rPr lang="en-US" sz="1600" dirty="0">
                <a:solidFill>
                  <a:srgbClr val="0070C0"/>
                </a:solidFill>
              </a:rPr>
              <a:t>ĐÃ GỬI/CHƯA GỬI </a:t>
            </a:r>
            <a:r>
              <a:rPr lang="en-US" sz="1600" dirty="0"/>
              <a:t>trong Form </a:t>
            </a:r>
            <a:r>
              <a:rPr lang="en-US" sz="1600" b="1" dirty="0" smtClean="0"/>
              <a:t>Danh sách trường (hoặc Phòng) gửi số liệu đầu năm (cuối năm)</a:t>
            </a:r>
            <a:endParaRPr lang="en-US" sz="1600" b="1" dirty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5934075" algn="r"/>
              </a:tabLst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  <a:tabLst>
                <a:tab pos="5934075" algn="r"/>
              </a:tabLst>
            </a:pPr>
            <a:endParaRPr lang="en-US" dirty="0" smtClean="0"/>
          </a:p>
          <a:p>
            <a:pPr marL="45720" indent="0">
              <a:lnSpc>
                <a:spcPct val="120000"/>
              </a:lnSpc>
              <a:spcBef>
                <a:spcPts val="600"/>
              </a:spcBef>
              <a:buNone/>
            </a:pPr>
            <a:endParaRPr lang="en-US" dirty="0" smtClean="0"/>
          </a:p>
          <a:p>
            <a:pPr marL="45720" indent="0">
              <a:buFont typeface="Arial" pitchFamily="34" charset="0"/>
              <a:buNone/>
            </a:pPr>
            <a:endParaRPr lang="en-US" dirty="0" smtClean="0"/>
          </a:p>
          <a:p>
            <a:pPr marL="45720" indent="0">
              <a:buFont typeface="Arial" pitchFamily="34" charset="0"/>
              <a:buNone/>
            </a:pPr>
            <a:endParaRPr lang="vi-VN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024441" y="1452810"/>
            <a:ext cx="3000204" cy="25698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spcBef>
                <a:spcPts val="600"/>
              </a:spcBef>
              <a:buNone/>
            </a:pPr>
            <a:r>
              <a:rPr lang="en-US" sz="1600" b="1" dirty="0">
                <a:solidFill>
                  <a:srgbClr val="FF3300"/>
                </a:solidFill>
              </a:rPr>
              <a:t>Bước 4: Khai thác dữ liệu phục vụ thông tin quản lý cho </a:t>
            </a:r>
            <a:r>
              <a:rPr lang="en-US" sz="1600" b="1" dirty="0" smtClean="0">
                <a:solidFill>
                  <a:srgbClr val="FF3300"/>
                </a:solidFill>
              </a:rPr>
              <a:t>Sở </a:t>
            </a:r>
          </a:p>
          <a:p>
            <a:pPr marL="45720" indent="0" algn="just">
              <a:buNone/>
            </a:pPr>
            <a:endParaRPr lang="en-US" sz="1600" b="1" dirty="0">
              <a:solidFill>
                <a:srgbClr val="FF3300"/>
              </a:solidFill>
            </a:endParaRPr>
          </a:p>
          <a:p>
            <a:pPr marL="45720" indent="0" algn="just">
              <a:spcBef>
                <a:spcPts val="600"/>
              </a:spcBef>
              <a:buNone/>
            </a:pPr>
            <a:r>
              <a:rPr lang="en-US" sz="1600" dirty="0" smtClean="0"/>
              <a:t>(</a:t>
            </a:r>
            <a:r>
              <a:rPr lang="en-US" sz="1600" dirty="0"/>
              <a:t>gồm báo cáo cố định – biểu EMIS; và khai thác thông tin theo nhu cầu – nhập vào các tham số)</a:t>
            </a:r>
            <a:endParaRPr lang="vi-VN" sz="1600" dirty="0"/>
          </a:p>
          <a:p>
            <a:pPr marL="365760" lvl="1" indent="0">
              <a:buNone/>
            </a:pPr>
            <a:endParaRPr lang="en-US" sz="1600" dirty="0" smtClean="0"/>
          </a:p>
          <a:p>
            <a:pPr marL="365760" lvl="1" indent="0">
              <a:buNone/>
            </a:pPr>
            <a:endParaRPr lang="en-US" sz="1600" dirty="0" smtClean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599150" y="1377309"/>
            <a:ext cx="3237023" cy="4793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10000"/>
              </a:lnSpc>
              <a:buNone/>
            </a:pPr>
            <a:r>
              <a:rPr lang="en-US" sz="1600" b="1" dirty="0">
                <a:solidFill>
                  <a:srgbClr val="FF3300"/>
                </a:solidFill>
              </a:rPr>
              <a:t>Bước 3: Phê chuẩn dữ liệu của mỗi trường </a:t>
            </a:r>
            <a:r>
              <a:rPr lang="en-US" sz="1600" dirty="0"/>
              <a:t>(từ chối- đề nghị báo cáo lại hoặc phê chuẩn đồng ý)</a:t>
            </a:r>
            <a:endParaRPr lang="vi-VN" sz="1600" dirty="0"/>
          </a:p>
          <a:p>
            <a:pPr marL="45720" indent="0" algn="just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1600" dirty="0" smtClean="0"/>
              <a:t> </a:t>
            </a:r>
            <a:r>
              <a:rPr lang="en-US" sz="1600" dirty="0"/>
              <a:t>Sau khi hết hạn nộp báo cáo, cán bộ </a:t>
            </a:r>
            <a:r>
              <a:rPr lang="en-US" sz="1600" dirty="0" smtClean="0"/>
              <a:t>Sở </a:t>
            </a:r>
            <a:r>
              <a:rPr lang="en-US" sz="1600" b="1" dirty="0" smtClean="0">
                <a:solidFill>
                  <a:srgbClr val="0070C0"/>
                </a:solidFill>
              </a:rPr>
              <a:t>khóa </a:t>
            </a:r>
            <a:r>
              <a:rPr lang="en-US" sz="1600" b="1" dirty="0">
                <a:solidFill>
                  <a:srgbClr val="0070C0"/>
                </a:solidFill>
              </a:rPr>
              <a:t>số liệu </a:t>
            </a:r>
            <a:endParaRPr lang="en-US" sz="1600" b="1" dirty="0" smtClean="0">
              <a:solidFill>
                <a:srgbClr val="0070C0"/>
              </a:solidFill>
            </a:endParaRPr>
          </a:p>
          <a:p>
            <a:pPr marL="45720" indent="0" algn="just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1600" dirty="0" smtClean="0"/>
              <a:t>TH1: </a:t>
            </a:r>
            <a:r>
              <a:rPr lang="en-US" sz="1600" dirty="0"/>
              <a:t>Duyệt </a:t>
            </a:r>
            <a:r>
              <a:rPr lang="en-US" sz="1600" dirty="0" smtClean="0"/>
              <a:t>báo cáo, phê chuẩn đồng ý </a:t>
            </a:r>
            <a:r>
              <a:rPr lang="en-US" sz="1600" dirty="0" smtClean="0">
                <a:sym typeface="Wingdings" panose="05000000000000000000" pitchFamily="2" charset="2"/>
              </a:rPr>
              <a:t> Thực hiện thao tác </a:t>
            </a:r>
            <a:r>
              <a:rPr lang="en-US" sz="16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Khóa dữ liệu </a:t>
            </a:r>
          </a:p>
          <a:p>
            <a:pPr marL="45720" indent="0" algn="just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1600" dirty="0" smtClean="0">
                <a:sym typeface="Wingdings" panose="05000000000000000000" pitchFamily="2" charset="2"/>
              </a:rPr>
              <a:t>TH2: 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Yêu cầu các đơn vị (1 số đơn vị) gửi (gửi lại)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sz="16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Mở khóa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dữ liệu 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lvl="1" indent="0">
              <a:buNone/>
            </a:pPr>
            <a:endParaRPr lang="en-US" sz="1600" dirty="0" smtClean="0"/>
          </a:p>
          <a:p>
            <a:pPr marL="365760" lvl="1" indent="0">
              <a:buNone/>
            </a:pPr>
            <a:endParaRPr lang="en-US" sz="16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690523" y="1378767"/>
            <a:ext cx="2932355" cy="4793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spcAft>
                <a:spcPts val="2400"/>
              </a:spcAft>
              <a:buNone/>
            </a:pPr>
            <a:r>
              <a:rPr lang="en-US" sz="1600" b="1" dirty="0" smtClean="0">
                <a:solidFill>
                  <a:srgbClr val="FF3300"/>
                </a:solidFill>
              </a:rPr>
              <a:t>Bước 2: Kiểm tra dữ liệu mỗi đơn vị (tính đúng đắn)</a:t>
            </a:r>
          </a:p>
          <a:p>
            <a:pPr marL="45720" indent="0" algn="just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1600" dirty="0" smtClean="0"/>
              <a:t>Kiểm tra, xem báo cáo các trường (Phòng) đã gửi bằng cách:</a:t>
            </a:r>
          </a:p>
          <a:p>
            <a:pPr marL="45720" indent="0" algn="just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1600" dirty="0" smtClean="0"/>
              <a:t>Chọn biểu mẫu báo cáo </a:t>
            </a:r>
            <a:r>
              <a:rPr lang="en-US" sz="1600" dirty="0" smtClean="0">
                <a:sym typeface="Wingdings" panose="05000000000000000000" pitchFamily="2" charset="2"/>
              </a:rPr>
              <a:t> Kích chọn tên trường (Phòng)  Kích nút </a:t>
            </a:r>
            <a:r>
              <a:rPr lang="en-US" sz="16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Tìm kiếm</a:t>
            </a:r>
            <a:endParaRPr lang="en-US" sz="1600" b="1" dirty="0" smtClean="0">
              <a:solidFill>
                <a:srgbClr val="0070C0"/>
              </a:solidFill>
            </a:endParaRPr>
          </a:p>
          <a:p>
            <a:pPr marL="365760" lvl="1" indent="0">
              <a:lnSpc>
                <a:spcPct val="100000"/>
              </a:lnSpc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sz="1600" dirty="0" smtClean="0"/>
          </a:p>
          <a:p>
            <a:pPr marL="365760" lvl="1" indent="0">
              <a:buNone/>
            </a:pPr>
            <a:endParaRPr lang="en-US" sz="16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9116886" y="4033231"/>
            <a:ext cx="2907759" cy="1823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buNone/>
            </a:pPr>
            <a:r>
              <a:rPr lang="en-US" sz="1600" b="1" dirty="0">
                <a:solidFill>
                  <a:srgbClr val="FF3300"/>
                </a:solidFill>
              </a:rPr>
              <a:t>Bước 5: Báo cáo dữ liệu lên </a:t>
            </a:r>
            <a:r>
              <a:rPr lang="en-US" sz="1600" b="1" dirty="0" smtClean="0">
                <a:solidFill>
                  <a:srgbClr val="FF3300"/>
                </a:solidFill>
              </a:rPr>
              <a:t>Bộ</a:t>
            </a:r>
            <a:endParaRPr lang="en-US" sz="1600" b="1" dirty="0">
              <a:solidFill>
                <a:srgbClr val="FF3300"/>
              </a:solidFill>
            </a:endParaRPr>
          </a:p>
          <a:p>
            <a:pPr marL="45720" indent="0" algn="just">
              <a:buNone/>
            </a:pPr>
            <a:r>
              <a:rPr lang="en-US" sz="1600" dirty="0" smtClean="0"/>
              <a:t>Vào Form </a:t>
            </a:r>
            <a:r>
              <a:rPr lang="en-US" sz="1600" b="1" dirty="0" smtClean="0"/>
              <a:t>Gửi báo cáo đầu năm (cuối năm) lên Bộ</a:t>
            </a:r>
            <a:r>
              <a:rPr lang="en-US" sz="1600" dirty="0" smtClean="0"/>
              <a:t>, kích nút </a:t>
            </a:r>
            <a:r>
              <a:rPr lang="en-US" sz="1600" b="1" dirty="0" smtClean="0">
                <a:solidFill>
                  <a:srgbClr val="0070C0"/>
                </a:solidFill>
              </a:rPr>
              <a:t>Gửi dữ liệu</a:t>
            </a:r>
            <a:endParaRPr lang="vi-VN" sz="1600" b="1" dirty="0">
              <a:solidFill>
                <a:srgbClr val="0070C0"/>
              </a:solidFill>
            </a:endParaRPr>
          </a:p>
          <a:p>
            <a:pPr marL="365760" lvl="1" indent="0">
              <a:buNone/>
            </a:pPr>
            <a:endParaRPr lang="en-US" sz="1600" dirty="0" smtClean="0"/>
          </a:p>
          <a:p>
            <a:pPr marL="365760" lvl="1" indent="0">
              <a:buNone/>
            </a:pPr>
            <a:endParaRPr lang="en-US" sz="1600" dirty="0" smtClean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18616" y="246743"/>
            <a:ext cx="11706029" cy="6661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29E3E"/>
                </a:solidFill>
              </a:rPr>
              <a:t/>
            </a:r>
            <a:br>
              <a:rPr lang="en-US" sz="3600" dirty="0" smtClean="0">
                <a:solidFill>
                  <a:srgbClr val="F29E3E"/>
                </a:solidFill>
              </a:rPr>
            </a:br>
            <a:r>
              <a:rPr lang="en-US" sz="3600" dirty="0" smtClean="0">
                <a:solidFill>
                  <a:srgbClr val="F29E3E"/>
                </a:solidFill>
              </a:rPr>
              <a:t/>
            </a:r>
            <a:br>
              <a:rPr lang="en-US" sz="3600" dirty="0" smtClean="0">
                <a:solidFill>
                  <a:srgbClr val="F29E3E"/>
                </a:solidFill>
              </a:rPr>
            </a:br>
            <a:r>
              <a:rPr lang="en-US" sz="3600" dirty="0" smtClean="0">
                <a:solidFill>
                  <a:srgbClr val="F29E3E"/>
                </a:solidFill>
              </a:rPr>
              <a:t/>
            </a:r>
            <a:br>
              <a:rPr lang="en-US" sz="3600" dirty="0" smtClean="0">
                <a:solidFill>
                  <a:srgbClr val="F29E3E"/>
                </a:solidFill>
              </a:rPr>
            </a:br>
            <a:r>
              <a:rPr lang="en-US" sz="2700" dirty="0" smtClean="0">
                <a:solidFill>
                  <a:srgbClr val="F29E3E"/>
                </a:solidFill>
              </a:rPr>
              <a:t>3. Quy trình sử dụng phần mềm tại Sở GD&amp;ĐT</a:t>
            </a:r>
            <a:endParaRPr lang="vi-VN" dirty="0"/>
          </a:p>
        </p:txBody>
      </p:sp>
      <p:sp>
        <p:nvSpPr>
          <p:cNvPr id="15" name="Rectangle 14"/>
          <p:cNvSpPr/>
          <p:nvPr/>
        </p:nvSpPr>
        <p:spPr>
          <a:xfrm>
            <a:off x="318616" y="6544953"/>
            <a:ext cx="12027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7635"/>
                </a:solidFill>
              </a:rPr>
              <a:t> </a:t>
            </a:r>
            <a:r>
              <a:rPr lang="en-US" sz="1400" b="1" dirty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III. QUY </a:t>
            </a:r>
            <a:r>
              <a:rPr lang="en-US" sz="1400" b="1" dirty="0" smtClean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TRÌNH SỬ DỤNG PHẦN MỀM </a:t>
            </a:r>
            <a:r>
              <a:rPr lang="en-US" sz="1400" b="1" dirty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CỤ THỂ </a:t>
            </a:r>
            <a:r>
              <a:rPr lang="en-US" sz="1400" b="1" dirty="0" smtClean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TỪNG </a:t>
            </a:r>
            <a:r>
              <a:rPr lang="en-US" sz="1400" b="1" dirty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CẤP</a:t>
            </a:r>
            <a:endParaRPr lang="vi-VN" sz="1400" b="1" dirty="0">
              <a:solidFill>
                <a:srgbClr val="F29E3E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0223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4" grpId="0"/>
      <p:bldP spid="10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9916" y="200384"/>
            <a:ext cx="10397457" cy="802151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F29E3E"/>
                </a:solidFill>
              </a:rPr>
              <a:t/>
            </a:r>
            <a:br>
              <a:rPr lang="en-US" sz="2400" dirty="0" smtClean="0">
                <a:solidFill>
                  <a:srgbClr val="F29E3E"/>
                </a:solidFill>
              </a:rPr>
            </a:br>
            <a:r>
              <a:rPr lang="en-US" sz="2400">
                <a:solidFill>
                  <a:srgbClr val="F29E3E"/>
                </a:solidFill>
              </a:rPr>
              <a:t/>
            </a:r>
            <a:br>
              <a:rPr lang="en-US" sz="2400">
                <a:solidFill>
                  <a:srgbClr val="F29E3E"/>
                </a:solidFill>
              </a:rPr>
            </a:br>
            <a:r>
              <a:rPr lang="en-US" sz="2400" smtClean="0">
                <a:solidFill>
                  <a:srgbClr val="F29E3E"/>
                </a:solidFill>
              </a:rPr>
              <a:t>MỘT SỐ LƯU Ý KHI SỬ DỤNG PHẦN MỀM TẠI PHÒNG/SỞ</a:t>
            </a:r>
            <a:endParaRPr lang="vi-V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282" y="1366093"/>
            <a:ext cx="10432973" cy="4336286"/>
          </a:xfrm>
        </p:spPr>
        <p:txBody>
          <a:bodyPr>
            <a:noAutofit/>
          </a:bodyPr>
          <a:lstStyle/>
          <a:p>
            <a:pPr marL="45720" indent="0">
              <a:buFont typeface="Wingdings" pitchFamily="2" charset="2"/>
              <a:buChar char="§"/>
            </a:pPr>
            <a:r>
              <a:rPr lang="en-US" sz="1800" smtClean="0"/>
              <a:t> Kiểm tra danh sách các đơn vị gửi theo trạng thái báo cáo.</a:t>
            </a:r>
          </a:p>
          <a:p>
            <a:pPr marL="45720" indent="0">
              <a:buFont typeface="Wingdings" pitchFamily="2" charset="2"/>
              <a:buChar char="§"/>
            </a:pPr>
            <a:r>
              <a:rPr lang="en-US" sz="1800" smtClean="0"/>
              <a:t> Kiểm tra dữ liệu báo cáo của mỗi đơn vị.</a:t>
            </a:r>
          </a:p>
          <a:p>
            <a:pPr marL="45720" indent="0">
              <a:buNone/>
            </a:pPr>
            <a:r>
              <a:rPr lang="en-US" sz="1800" smtClean="0"/>
              <a:t>	- Nếu dữ liệu chưa chính xác, nhập nội dung thông báo cho đơn vị và gửi Từ chối để đơn vị tổng hợp gửi lại báo cáo.</a:t>
            </a:r>
          </a:p>
          <a:p>
            <a:pPr marL="45720" indent="0">
              <a:buNone/>
            </a:pPr>
            <a:r>
              <a:rPr lang="en-US" sz="1800" smtClean="0"/>
              <a:t>	- Khi </a:t>
            </a:r>
            <a:r>
              <a:rPr lang="en-US" sz="1800" b="1" smtClean="0"/>
              <a:t>Từ chối </a:t>
            </a:r>
            <a:r>
              <a:rPr lang="en-US" sz="1800" smtClean="0"/>
              <a:t>dữ liệu báo cáo các mỗi đơn vị, báo cáo tại đơn vị tự động được </a:t>
            </a:r>
            <a:r>
              <a:rPr lang="en-US" sz="1800" b="1" smtClean="0"/>
              <a:t>Mở khóa</a:t>
            </a:r>
            <a:r>
              <a:rPr lang="en-US" sz="1800" smtClean="0"/>
              <a:t>.</a:t>
            </a:r>
          </a:p>
          <a:p>
            <a:pPr marL="45720" indent="0">
              <a:buFont typeface="Wingdings" pitchFamily="2" charset="2"/>
              <a:buChar char="§"/>
            </a:pPr>
            <a:r>
              <a:rPr lang="en-US" sz="1800" smtClean="0"/>
              <a:t> Phê duyệt dữ liệu của mỗi đơn vị và gửi báo cáo lên cấp trên: Thực hiện tại từng biểu, từng tab báo cáo.</a:t>
            </a:r>
            <a:endParaRPr lang="en-US" sz="18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420850" y="1361676"/>
            <a:ext cx="3171541" cy="4321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endParaRPr lang="vi-VN" sz="17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500317" y="1394468"/>
            <a:ext cx="3527587" cy="4194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endParaRPr lang="vi-VN" sz="16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5982933" y="1363226"/>
            <a:ext cx="2391532" cy="4321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endParaRPr lang="vi-VN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848421" y="1394468"/>
            <a:ext cx="2763943" cy="5156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8616" y="6544953"/>
            <a:ext cx="12027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7635"/>
                </a:solidFill>
              </a:rPr>
              <a:t> </a:t>
            </a:r>
            <a:r>
              <a:rPr lang="en-US" sz="1400" b="1" dirty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III. QUY </a:t>
            </a:r>
            <a:r>
              <a:rPr lang="en-US" sz="1400" b="1" dirty="0" smtClean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TRÌNH SỬ DỤNG PHẦN MỀM </a:t>
            </a:r>
            <a:r>
              <a:rPr lang="en-US" sz="1400" b="1" dirty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CỤ THỂ </a:t>
            </a:r>
            <a:r>
              <a:rPr lang="en-US" sz="1400" b="1" dirty="0" smtClean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TỪNG </a:t>
            </a:r>
            <a:r>
              <a:rPr lang="en-US" sz="1400" b="1" dirty="0">
                <a:solidFill>
                  <a:srgbClr val="F29E3E"/>
                </a:solidFill>
                <a:latin typeface="+mj-lt"/>
                <a:ea typeface="+mj-ea"/>
                <a:cs typeface="+mj-cs"/>
              </a:rPr>
              <a:t>CẤP</a:t>
            </a:r>
            <a:endParaRPr lang="vi-VN" sz="1400" b="1" dirty="0">
              <a:solidFill>
                <a:srgbClr val="F29E3E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229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189" y="223471"/>
            <a:ext cx="11342533" cy="58399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29E3E"/>
                </a:solidFill>
              </a:rPr>
              <a:t/>
            </a:r>
            <a:br>
              <a:rPr lang="en-US" sz="3600" dirty="0" smtClean="0">
                <a:solidFill>
                  <a:srgbClr val="F29E3E"/>
                </a:solidFill>
              </a:rPr>
            </a:br>
            <a:r>
              <a:rPr lang="en-US" sz="3600" dirty="0">
                <a:solidFill>
                  <a:srgbClr val="F29E3E"/>
                </a:solidFill>
              </a:rPr>
              <a:t/>
            </a:r>
            <a:br>
              <a:rPr lang="en-US" sz="3600" dirty="0">
                <a:solidFill>
                  <a:srgbClr val="F29E3E"/>
                </a:solidFill>
              </a:rPr>
            </a:br>
            <a:r>
              <a:rPr lang="en-US" sz="3600" dirty="0" smtClean="0">
                <a:solidFill>
                  <a:srgbClr val="F29E3E"/>
                </a:solidFill>
              </a:rPr>
              <a:t/>
            </a:r>
            <a:br>
              <a:rPr lang="en-US" sz="3600" dirty="0" smtClean="0">
                <a:solidFill>
                  <a:srgbClr val="F29E3E"/>
                </a:solidFill>
              </a:rPr>
            </a:br>
            <a:r>
              <a:rPr lang="en-US" sz="3600" dirty="0" smtClean="0">
                <a:solidFill>
                  <a:srgbClr val="F29E3E"/>
                </a:solidFill>
              </a:rPr>
              <a:t/>
            </a:r>
            <a:br>
              <a:rPr lang="en-US" sz="3600" dirty="0" smtClean="0">
                <a:solidFill>
                  <a:srgbClr val="F29E3E"/>
                </a:solidFill>
              </a:rPr>
            </a:br>
            <a:r>
              <a:rPr lang="en-US" sz="2700" dirty="0" smtClean="0">
                <a:solidFill>
                  <a:srgbClr val="F29E3E"/>
                </a:solidFill>
              </a:rPr>
              <a:t> 4. Quy trình sử dụng phần mềm tại Bộ GD&amp;ĐT</a:t>
            </a:r>
            <a:endParaRPr lang="vi-VN" dirty="0"/>
          </a:p>
        </p:txBody>
      </p:sp>
      <p:grpSp>
        <p:nvGrpSpPr>
          <p:cNvPr id="3" name="Group 2"/>
          <p:cNvGrpSpPr/>
          <p:nvPr/>
        </p:nvGrpSpPr>
        <p:grpSpPr>
          <a:xfrm>
            <a:off x="408189" y="1203048"/>
            <a:ext cx="11619715" cy="5393202"/>
            <a:chOff x="404930" y="1246207"/>
            <a:chExt cx="11619715" cy="5393202"/>
          </a:xfrm>
        </p:grpSpPr>
        <p:sp>
          <p:nvSpPr>
            <p:cNvPr id="4" name="Content Placeholder 2"/>
            <p:cNvSpPr txBox="1">
              <a:spLocks/>
            </p:cNvSpPr>
            <p:nvPr/>
          </p:nvSpPr>
          <p:spPr>
            <a:xfrm>
              <a:off x="404930" y="1301942"/>
              <a:ext cx="2355092" cy="4578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74320" indent="-228600" algn="l" defTabSz="914400" rtl="0" eaLnBrk="1" latinLnBrk="0" hangingPunct="1">
                <a:lnSpc>
                  <a:spcPct val="90000"/>
                </a:lnSpc>
                <a:spcBef>
                  <a:spcPts val="1800"/>
                </a:spcBef>
                <a:buSzPct val="100000"/>
                <a:buFont typeface="Arial" pitchFamily="34" charset="0"/>
                <a:buChar char="▪"/>
                <a:defRPr sz="20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59436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SzPct val="100000"/>
                <a:buFont typeface="Arial" pitchFamily="34" charset="0"/>
                <a:buChar char="▪"/>
                <a:defRPr sz="18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23444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187452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19456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1460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83464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" indent="0" algn="just">
                <a:spcBef>
                  <a:spcPts val="600"/>
                </a:spcBef>
                <a:spcAft>
                  <a:spcPts val="3000"/>
                </a:spcAft>
                <a:buNone/>
              </a:pPr>
              <a:r>
                <a:rPr lang="en-US" sz="1600" b="1" dirty="0" smtClean="0">
                  <a:solidFill>
                    <a:srgbClr val="FF3300"/>
                  </a:solidFill>
                </a:rPr>
                <a:t>Bước 1: Tiếp nhận dữ liệu của các đơn vị Sở </a:t>
              </a:r>
            </a:p>
            <a:p>
              <a:pPr marL="0" lvl="0" indent="0" algn="just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SzTx/>
                <a:buNone/>
                <a:tabLst>
                  <a:tab pos="5934075" algn="r"/>
                </a:tabLst>
              </a:pPr>
              <a:r>
                <a:rPr lang="en-US" sz="1600" dirty="0"/>
                <a:t>Xem danh sách theo trạng thái </a:t>
              </a:r>
              <a:r>
                <a:rPr lang="en-US" sz="1600" dirty="0">
                  <a:solidFill>
                    <a:srgbClr val="0070C0"/>
                  </a:solidFill>
                </a:rPr>
                <a:t>ĐÃ GỬI/CHƯA </a:t>
              </a:r>
              <a:r>
                <a:rPr lang="en-US" sz="1600" dirty="0" smtClean="0">
                  <a:solidFill>
                    <a:srgbClr val="0070C0"/>
                  </a:solidFill>
                </a:rPr>
                <a:t>GỬI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lvl="0" indent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SzTx/>
                <a:buNone/>
                <a:tabLst>
                  <a:tab pos="5934075" algn="r"/>
                </a:tabLst>
              </a:pPr>
              <a:endParaRPr lang="en-US" dirty="0" smtClean="0"/>
            </a:p>
            <a:p>
              <a:pPr marL="45720" indent="0">
                <a:lnSpc>
                  <a:spcPct val="120000"/>
                </a:lnSpc>
                <a:spcBef>
                  <a:spcPts val="600"/>
                </a:spcBef>
                <a:buNone/>
              </a:pPr>
              <a:endParaRPr lang="en-US" dirty="0" smtClean="0"/>
            </a:p>
            <a:p>
              <a:pPr marL="45720" indent="0">
                <a:buFont typeface="Arial" pitchFamily="34" charset="0"/>
                <a:buNone/>
              </a:pPr>
              <a:endParaRPr lang="en-US" dirty="0" smtClean="0"/>
            </a:p>
            <a:p>
              <a:pPr marL="45720" indent="0">
                <a:buFont typeface="Arial" pitchFamily="34" charset="0"/>
                <a:buNone/>
              </a:pPr>
              <a:endParaRPr lang="vi-VN" dirty="0"/>
            </a:p>
          </p:txBody>
        </p:sp>
        <p:sp>
          <p:nvSpPr>
            <p:cNvPr id="11" name="Content Placeholder 2"/>
            <p:cNvSpPr txBox="1">
              <a:spLocks/>
            </p:cNvSpPr>
            <p:nvPr/>
          </p:nvSpPr>
          <p:spPr>
            <a:xfrm>
              <a:off x="9024441" y="1301942"/>
              <a:ext cx="3000204" cy="369291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74320" indent="-228600" algn="l" defTabSz="914400" rtl="0" eaLnBrk="1" latinLnBrk="0" hangingPunct="1">
                <a:lnSpc>
                  <a:spcPct val="90000"/>
                </a:lnSpc>
                <a:spcBef>
                  <a:spcPts val="1800"/>
                </a:spcBef>
                <a:buSzPct val="100000"/>
                <a:buFont typeface="Arial" pitchFamily="34" charset="0"/>
                <a:buChar char="▪"/>
                <a:defRPr sz="20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59436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SzPct val="100000"/>
                <a:buFont typeface="Arial" pitchFamily="34" charset="0"/>
                <a:buChar char="▪"/>
                <a:defRPr sz="18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23444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187452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19456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1460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83464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" indent="0" algn="just">
                <a:spcBef>
                  <a:spcPts val="600"/>
                </a:spcBef>
                <a:buNone/>
              </a:pPr>
              <a:r>
                <a:rPr lang="en-US" sz="1600" b="1" dirty="0">
                  <a:solidFill>
                    <a:srgbClr val="FF3300"/>
                  </a:solidFill>
                </a:rPr>
                <a:t>Bước 4: Khai thác dữ liệu phục vụ thông tin quản lý cho </a:t>
              </a:r>
              <a:r>
                <a:rPr lang="en-US" sz="1600" b="1" dirty="0" smtClean="0">
                  <a:solidFill>
                    <a:srgbClr val="FF3300"/>
                  </a:solidFill>
                </a:rPr>
                <a:t>Bộ </a:t>
              </a:r>
            </a:p>
            <a:p>
              <a:pPr marL="45720" indent="0" algn="just">
                <a:spcBef>
                  <a:spcPts val="600"/>
                </a:spcBef>
                <a:buNone/>
              </a:pPr>
              <a:endParaRPr lang="en-US" sz="1600" b="1" dirty="0" smtClean="0">
                <a:solidFill>
                  <a:srgbClr val="FF3300"/>
                </a:solidFill>
              </a:endParaRPr>
            </a:p>
            <a:p>
              <a:pPr marL="457200">
                <a:lnSpc>
                  <a:spcPct val="120000"/>
                </a:lnSpc>
                <a:spcBef>
                  <a:spcPts val="600"/>
                </a:spcBef>
              </a:pPr>
              <a:r>
                <a:rPr lang="en-US" sz="1700" dirty="0"/>
                <a:t>Tổng hợp báo cáo số liệu đầu năm, giữa năm, cuối năm của các Sở GD&amp;ĐT tổng hợp ( Mầm non, Tiểu học, THCS, THPT</a:t>
              </a:r>
              <a:r>
                <a:rPr lang="en-US" sz="1700"/>
                <a:t>, </a:t>
              </a:r>
              <a:r>
                <a:rPr lang="en-US" sz="1700" smtClean="0"/>
                <a:t>GDTX)</a:t>
              </a:r>
              <a:endParaRPr lang="en-US" sz="1700" dirty="0"/>
            </a:p>
            <a:p>
              <a:pPr marL="457200">
                <a:lnSpc>
                  <a:spcPct val="120000"/>
                </a:lnSpc>
                <a:spcBef>
                  <a:spcPts val="600"/>
                </a:spcBef>
              </a:pPr>
              <a:r>
                <a:rPr lang="en-US" sz="1700" dirty="0"/>
                <a:t>Phân tích số liệu giáo dục theo yêu cầu quản lý</a:t>
              </a:r>
            </a:p>
            <a:p>
              <a:pPr marL="457200">
                <a:lnSpc>
                  <a:spcPct val="120000"/>
                </a:lnSpc>
                <a:spcBef>
                  <a:spcPts val="600"/>
                </a:spcBef>
              </a:pPr>
              <a:r>
                <a:rPr lang="en-US" sz="1700" dirty="0"/>
                <a:t>Dự báo số liệu giáo dục.</a:t>
              </a:r>
            </a:p>
            <a:p>
              <a:pPr marL="45720" indent="0" algn="just">
                <a:spcBef>
                  <a:spcPts val="600"/>
                </a:spcBef>
                <a:buNone/>
              </a:pPr>
              <a:endParaRPr lang="en-US" sz="1600" b="1" dirty="0" smtClean="0">
                <a:solidFill>
                  <a:srgbClr val="FF3300"/>
                </a:solidFill>
              </a:endParaRPr>
            </a:p>
            <a:p>
              <a:pPr marL="45720" indent="0" algn="just">
                <a:buNone/>
              </a:pPr>
              <a:endParaRPr lang="en-US" sz="1600" b="1" dirty="0">
                <a:solidFill>
                  <a:srgbClr val="FF3300"/>
                </a:solidFill>
              </a:endParaRPr>
            </a:p>
            <a:p>
              <a:pPr marL="45720" indent="0" algn="just">
                <a:spcBef>
                  <a:spcPts val="600"/>
                </a:spcBef>
                <a:buNone/>
              </a:pPr>
              <a:endParaRPr lang="en-US" sz="1600" dirty="0" smtClean="0"/>
            </a:p>
            <a:p>
              <a:pPr marL="365760" lvl="1" indent="0">
                <a:buNone/>
              </a:pPr>
              <a:endParaRPr lang="en-US" sz="1600" dirty="0" smtClean="0"/>
            </a:p>
          </p:txBody>
        </p:sp>
        <p:sp>
          <p:nvSpPr>
            <p:cNvPr id="14" name="Content Placeholder 2"/>
            <p:cNvSpPr txBox="1">
              <a:spLocks/>
            </p:cNvSpPr>
            <p:nvPr/>
          </p:nvSpPr>
          <p:spPr>
            <a:xfrm>
              <a:off x="6177238" y="1246207"/>
              <a:ext cx="2786647" cy="479395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74320" indent="-228600" algn="l" defTabSz="914400" rtl="0" eaLnBrk="1" latinLnBrk="0" hangingPunct="1">
                <a:lnSpc>
                  <a:spcPct val="90000"/>
                </a:lnSpc>
                <a:spcBef>
                  <a:spcPts val="1800"/>
                </a:spcBef>
                <a:buSzPct val="100000"/>
                <a:buFont typeface="Arial" pitchFamily="34" charset="0"/>
                <a:buChar char="▪"/>
                <a:defRPr sz="20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59436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SzPct val="100000"/>
                <a:buFont typeface="Arial" pitchFamily="34" charset="0"/>
                <a:buChar char="▪"/>
                <a:defRPr sz="18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23444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187452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19456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1460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83464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" indent="0" algn="just">
                <a:lnSpc>
                  <a:spcPct val="110000"/>
                </a:lnSpc>
                <a:buNone/>
              </a:pPr>
              <a:r>
                <a:rPr lang="en-US" sz="1600" b="1" dirty="0">
                  <a:solidFill>
                    <a:srgbClr val="FF3300"/>
                  </a:solidFill>
                </a:rPr>
                <a:t>Bước 3: Phê chuẩn dữ liệu của mỗi </a:t>
              </a:r>
              <a:r>
                <a:rPr lang="en-US" sz="1600" b="1" dirty="0" smtClean="0">
                  <a:solidFill>
                    <a:srgbClr val="FF3300"/>
                  </a:solidFill>
                </a:rPr>
                <a:t>Sở</a:t>
              </a:r>
            </a:p>
            <a:p>
              <a:pPr marL="45720" indent="0" algn="just">
                <a:lnSpc>
                  <a:spcPct val="110000"/>
                </a:lnSpc>
                <a:buNone/>
              </a:pPr>
              <a:r>
                <a:rPr lang="en-US" sz="1600" dirty="0"/>
                <a:t> </a:t>
              </a:r>
              <a:endParaRPr lang="en-US" sz="1600" b="1" dirty="0">
                <a:solidFill>
                  <a:srgbClr val="0070C0"/>
                </a:solidFill>
              </a:endParaRPr>
            </a:p>
            <a:p>
              <a:pPr marL="45720" indent="0" algn="just">
                <a:lnSpc>
                  <a:spcPct val="110000"/>
                </a:lnSpc>
                <a:buNone/>
              </a:pPr>
              <a:endParaRPr lang="en-US" sz="1600" dirty="0" smtClean="0"/>
            </a:p>
            <a:p>
              <a:pPr marL="365760" lvl="1" indent="0">
                <a:buNone/>
              </a:pPr>
              <a:endParaRPr lang="en-US" sz="1600" dirty="0"/>
            </a:p>
          </p:txBody>
        </p:sp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3058629" y="1295294"/>
              <a:ext cx="2932355" cy="479395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74320" indent="-228600" algn="l" defTabSz="914400" rtl="0" eaLnBrk="1" latinLnBrk="0" hangingPunct="1">
                <a:lnSpc>
                  <a:spcPct val="90000"/>
                </a:lnSpc>
                <a:spcBef>
                  <a:spcPts val="1800"/>
                </a:spcBef>
                <a:buSzPct val="100000"/>
                <a:buFont typeface="Arial" pitchFamily="34" charset="0"/>
                <a:buChar char="▪"/>
                <a:defRPr sz="20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59436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SzPct val="100000"/>
                <a:buFont typeface="Arial" pitchFamily="34" charset="0"/>
                <a:buChar char="▪"/>
                <a:defRPr sz="18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23444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187452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19456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1460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834640" indent="-228600" algn="l" defTabSz="914400" rtl="0" eaLnBrk="1" latinLnBrk="0" hangingPunct="1">
                <a:lnSpc>
                  <a:spcPct val="90000"/>
                </a:lnSpc>
                <a:spcBef>
                  <a:spcPts val="800"/>
                </a:spcBef>
                <a:buSzPct val="100000"/>
                <a:buFont typeface="Arial" pitchFamily="34" charset="0"/>
                <a:buChar char="▪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" indent="0">
                <a:spcAft>
                  <a:spcPts val="2400"/>
                </a:spcAft>
                <a:buNone/>
              </a:pPr>
              <a:r>
                <a:rPr lang="en-US" sz="1600" b="1" dirty="0" smtClean="0">
                  <a:solidFill>
                    <a:srgbClr val="FF3300"/>
                  </a:solidFill>
                </a:rPr>
                <a:t>Bước 2: Kiểm tra dữ liệu mỗi đơn vị (tính đúng đắn)</a:t>
              </a:r>
            </a:p>
            <a:p>
              <a:pPr marL="365760" lvl="1" indent="0">
                <a:lnSpc>
                  <a:spcPct val="100000"/>
                </a:lnSpc>
                <a:buNone/>
              </a:pPr>
              <a:endParaRPr lang="en-US" dirty="0" smtClean="0"/>
            </a:p>
            <a:p>
              <a:pPr marL="365760" lvl="1" indent="0">
                <a:buNone/>
              </a:pPr>
              <a:endParaRPr lang="en-US" sz="1600" dirty="0" smtClean="0"/>
            </a:p>
            <a:p>
              <a:pPr marL="365760" lvl="1" indent="0">
                <a:buNone/>
              </a:pPr>
              <a:endParaRPr lang="en-US" sz="1600" dirty="0"/>
            </a:p>
          </p:txBody>
        </p:sp>
        <p:graphicFrame>
          <p:nvGraphicFramePr>
            <p:cNvPr id="12" name="Diagram 11"/>
            <p:cNvGraphicFramePr/>
            <p:nvPr>
              <p:extLst>
                <p:ext uri="{D42A27DB-BD31-4B8C-83A1-F6EECF244321}">
                  <p14:modId xmlns:p14="http://schemas.microsoft.com/office/powerpoint/2010/main" val="4051103160"/>
                </p:ext>
              </p:extLst>
            </p:nvPr>
          </p:nvGraphicFramePr>
          <p:xfrm>
            <a:off x="2719845" y="1979197"/>
            <a:ext cx="5984167" cy="466021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572744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Yellow banded design presentation (widescreen)</Template>
  <TotalTime>0</TotalTime>
  <Words>1599</Words>
  <Application>Microsoft Office PowerPoint</Application>
  <PresentationFormat>Custom</PresentationFormat>
  <Paragraphs>178</Paragraphs>
  <Slides>11</Slides>
  <Notes>7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Banded Design Yellow 16x9</vt:lpstr>
      <vt:lpstr>GIỚI THIỆU TRIỂN KHAI CƠ SỞ DỮ LIỆU GIÁO DỤC MẦM NON VÀ GIÁO DỤC PHỔ THÔNG http://csdl.moet.gov.vn</vt:lpstr>
      <vt:lpstr>TỔNG QUÁT VỀ CSDL TOÀN NGÀNH VỀ GDMN, GDPT</vt:lpstr>
      <vt:lpstr>PowerPoint Presentation</vt:lpstr>
      <vt:lpstr>    QUY TRÌNH CỤ THỂ TẠI TỪNG CẤP 1. Quy trình sử dụng phần mềm tại trường</vt:lpstr>
      <vt:lpstr>  MỘT SỐ LƯU Ý KHI SỬ DỤNG PHẦN MỀM TẠI TRƯỜNG</vt:lpstr>
      <vt:lpstr>      2. Quy trình sử dụng phần mềm tại Phòng GD&amp;ĐT</vt:lpstr>
      <vt:lpstr>   3. Quy trình sử dụng phần mềm tại Sở GD&amp;ĐT</vt:lpstr>
      <vt:lpstr>  MỘT SỐ LƯU Ý KHI SỬ DỤNG PHẦN MỀM TẠI PHÒNG/SỞ</vt:lpstr>
      <vt:lpstr>     4. Quy trình sử dụng phần mềm tại Bộ GD&amp;ĐT</vt:lpstr>
      <vt:lpstr>     IV. QUY TRÌNH KHỞI TẠO &amp; CẤP TÀI KHOẢN SỬ DỤNG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2017-08-09T07:05:38Z</dcterms:created>
  <dcterms:modified xsi:type="dcterms:W3CDTF">2019-08-29T03:56:47Z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