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318" r:id="rId3"/>
    <p:sldId id="259" r:id="rId4"/>
    <p:sldId id="261" r:id="rId5"/>
    <p:sldId id="263" r:id="rId6"/>
    <p:sldId id="319" r:id="rId7"/>
    <p:sldId id="262" r:id="rId8"/>
    <p:sldId id="264" r:id="rId9"/>
    <p:sldId id="266" r:id="rId10"/>
    <p:sldId id="294" r:id="rId11"/>
    <p:sldId id="265" r:id="rId12"/>
    <p:sldId id="267" r:id="rId13"/>
    <p:sldId id="268" r:id="rId14"/>
    <p:sldId id="316" r:id="rId15"/>
    <p:sldId id="309" r:id="rId16"/>
    <p:sldId id="308" r:id="rId17"/>
    <p:sldId id="307" r:id="rId18"/>
    <p:sldId id="310" r:id="rId19"/>
    <p:sldId id="306" r:id="rId20"/>
    <p:sldId id="270" r:id="rId21"/>
    <p:sldId id="271" r:id="rId22"/>
    <p:sldId id="290" r:id="rId23"/>
    <p:sldId id="288" r:id="rId24"/>
    <p:sldId id="317" r:id="rId25"/>
    <p:sldId id="292" r:id="rId26"/>
    <p:sldId id="31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FF66FF"/>
    <a:srgbClr val="66FF33"/>
    <a:srgbClr val="FDFDF7"/>
    <a:srgbClr val="FFFF99"/>
    <a:srgbClr val="00FF00"/>
    <a:srgbClr val="D7E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C2DC4-415B-41C5-882E-F361ADDE2E03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55E05-8668-47DE-BFEF-2196F7EBE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5E05-8668-47DE-BFEF-2196F7EBE6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0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8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2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2CC50-774B-4A7A-88BD-F4C76223C7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63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3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6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0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9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7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6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AD72D-6C9D-448F-8552-36D25EA741D1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AE04-C1A8-4E54-934E-CFD7EB4F9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905000" y="121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196" name="Text Box 13"/>
          <p:cNvSpPr txBox="1">
            <a:spLocks noChangeArrowheads="1"/>
          </p:cNvSpPr>
          <p:nvPr/>
        </p:nvSpPr>
        <p:spPr bwMode="auto">
          <a:xfrm>
            <a:off x="242888" y="1006475"/>
            <a:ext cx="5624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II/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TÍNH CHẤT CỦA NƯỚC</a:t>
            </a:r>
          </a:p>
        </p:txBody>
      </p:sp>
      <p:sp>
        <p:nvSpPr>
          <p:cNvPr id="8197" name="Text Box 14"/>
          <p:cNvSpPr txBox="1">
            <a:spLocks noChangeArrowheads="1"/>
          </p:cNvSpPr>
          <p:nvPr/>
        </p:nvSpPr>
        <p:spPr bwMode="auto">
          <a:xfrm>
            <a:off x="166688" y="1576388"/>
            <a:ext cx="4718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61743" y="2197310"/>
            <a:ext cx="4718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2133600" y="152400"/>
            <a:ext cx="8305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Tiết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51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altLang="en-US" sz="4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smtClean="0"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4000" b="1" smtClean="0">
                <a:latin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NƯỚC (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Tiếp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5800" y="2924385"/>
            <a:ext cx="407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 useBgFill="1"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98549" y="3524460"/>
            <a:ext cx="3248025" cy="46166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4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63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OC tac dung voi P2O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42925" y="351827"/>
            <a:ext cx="9001125" cy="577564"/>
          </a:xfrm>
          <a:solidFill>
            <a:srgbClr val="FDFDF7"/>
          </a:solidFill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813535"/>
              </p:ext>
            </p:extLst>
          </p:nvPr>
        </p:nvGraphicFramePr>
        <p:xfrm>
          <a:off x="166690" y="1092202"/>
          <a:ext cx="11853862" cy="5580062"/>
        </p:xfrm>
        <a:graphic>
          <a:graphicData uri="http://schemas.openxmlformats.org/drawingml/2006/table">
            <a:tbl>
              <a:tblPr/>
              <a:tblGrid>
                <a:gridCol w="208280"/>
                <a:gridCol w="11645582"/>
              </a:tblGrid>
              <a:tr h="55800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5080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Nhúng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thay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  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 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PTHH.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4" name="Oval 60"/>
          <p:cNvSpPr>
            <a:spLocks noChangeArrowheads="1"/>
          </p:cNvSpPr>
          <p:nvPr/>
        </p:nvSpPr>
        <p:spPr bwMode="auto">
          <a:xfrm>
            <a:off x="10825978" y="10046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120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" name="Oval 61"/>
          <p:cNvSpPr>
            <a:spLocks noChangeArrowheads="1"/>
          </p:cNvSpPr>
          <p:nvPr/>
        </p:nvSpPr>
        <p:spPr bwMode="auto">
          <a:xfrm>
            <a:off x="10807095" y="892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" name="Oval 62"/>
          <p:cNvSpPr>
            <a:spLocks noChangeArrowheads="1"/>
          </p:cNvSpPr>
          <p:nvPr/>
        </p:nvSpPr>
        <p:spPr bwMode="auto">
          <a:xfrm>
            <a:off x="10804872" y="9734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" name="Oval 63"/>
          <p:cNvSpPr>
            <a:spLocks noChangeArrowheads="1"/>
          </p:cNvSpPr>
          <p:nvPr/>
        </p:nvSpPr>
        <p:spPr bwMode="auto">
          <a:xfrm>
            <a:off x="10802100" y="9700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" name="Oval 64"/>
          <p:cNvSpPr>
            <a:spLocks noChangeArrowheads="1"/>
          </p:cNvSpPr>
          <p:nvPr/>
        </p:nvSpPr>
        <p:spPr bwMode="auto">
          <a:xfrm>
            <a:off x="10800851" y="8042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" name="Oval 65"/>
          <p:cNvSpPr>
            <a:spLocks noChangeArrowheads="1"/>
          </p:cNvSpPr>
          <p:nvPr/>
        </p:nvSpPr>
        <p:spPr bwMode="auto">
          <a:xfrm>
            <a:off x="10828360" y="8617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" name="Oval 66"/>
          <p:cNvSpPr>
            <a:spLocks noChangeArrowheads="1"/>
          </p:cNvSpPr>
          <p:nvPr/>
        </p:nvSpPr>
        <p:spPr bwMode="auto">
          <a:xfrm>
            <a:off x="10830425" y="12104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2" name="Oval 67"/>
          <p:cNvSpPr>
            <a:spLocks noChangeArrowheads="1"/>
          </p:cNvSpPr>
          <p:nvPr/>
        </p:nvSpPr>
        <p:spPr bwMode="auto">
          <a:xfrm>
            <a:off x="10819874" y="9205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3" name="Oval 68"/>
          <p:cNvSpPr>
            <a:spLocks noChangeArrowheads="1"/>
          </p:cNvSpPr>
          <p:nvPr/>
        </p:nvSpPr>
        <p:spPr bwMode="auto">
          <a:xfrm>
            <a:off x="10817331" y="8557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10830425" y="11863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5" name="Oval 70"/>
          <p:cNvSpPr>
            <a:spLocks noChangeArrowheads="1"/>
          </p:cNvSpPr>
          <p:nvPr/>
        </p:nvSpPr>
        <p:spPr bwMode="auto">
          <a:xfrm>
            <a:off x="10832810" y="5871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6" name="Oval 61"/>
          <p:cNvSpPr>
            <a:spLocks noChangeArrowheads="1"/>
          </p:cNvSpPr>
          <p:nvPr/>
        </p:nvSpPr>
        <p:spPr bwMode="auto">
          <a:xfrm>
            <a:off x="10818531" y="7781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7" name="Oval 62"/>
          <p:cNvSpPr>
            <a:spLocks noChangeArrowheads="1"/>
          </p:cNvSpPr>
          <p:nvPr/>
        </p:nvSpPr>
        <p:spPr bwMode="auto">
          <a:xfrm>
            <a:off x="10812216" y="11471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8" name="Oval 63"/>
          <p:cNvSpPr>
            <a:spLocks noChangeArrowheads="1"/>
          </p:cNvSpPr>
          <p:nvPr/>
        </p:nvSpPr>
        <p:spPr bwMode="auto">
          <a:xfrm>
            <a:off x="10820565" y="749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9" name="Oval 64"/>
          <p:cNvSpPr>
            <a:spLocks noChangeArrowheads="1"/>
          </p:cNvSpPr>
          <p:nvPr/>
        </p:nvSpPr>
        <p:spPr bwMode="auto">
          <a:xfrm>
            <a:off x="10820853" y="1073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0" name="Oval 65"/>
          <p:cNvSpPr>
            <a:spLocks noChangeArrowheads="1"/>
          </p:cNvSpPr>
          <p:nvPr/>
        </p:nvSpPr>
        <p:spPr bwMode="auto">
          <a:xfrm>
            <a:off x="10825175" y="9163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1" name="Oval 66"/>
          <p:cNvSpPr>
            <a:spLocks noChangeArrowheads="1"/>
          </p:cNvSpPr>
          <p:nvPr/>
        </p:nvSpPr>
        <p:spPr bwMode="auto">
          <a:xfrm>
            <a:off x="10805981" y="8433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2" name="Oval 67"/>
          <p:cNvSpPr>
            <a:spLocks noChangeArrowheads="1"/>
          </p:cNvSpPr>
          <p:nvPr/>
        </p:nvSpPr>
        <p:spPr bwMode="auto">
          <a:xfrm>
            <a:off x="10809445" y="4743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3" name="Oval 68"/>
          <p:cNvSpPr>
            <a:spLocks noChangeArrowheads="1"/>
          </p:cNvSpPr>
          <p:nvPr/>
        </p:nvSpPr>
        <p:spPr bwMode="auto">
          <a:xfrm>
            <a:off x="10804917" y="6496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4" name="Oval 69"/>
          <p:cNvSpPr>
            <a:spLocks noChangeArrowheads="1"/>
          </p:cNvSpPr>
          <p:nvPr/>
        </p:nvSpPr>
        <p:spPr bwMode="auto">
          <a:xfrm>
            <a:off x="10821195" y="9328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5" name="Oval 70"/>
          <p:cNvSpPr>
            <a:spLocks noChangeArrowheads="1"/>
          </p:cNvSpPr>
          <p:nvPr/>
        </p:nvSpPr>
        <p:spPr bwMode="auto">
          <a:xfrm>
            <a:off x="10838231" y="7895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6" name="Oval 61"/>
          <p:cNvSpPr>
            <a:spLocks noChangeArrowheads="1"/>
          </p:cNvSpPr>
          <p:nvPr/>
        </p:nvSpPr>
        <p:spPr bwMode="auto">
          <a:xfrm>
            <a:off x="10822628" y="10172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7" name="Oval 62"/>
          <p:cNvSpPr>
            <a:spLocks noChangeArrowheads="1"/>
          </p:cNvSpPr>
          <p:nvPr/>
        </p:nvSpPr>
        <p:spPr bwMode="auto">
          <a:xfrm>
            <a:off x="10844363" y="8925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8" name="Oval 63"/>
          <p:cNvSpPr>
            <a:spLocks noChangeArrowheads="1"/>
          </p:cNvSpPr>
          <p:nvPr/>
        </p:nvSpPr>
        <p:spPr bwMode="auto">
          <a:xfrm>
            <a:off x="10796654" y="8746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9" name="Oval 64"/>
          <p:cNvSpPr>
            <a:spLocks noChangeArrowheads="1"/>
          </p:cNvSpPr>
          <p:nvPr/>
        </p:nvSpPr>
        <p:spPr bwMode="auto">
          <a:xfrm>
            <a:off x="10812766" y="9855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96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0" name="Oval 65"/>
          <p:cNvSpPr>
            <a:spLocks noChangeArrowheads="1"/>
          </p:cNvSpPr>
          <p:nvPr/>
        </p:nvSpPr>
        <p:spPr bwMode="auto">
          <a:xfrm>
            <a:off x="10824221" y="13410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1" name="Oval 66"/>
          <p:cNvSpPr>
            <a:spLocks noChangeArrowheads="1"/>
          </p:cNvSpPr>
          <p:nvPr/>
        </p:nvSpPr>
        <p:spPr bwMode="auto">
          <a:xfrm>
            <a:off x="10817815" y="1348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2" name="Oval 67"/>
          <p:cNvSpPr>
            <a:spLocks noChangeArrowheads="1"/>
          </p:cNvSpPr>
          <p:nvPr/>
        </p:nvSpPr>
        <p:spPr bwMode="auto">
          <a:xfrm>
            <a:off x="10851243" y="9340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3" name="Oval 68"/>
          <p:cNvSpPr>
            <a:spLocks noChangeArrowheads="1"/>
          </p:cNvSpPr>
          <p:nvPr/>
        </p:nvSpPr>
        <p:spPr bwMode="auto">
          <a:xfrm>
            <a:off x="10851869" y="12714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4" name="Oval 69"/>
          <p:cNvSpPr>
            <a:spLocks noChangeArrowheads="1"/>
          </p:cNvSpPr>
          <p:nvPr/>
        </p:nvSpPr>
        <p:spPr bwMode="auto">
          <a:xfrm>
            <a:off x="10856371" y="8400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5" name="Oval 70"/>
          <p:cNvSpPr>
            <a:spLocks noChangeArrowheads="1"/>
          </p:cNvSpPr>
          <p:nvPr/>
        </p:nvSpPr>
        <p:spPr bwMode="auto">
          <a:xfrm>
            <a:off x="10836219" y="966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6" name="Oval 61"/>
          <p:cNvSpPr>
            <a:spLocks noChangeArrowheads="1"/>
          </p:cNvSpPr>
          <p:nvPr/>
        </p:nvSpPr>
        <p:spPr bwMode="auto">
          <a:xfrm>
            <a:off x="10852956" y="12143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7" name="Oval 62"/>
          <p:cNvSpPr>
            <a:spLocks noChangeArrowheads="1"/>
          </p:cNvSpPr>
          <p:nvPr/>
        </p:nvSpPr>
        <p:spPr bwMode="auto">
          <a:xfrm>
            <a:off x="10856371" y="7765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8" name="Oval 63"/>
          <p:cNvSpPr>
            <a:spLocks noChangeArrowheads="1"/>
          </p:cNvSpPr>
          <p:nvPr/>
        </p:nvSpPr>
        <p:spPr bwMode="auto">
          <a:xfrm>
            <a:off x="10814043" y="16024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9" name="Oval 64"/>
          <p:cNvSpPr>
            <a:spLocks noChangeArrowheads="1"/>
          </p:cNvSpPr>
          <p:nvPr/>
        </p:nvSpPr>
        <p:spPr bwMode="auto">
          <a:xfrm>
            <a:off x="10785729" y="13238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0" name="Oval 65"/>
          <p:cNvSpPr>
            <a:spLocks noChangeArrowheads="1"/>
          </p:cNvSpPr>
          <p:nvPr/>
        </p:nvSpPr>
        <p:spPr bwMode="auto">
          <a:xfrm>
            <a:off x="10854047" y="6879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1" name="Oval 66"/>
          <p:cNvSpPr>
            <a:spLocks noChangeArrowheads="1"/>
          </p:cNvSpPr>
          <p:nvPr/>
        </p:nvSpPr>
        <p:spPr bwMode="auto">
          <a:xfrm>
            <a:off x="10866723" y="7798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2" name="Oval 67"/>
          <p:cNvSpPr>
            <a:spLocks noChangeArrowheads="1"/>
          </p:cNvSpPr>
          <p:nvPr/>
        </p:nvSpPr>
        <p:spPr bwMode="auto">
          <a:xfrm>
            <a:off x="10841149" y="6960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10863805" y="8208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4" name="Oval 69"/>
          <p:cNvSpPr>
            <a:spLocks noChangeArrowheads="1"/>
          </p:cNvSpPr>
          <p:nvPr/>
        </p:nvSpPr>
        <p:spPr bwMode="auto">
          <a:xfrm>
            <a:off x="10840249" y="938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5" name="Oval 70"/>
          <p:cNvSpPr>
            <a:spLocks noChangeArrowheads="1"/>
          </p:cNvSpPr>
          <p:nvPr/>
        </p:nvSpPr>
        <p:spPr bwMode="auto">
          <a:xfrm>
            <a:off x="10878088" y="8851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6" name="Oval 61"/>
          <p:cNvSpPr>
            <a:spLocks noChangeArrowheads="1"/>
          </p:cNvSpPr>
          <p:nvPr/>
        </p:nvSpPr>
        <p:spPr bwMode="auto">
          <a:xfrm>
            <a:off x="10860753" y="9872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7" name="Oval 62"/>
          <p:cNvSpPr>
            <a:spLocks noChangeArrowheads="1"/>
          </p:cNvSpPr>
          <p:nvPr/>
        </p:nvSpPr>
        <p:spPr bwMode="auto">
          <a:xfrm>
            <a:off x="10858926" y="567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8" name="Oval 63"/>
          <p:cNvSpPr>
            <a:spLocks noChangeArrowheads="1"/>
          </p:cNvSpPr>
          <p:nvPr/>
        </p:nvSpPr>
        <p:spPr bwMode="auto">
          <a:xfrm>
            <a:off x="10805424" y="690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9" name="Oval 64"/>
          <p:cNvSpPr>
            <a:spLocks noChangeArrowheads="1"/>
          </p:cNvSpPr>
          <p:nvPr/>
        </p:nvSpPr>
        <p:spPr bwMode="auto">
          <a:xfrm>
            <a:off x="10841149" y="703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0" name="Oval 65"/>
          <p:cNvSpPr>
            <a:spLocks noChangeArrowheads="1"/>
          </p:cNvSpPr>
          <p:nvPr/>
        </p:nvSpPr>
        <p:spPr bwMode="auto">
          <a:xfrm>
            <a:off x="10798943" y="8847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1" name="Oval 66"/>
          <p:cNvSpPr>
            <a:spLocks noChangeArrowheads="1"/>
          </p:cNvSpPr>
          <p:nvPr/>
        </p:nvSpPr>
        <p:spPr bwMode="auto">
          <a:xfrm>
            <a:off x="10805424" y="706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2" name="Oval 67"/>
          <p:cNvSpPr>
            <a:spLocks noChangeArrowheads="1"/>
          </p:cNvSpPr>
          <p:nvPr/>
        </p:nvSpPr>
        <p:spPr bwMode="auto">
          <a:xfrm>
            <a:off x="10826290" y="8999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10824257" y="706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4" name="Oval 69"/>
          <p:cNvSpPr>
            <a:spLocks noChangeArrowheads="1"/>
          </p:cNvSpPr>
          <p:nvPr/>
        </p:nvSpPr>
        <p:spPr bwMode="auto">
          <a:xfrm>
            <a:off x="10818922" y="835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5" name="Oval 70"/>
          <p:cNvSpPr>
            <a:spLocks noChangeArrowheads="1"/>
          </p:cNvSpPr>
          <p:nvPr/>
        </p:nvSpPr>
        <p:spPr bwMode="auto">
          <a:xfrm>
            <a:off x="10825550" y="7733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6" name="Oval 61"/>
          <p:cNvSpPr>
            <a:spLocks noChangeArrowheads="1"/>
          </p:cNvSpPr>
          <p:nvPr/>
        </p:nvSpPr>
        <p:spPr bwMode="auto">
          <a:xfrm>
            <a:off x="10824806" y="9074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7" name="Oval 62"/>
          <p:cNvSpPr>
            <a:spLocks noChangeArrowheads="1"/>
          </p:cNvSpPr>
          <p:nvPr/>
        </p:nvSpPr>
        <p:spPr bwMode="auto">
          <a:xfrm>
            <a:off x="10832175" y="8403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8" name="Oval 63"/>
          <p:cNvSpPr>
            <a:spLocks noChangeArrowheads="1"/>
          </p:cNvSpPr>
          <p:nvPr/>
        </p:nvSpPr>
        <p:spPr bwMode="auto">
          <a:xfrm>
            <a:off x="10812277" y="862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9" name="Oval 64"/>
          <p:cNvSpPr>
            <a:spLocks noChangeArrowheads="1"/>
          </p:cNvSpPr>
          <p:nvPr/>
        </p:nvSpPr>
        <p:spPr bwMode="auto">
          <a:xfrm>
            <a:off x="10801534" y="8776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0" name="Oval 65"/>
          <p:cNvSpPr>
            <a:spLocks noChangeArrowheads="1"/>
          </p:cNvSpPr>
          <p:nvPr/>
        </p:nvSpPr>
        <p:spPr bwMode="auto">
          <a:xfrm>
            <a:off x="10821303" y="885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1" name="Oval 66"/>
          <p:cNvSpPr>
            <a:spLocks noChangeArrowheads="1"/>
          </p:cNvSpPr>
          <p:nvPr/>
        </p:nvSpPr>
        <p:spPr bwMode="auto">
          <a:xfrm>
            <a:off x="10827015" y="885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2" name="Oval 67"/>
          <p:cNvSpPr>
            <a:spLocks noChangeArrowheads="1"/>
          </p:cNvSpPr>
          <p:nvPr/>
        </p:nvSpPr>
        <p:spPr bwMode="auto">
          <a:xfrm>
            <a:off x="10828464" y="892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3" name="Oval 68"/>
          <p:cNvSpPr>
            <a:spLocks noChangeArrowheads="1"/>
          </p:cNvSpPr>
          <p:nvPr/>
        </p:nvSpPr>
        <p:spPr bwMode="auto">
          <a:xfrm>
            <a:off x="10837509" y="8944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4" name="Oval 69"/>
          <p:cNvSpPr>
            <a:spLocks noChangeArrowheads="1"/>
          </p:cNvSpPr>
          <p:nvPr/>
        </p:nvSpPr>
        <p:spPr bwMode="auto">
          <a:xfrm>
            <a:off x="10832175" y="6392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5" name="Oval 70"/>
          <p:cNvSpPr>
            <a:spLocks noChangeArrowheads="1"/>
          </p:cNvSpPr>
          <p:nvPr/>
        </p:nvSpPr>
        <p:spPr bwMode="auto">
          <a:xfrm>
            <a:off x="10837509" y="8944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6" name="Oval 61"/>
          <p:cNvSpPr>
            <a:spLocks noChangeArrowheads="1"/>
          </p:cNvSpPr>
          <p:nvPr/>
        </p:nvSpPr>
        <p:spPr bwMode="auto">
          <a:xfrm>
            <a:off x="10822392" y="10046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7" name="Oval 62"/>
          <p:cNvSpPr>
            <a:spLocks noChangeArrowheads="1"/>
          </p:cNvSpPr>
          <p:nvPr/>
        </p:nvSpPr>
        <p:spPr bwMode="auto">
          <a:xfrm>
            <a:off x="10787520" y="7946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8" name="Oval 63"/>
          <p:cNvSpPr>
            <a:spLocks noChangeArrowheads="1"/>
          </p:cNvSpPr>
          <p:nvPr/>
        </p:nvSpPr>
        <p:spPr bwMode="auto">
          <a:xfrm>
            <a:off x="10824204" y="12242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9" name="Oval 64"/>
          <p:cNvSpPr>
            <a:spLocks noChangeArrowheads="1"/>
          </p:cNvSpPr>
          <p:nvPr/>
        </p:nvSpPr>
        <p:spPr bwMode="auto">
          <a:xfrm>
            <a:off x="10809109" y="9150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0" name="Oval 65"/>
          <p:cNvSpPr>
            <a:spLocks noChangeArrowheads="1"/>
          </p:cNvSpPr>
          <p:nvPr/>
        </p:nvSpPr>
        <p:spPr bwMode="auto">
          <a:xfrm>
            <a:off x="10824204" y="9589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1" name="Oval 66"/>
          <p:cNvSpPr>
            <a:spLocks noChangeArrowheads="1"/>
          </p:cNvSpPr>
          <p:nvPr/>
        </p:nvSpPr>
        <p:spPr bwMode="auto">
          <a:xfrm>
            <a:off x="10823329" y="938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2" name="Oval 67"/>
          <p:cNvSpPr>
            <a:spLocks noChangeArrowheads="1"/>
          </p:cNvSpPr>
          <p:nvPr/>
        </p:nvSpPr>
        <p:spPr bwMode="auto">
          <a:xfrm>
            <a:off x="10828285" y="10108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3" name="Oval 68"/>
          <p:cNvSpPr>
            <a:spLocks noChangeArrowheads="1"/>
          </p:cNvSpPr>
          <p:nvPr/>
        </p:nvSpPr>
        <p:spPr bwMode="auto">
          <a:xfrm>
            <a:off x="10810723" y="1246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4" name="Oval 69"/>
          <p:cNvSpPr>
            <a:spLocks noChangeArrowheads="1"/>
          </p:cNvSpPr>
          <p:nvPr/>
        </p:nvSpPr>
        <p:spPr bwMode="auto">
          <a:xfrm>
            <a:off x="10824204" y="11666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5" name="Oval 70"/>
          <p:cNvSpPr>
            <a:spLocks noChangeArrowheads="1"/>
          </p:cNvSpPr>
          <p:nvPr/>
        </p:nvSpPr>
        <p:spPr bwMode="auto">
          <a:xfrm>
            <a:off x="10814249" y="9796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5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6" name="Oval 61"/>
          <p:cNvSpPr>
            <a:spLocks noChangeArrowheads="1"/>
          </p:cNvSpPr>
          <p:nvPr/>
        </p:nvSpPr>
        <p:spPr bwMode="auto">
          <a:xfrm>
            <a:off x="10814073" y="10343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7" name="Oval 62"/>
          <p:cNvSpPr>
            <a:spLocks noChangeArrowheads="1"/>
          </p:cNvSpPr>
          <p:nvPr/>
        </p:nvSpPr>
        <p:spPr bwMode="auto">
          <a:xfrm>
            <a:off x="10821030" y="14071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8" name="Oval 63"/>
          <p:cNvSpPr>
            <a:spLocks noChangeArrowheads="1"/>
          </p:cNvSpPr>
          <p:nvPr/>
        </p:nvSpPr>
        <p:spPr bwMode="auto">
          <a:xfrm>
            <a:off x="10815020" y="978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9" name="Oval 64"/>
          <p:cNvSpPr>
            <a:spLocks noChangeArrowheads="1"/>
          </p:cNvSpPr>
          <p:nvPr/>
        </p:nvSpPr>
        <p:spPr bwMode="auto">
          <a:xfrm>
            <a:off x="10815494" y="10393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0" name="Oval 65"/>
          <p:cNvSpPr>
            <a:spLocks noChangeArrowheads="1"/>
          </p:cNvSpPr>
          <p:nvPr/>
        </p:nvSpPr>
        <p:spPr bwMode="auto">
          <a:xfrm>
            <a:off x="10803737" y="1156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1" name="Oval 66"/>
          <p:cNvSpPr>
            <a:spLocks noChangeArrowheads="1"/>
          </p:cNvSpPr>
          <p:nvPr/>
        </p:nvSpPr>
        <p:spPr bwMode="auto">
          <a:xfrm>
            <a:off x="10815308" y="15113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2" name="Oval 67"/>
          <p:cNvSpPr>
            <a:spLocks noChangeArrowheads="1"/>
          </p:cNvSpPr>
          <p:nvPr/>
        </p:nvSpPr>
        <p:spPr bwMode="auto">
          <a:xfrm>
            <a:off x="10789686" y="1030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3" name="Oval 68"/>
          <p:cNvSpPr>
            <a:spLocks noChangeArrowheads="1"/>
          </p:cNvSpPr>
          <p:nvPr/>
        </p:nvSpPr>
        <p:spPr bwMode="auto">
          <a:xfrm>
            <a:off x="10814272" y="750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4" name="Oval 69"/>
          <p:cNvSpPr>
            <a:spLocks noChangeArrowheads="1"/>
          </p:cNvSpPr>
          <p:nvPr/>
        </p:nvSpPr>
        <p:spPr bwMode="auto">
          <a:xfrm>
            <a:off x="10802371" y="1036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5" name="Oval 70"/>
          <p:cNvSpPr>
            <a:spLocks noChangeArrowheads="1"/>
          </p:cNvSpPr>
          <p:nvPr/>
        </p:nvSpPr>
        <p:spPr bwMode="auto">
          <a:xfrm>
            <a:off x="10775398" y="750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6" name="Oval 61"/>
          <p:cNvSpPr>
            <a:spLocks noChangeArrowheads="1"/>
          </p:cNvSpPr>
          <p:nvPr/>
        </p:nvSpPr>
        <p:spPr bwMode="auto">
          <a:xfrm>
            <a:off x="10816720" y="984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7" name="Oval 62"/>
          <p:cNvSpPr>
            <a:spLocks noChangeArrowheads="1"/>
          </p:cNvSpPr>
          <p:nvPr/>
        </p:nvSpPr>
        <p:spPr bwMode="auto">
          <a:xfrm>
            <a:off x="10825011" y="1018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8" name="Oval 63"/>
          <p:cNvSpPr>
            <a:spLocks noChangeArrowheads="1"/>
          </p:cNvSpPr>
          <p:nvPr/>
        </p:nvSpPr>
        <p:spPr bwMode="auto">
          <a:xfrm>
            <a:off x="10806309" y="14027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9" name="Oval 64"/>
          <p:cNvSpPr>
            <a:spLocks noChangeArrowheads="1"/>
          </p:cNvSpPr>
          <p:nvPr/>
        </p:nvSpPr>
        <p:spPr bwMode="auto">
          <a:xfrm>
            <a:off x="10807303" y="10969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0789595" y="7554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1" name="Oval 66"/>
          <p:cNvSpPr>
            <a:spLocks noChangeArrowheads="1"/>
          </p:cNvSpPr>
          <p:nvPr/>
        </p:nvSpPr>
        <p:spPr bwMode="auto">
          <a:xfrm>
            <a:off x="10810912" y="8932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2" name="Oval 67"/>
          <p:cNvSpPr>
            <a:spLocks noChangeArrowheads="1"/>
          </p:cNvSpPr>
          <p:nvPr/>
        </p:nvSpPr>
        <p:spPr bwMode="auto">
          <a:xfrm>
            <a:off x="10789595" y="11793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3" name="Oval 68"/>
          <p:cNvSpPr>
            <a:spLocks noChangeArrowheads="1"/>
          </p:cNvSpPr>
          <p:nvPr/>
        </p:nvSpPr>
        <p:spPr bwMode="auto">
          <a:xfrm>
            <a:off x="10789595" y="672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4" name="Oval 69"/>
          <p:cNvSpPr>
            <a:spLocks noChangeArrowheads="1"/>
          </p:cNvSpPr>
          <p:nvPr/>
        </p:nvSpPr>
        <p:spPr bwMode="auto">
          <a:xfrm>
            <a:off x="10821571" y="954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5" name="Oval 70"/>
          <p:cNvSpPr>
            <a:spLocks noChangeArrowheads="1"/>
          </p:cNvSpPr>
          <p:nvPr/>
        </p:nvSpPr>
        <p:spPr bwMode="auto">
          <a:xfrm>
            <a:off x="10831923" y="10701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6" name="Oval 61"/>
          <p:cNvSpPr>
            <a:spLocks noChangeArrowheads="1"/>
          </p:cNvSpPr>
          <p:nvPr/>
        </p:nvSpPr>
        <p:spPr bwMode="auto">
          <a:xfrm>
            <a:off x="10803301" y="6172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2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7" name="Oval 62"/>
          <p:cNvSpPr>
            <a:spLocks noChangeArrowheads="1"/>
          </p:cNvSpPr>
          <p:nvPr/>
        </p:nvSpPr>
        <p:spPr bwMode="auto">
          <a:xfrm>
            <a:off x="10821865" y="11648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8" name="Oval 63"/>
          <p:cNvSpPr>
            <a:spLocks noChangeArrowheads="1"/>
          </p:cNvSpPr>
          <p:nvPr/>
        </p:nvSpPr>
        <p:spPr bwMode="auto">
          <a:xfrm>
            <a:off x="10807470" y="12972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9" name="Oval 64"/>
          <p:cNvSpPr>
            <a:spLocks noChangeArrowheads="1"/>
          </p:cNvSpPr>
          <p:nvPr/>
        </p:nvSpPr>
        <p:spPr bwMode="auto">
          <a:xfrm>
            <a:off x="10793238" y="745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0" name="Oval 65"/>
          <p:cNvSpPr>
            <a:spLocks noChangeArrowheads="1"/>
          </p:cNvSpPr>
          <p:nvPr/>
        </p:nvSpPr>
        <p:spPr bwMode="auto">
          <a:xfrm>
            <a:off x="10805245" y="3583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1" name="Oval 66"/>
          <p:cNvSpPr>
            <a:spLocks noChangeArrowheads="1"/>
          </p:cNvSpPr>
          <p:nvPr/>
        </p:nvSpPr>
        <p:spPr bwMode="auto">
          <a:xfrm>
            <a:off x="10862016" y="11898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2" name="Oval 67"/>
          <p:cNvSpPr>
            <a:spLocks noChangeArrowheads="1"/>
          </p:cNvSpPr>
          <p:nvPr/>
        </p:nvSpPr>
        <p:spPr bwMode="auto">
          <a:xfrm>
            <a:off x="10792998" y="10825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2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3" name="Oval 68"/>
          <p:cNvSpPr>
            <a:spLocks noChangeArrowheads="1"/>
          </p:cNvSpPr>
          <p:nvPr/>
        </p:nvSpPr>
        <p:spPr bwMode="auto">
          <a:xfrm>
            <a:off x="10858926" y="10701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4" name="Oval 69"/>
          <p:cNvSpPr>
            <a:spLocks noChangeArrowheads="1"/>
          </p:cNvSpPr>
          <p:nvPr/>
        </p:nvSpPr>
        <p:spPr bwMode="auto">
          <a:xfrm>
            <a:off x="10848267" y="11793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5" name="Oval 70"/>
          <p:cNvSpPr>
            <a:spLocks noChangeArrowheads="1"/>
          </p:cNvSpPr>
          <p:nvPr/>
        </p:nvSpPr>
        <p:spPr bwMode="auto">
          <a:xfrm>
            <a:off x="10824485" y="12954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6" name="Oval 61"/>
          <p:cNvSpPr>
            <a:spLocks noChangeArrowheads="1"/>
          </p:cNvSpPr>
          <p:nvPr/>
        </p:nvSpPr>
        <p:spPr bwMode="auto">
          <a:xfrm>
            <a:off x="10813066" y="11069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7" name="Oval 62"/>
          <p:cNvSpPr>
            <a:spLocks noChangeArrowheads="1"/>
          </p:cNvSpPr>
          <p:nvPr/>
        </p:nvSpPr>
        <p:spPr bwMode="auto">
          <a:xfrm>
            <a:off x="10806522" y="12571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8" name="Oval 63"/>
          <p:cNvSpPr>
            <a:spLocks noChangeArrowheads="1"/>
          </p:cNvSpPr>
          <p:nvPr/>
        </p:nvSpPr>
        <p:spPr bwMode="auto">
          <a:xfrm>
            <a:off x="10799978" y="15108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9" name="Oval 64"/>
          <p:cNvSpPr>
            <a:spLocks noChangeArrowheads="1"/>
          </p:cNvSpPr>
          <p:nvPr/>
        </p:nvSpPr>
        <p:spPr bwMode="auto">
          <a:xfrm>
            <a:off x="10848757" y="6794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0" name="Oval 65"/>
          <p:cNvSpPr>
            <a:spLocks noChangeArrowheads="1"/>
          </p:cNvSpPr>
          <p:nvPr/>
        </p:nvSpPr>
        <p:spPr bwMode="auto">
          <a:xfrm>
            <a:off x="10822032" y="9812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1" name="Oval 66"/>
          <p:cNvSpPr>
            <a:spLocks noChangeArrowheads="1"/>
          </p:cNvSpPr>
          <p:nvPr/>
        </p:nvSpPr>
        <p:spPr bwMode="auto">
          <a:xfrm>
            <a:off x="10843099" y="6612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2" name="Oval 67"/>
          <p:cNvSpPr>
            <a:spLocks noChangeArrowheads="1"/>
          </p:cNvSpPr>
          <p:nvPr/>
        </p:nvSpPr>
        <p:spPr bwMode="auto">
          <a:xfrm>
            <a:off x="10848637" y="5926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3" name="Oval 68"/>
          <p:cNvSpPr>
            <a:spLocks noChangeArrowheads="1"/>
          </p:cNvSpPr>
          <p:nvPr/>
        </p:nvSpPr>
        <p:spPr bwMode="auto">
          <a:xfrm>
            <a:off x="10818100" y="6412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4" name="Oval 69"/>
          <p:cNvSpPr>
            <a:spLocks noChangeArrowheads="1"/>
          </p:cNvSpPr>
          <p:nvPr/>
        </p:nvSpPr>
        <p:spPr bwMode="auto">
          <a:xfrm>
            <a:off x="10825659" y="6661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10848638" y="4054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6" name="Oval 61"/>
          <p:cNvSpPr>
            <a:spLocks noChangeArrowheads="1"/>
          </p:cNvSpPr>
          <p:nvPr/>
        </p:nvSpPr>
        <p:spPr bwMode="auto">
          <a:xfrm>
            <a:off x="10817572" y="477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9</a:t>
            </a:r>
          </a:p>
        </p:txBody>
      </p:sp>
      <p:sp>
        <p:nvSpPr>
          <p:cNvPr id="117" name="Oval 62"/>
          <p:cNvSpPr>
            <a:spLocks noChangeArrowheads="1"/>
          </p:cNvSpPr>
          <p:nvPr/>
        </p:nvSpPr>
        <p:spPr bwMode="auto">
          <a:xfrm>
            <a:off x="10811410" y="819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</a:p>
        </p:txBody>
      </p:sp>
      <p:sp>
        <p:nvSpPr>
          <p:cNvPr id="118" name="Oval 63"/>
          <p:cNvSpPr>
            <a:spLocks noChangeArrowheads="1"/>
          </p:cNvSpPr>
          <p:nvPr/>
        </p:nvSpPr>
        <p:spPr bwMode="auto">
          <a:xfrm>
            <a:off x="10823638" y="10508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</a:p>
        </p:txBody>
      </p:sp>
      <p:sp>
        <p:nvSpPr>
          <p:cNvPr id="119" name="Oval 64"/>
          <p:cNvSpPr>
            <a:spLocks noChangeArrowheads="1"/>
          </p:cNvSpPr>
          <p:nvPr/>
        </p:nvSpPr>
        <p:spPr bwMode="auto">
          <a:xfrm>
            <a:off x="10823767" y="10656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6</a:t>
            </a:r>
          </a:p>
        </p:txBody>
      </p:sp>
      <p:sp>
        <p:nvSpPr>
          <p:cNvPr id="120" name="Oval 65"/>
          <p:cNvSpPr>
            <a:spLocks noChangeArrowheads="1"/>
          </p:cNvSpPr>
          <p:nvPr/>
        </p:nvSpPr>
        <p:spPr bwMode="auto">
          <a:xfrm>
            <a:off x="10803375" y="2516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5</a:t>
            </a:r>
          </a:p>
        </p:txBody>
      </p:sp>
      <p:sp>
        <p:nvSpPr>
          <p:cNvPr id="121" name="Oval 66"/>
          <p:cNvSpPr>
            <a:spLocks noChangeArrowheads="1"/>
          </p:cNvSpPr>
          <p:nvPr/>
        </p:nvSpPr>
        <p:spPr bwMode="auto">
          <a:xfrm>
            <a:off x="10848662" y="8784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4</a:t>
            </a:r>
          </a:p>
        </p:txBody>
      </p:sp>
      <p:sp>
        <p:nvSpPr>
          <p:cNvPr id="122" name="Oval 67"/>
          <p:cNvSpPr>
            <a:spLocks noChangeArrowheads="1"/>
          </p:cNvSpPr>
          <p:nvPr/>
        </p:nvSpPr>
        <p:spPr bwMode="auto">
          <a:xfrm>
            <a:off x="10836739" y="8823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3</a:t>
            </a:r>
          </a:p>
        </p:txBody>
      </p:sp>
      <p:sp>
        <p:nvSpPr>
          <p:cNvPr id="123" name="Oval 68"/>
          <p:cNvSpPr>
            <a:spLocks noChangeArrowheads="1"/>
          </p:cNvSpPr>
          <p:nvPr/>
        </p:nvSpPr>
        <p:spPr bwMode="auto">
          <a:xfrm>
            <a:off x="10860390" y="9535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2</a:t>
            </a:r>
          </a:p>
        </p:txBody>
      </p:sp>
      <p:sp>
        <p:nvSpPr>
          <p:cNvPr id="124" name="Oval 69"/>
          <p:cNvSpPr>
            <a:spLocks noChangeArrowheads="1"/>
          </p:cNvSpPr>
          <p:nvPr/>
        </p:nvSpPr>
        <p:spPr bwMode="auto">
          <a:xfrm>
            <a:off x="10842573" y="9418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</a:p>
        </p:txBody>
      </p:sp>
      <p:sp>
        <p:nvSpPr>
          <p:cNvPr id="125" name="Oval 70"/>
          <p:cNvSpPr>
            <a:spLocks noChangeArrowheads="1"/>
          </p:cNvSpPr>
          <p:nvPr/>
        </p:nvSpPr>
        <p:spPr bwMode="auto">
          <a:xfrm>
            <a:off x="10831923" y="9462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74036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2"/>
          <p:cNvSpPr txBox="1">
            <a:spLocks noChangeArrowheads="1"/>
          </p:cNvSpPr>
          <p:nvPr/>
        </p:nvSpPr>
        <p:spPr bwMode="auto">
          <a:xfrm>
            <a:off x="2971800" y="0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</a:p>
        </p:txBody>
      </p:sp>
      <p:sp>
        <p:nvSpPr>
          <p:cNvPr id="17411" name="Text Box 13"/>
          <p:cNvSpPr txBox="1">
            <a:spLocks noChangeArrowheads="1"/>
          </p:cNvSpPr>
          <p:nvPr/>
        </p:nvSpPr>
        <p:spPr bwMode="auto">
          <a:xfrm>
            <a:off x="685800" y="725488"/>
            <a:ext cx="472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7412" name="Text Box 14"/>
          <p:cNvSpPr txBox="1">
            <a:spLocks noChangeArrowheads="1"/>
          </p:cNvSpPr>
          <p:nvPr/>
        </p:nvSpPr>
        <p:spPr bwMode="auto">
          <a:xfrm>
            <a:off x="685800" y="1258888"/>
            <a:ext cx="3962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7413" name="Text Box 15"/>
          <p:cNvSpPr txBox="1">
            <a:spLocks noChangeArrowheads="1"/>
          </p:cNvSpPr>
          <p:nvPr/>
        </p:nvSpPr>
        <p:spPr bwMode="auto">
          <a:xfrm>
            <a:off x="685800" y="1716088"/>
            <a:ext cx="4016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685800" y="2097088"/>
            <a:ext cx="4343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>
        <p:nvSpPr>
          <p:cNvPr id="17415" name="Text Box 18"/>
          <p:cNvSpPr txBox="1">
            <a:spLocks noChangeArrowheads="1"/>
          </p:cNvSpPr>
          <p:nvPr/>
        </p:nvSpPr>
        <p:spPr bwMode="auto">
          <a:xfrm>
            <a:off x="2133600" y="3240088"/>
            <a:ext cx="2667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Box 20"/>
          <p:cNvSpPr txBox="1">
            <a:spLocks noChangeArrowheads="1"/>
          </p:cNvSpPr>
          <p:nvPr/>
        </p:nvSpPr>
        <p:spPr bwMode="auto">
          <a:xfrm>
            <a:off x="685800" y="2478088"/>
            <a:ext cx="5791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Tác dụng với một số oxit bazơ</a:t>
            </a:r>
          </a:p>
        </p:txBody>
      </p:sp>
      <p:sp>
        <p:nvSpPr>
          <p:cNvPr id="17417" name="Text Box 20"/>
          <p:cNvSpPr txBox="1">
            <a:spLocks noChangeArrowheads="1"/>
          </p:cNvSpPr>
          <p:nvPr/>
        </p:nvSpPr>
        <p:spPr bwMode="auto">
          <a:xfrm>
            <a:off x="2057400" y="3468688"/>
            <a:ext cx="502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8" name="Text Box 31"/>
          <p:cNvSpPr txBox="1">
            <a:spLocks noChangeArrowheads="1"/>
          </p:cNvSpPr>
          <p:nvPr/>
        </p:nvSpPr>
        <p:spPr bwMode="auto">
          <a:xfrm>
            <a:off x="685800" y="2919413"/>
            <a:ext cx="5943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Tác dụng với một số oxit axit</a:t>
            </a:r>
          </a:p>
        </p:txBody>
      </p:sp>
      <p:grpSp>
        <p:nvGrpSpPr>
          <p:cNvPr id="17419" name="Group 23"/>
          <p:cNvGrpSpPr>
            <a:grpSpLocks/>
          </p:cNvGrpSpPr>
          <p:nvPr/>
        </p:nvGrpSpPr>
        <p:grpSpPr bwMode="auto">
          <a:xfrm>
            <a:off x="838200" y="3392490"/>
            <a:ext cx="7696200" cy="523875"/>
            <a:chOff x="144" y="2208"/>
            <a:chExt cx="2544" cy="330"/>
          </a:xfrm>
        </p:grpSpPr>
        <p:sp>
          <p:nvSpPr>
            <p:cNvPr id="17422" name="Text Box 24"/>
            <p:cNvSpPr txBox="1">
              <a:spLocks noChangeArrowheads="1"/>
            </p:cNvSpPr>
            <p:nvPr/>
          </p:nvSpPr>
          <p:spPr bwMode="auto">
            <a:xfrm>
              <a:off x="144" y="2208"/>
              <a:ext cx="2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PTHH: P</a:t>
              </a:r>
              <a:r>
                <a:rPr lang="en-US" altLang="en-US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en-US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              2H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23" name="Line 25"/>
            <p:cNvSpPr>
              <a:spLocks noChangeShapeType="1"/>
            </p:cNvSpPr>
            <p:nvPr/>
          </p:nvSpPr>
          <p:spPr bwMode="auto">
            <a:xfrm>
              <a:off x="1248" y="2352"/>
              <a:ext cx="38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838200" y="4426933"/>
            <a:ext cx="108966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,N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,P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1" name="Text Box 27"/>
          <p:cNvSpPr txBox="1">
            <a:spLocks noChangeArrowheads="1"/>
          </p:cNvSpPr>
          <p:nvPr/>
        </p:nvSpPr>
        <p:spPr bwMode="auto">
          <a:xfrm>
            <a:off x="4876800" y="3849688"/>
            <a:ext cx="3505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Arial" panose="020B0604020202020204" pitchFamily="34" charset="0"/>
              </a:rPr>
              <a:t>Axit photphoric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838200" y="5495618"/>
            <a:ext cx="10896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altLang="en-US" sz="26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68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9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8257" y="1188353"/>
            <a:ext cx="7515832" cy="793750"/>
          </a:xfrm>
        </p:spPr>
        <p:txBody>
          <a:bodyPr/>
          <a:lstStyle/>
          <a:p>
            <a:pPr eaLnBrk="1" hangingPunct="1"/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>
          <a:xfrm>
            <a:off x="2192338" y="2288098"/>
            <a:ext cx="7651750" cy="27463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  SO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5181600" y="2499235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5791200" y="355016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5367338" y="456616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6553200" y="2118235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KOH  +  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672" name="Text Box 8"/>
          <p:cNvSpPr txBox="1">
            <a:spLocks noChangeArrowheads="1"/>
          </p:cNvSpPr>
          <p:nvPr/>
        </p:nvSpPr>
        <p:spPr bwMode="auto">
          <a:xfrm>
            <a:off x="7245344" y="3258060"/>
            <a:ext cx="2171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673" name="Text Box 9"/>
          <p:cNvSpPr txBox="1">
            <a:spLocks noChangeArrowheads="1"/>
          </p:cNvSpPr>
          <p:nvPr/>
        </p:nvSpPr>
        <p:spPr bwMode="auto">
          <a:xfrm>
            <a:off x="6865144" y="4276441"/>
            <a:ext cx="205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674" name="Text Box 10"/>
          <p:cNvSpPr txBox="1">
            <a:spLocks noChangeArrowheads="1"/>
          </p:cNvSpPr>
          <p:nvPr/>
        </p:nvSpPr>
        <p:spPr bwMode="auto">
          <a:xfrm>
            <a:off x="2690816" y="2194435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9675" name="Text Box 11"/>
          <p:cNvSpPr txBox="1">
            <a:spLocks noChangeArrowheads="1"/>
          </p:cNvSpPr>
          <p:nvPr/>
        </p:nvSpPr>
        <p:spPr bwMode="auto">
          <a:xfrm>
            <a:off x="3833816" y="2194435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9676" name="Text Box 12"/>
          <p:cNvSpPr txBox="1">
            <a:spLocks noChangeArrowheads="1"/>
          </p:cNvSpPr>
          <p:nvPr/>
        </p:nvSpPr>
        <p:spPr bwMode="auto">
          <a:xfrm>
            <a:off x="6781800" y="2118235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9677" name="Text Box 13"/>
          <p:cNvSpPr txBox="1">
            <a:spLocks noChangeArrowheads="1"/>
          </p:cNvSpPr>
          <p:nvPr/>
        </p:nvSpPr>
        <p:spPr bwMode="auto">
          <a:xfrm>
            <a:off x="7248520" y="3275523"/>
            <a:ext cx="83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Oval 60"/>
          <p:cNvSpPr>
            <a:spLocks noChangeArrowheads="1"/>
          </p:cNvSpPr>
          <p:nvPr/>
        </p:nvSpPr>
        <p:spPr bwMode="auto">
          <a:xfrm>
            <a:off x="10736038" y="34030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120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6" name="Oval 61"/>
          <p:cNvSpPr>
            <a:spLocks noChangeArrowheads="1"/>
          </p:cNvSpPr>
          <p:nvPr/>
        </p:nvSpPr>
        <p:spPr bwMode="auto">
          <a:xfrm>
            <a:off x="10717155" y="3290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7" name="Oval 62"/>
          <p:cNvSpPr>
            <a:spLocks noChangeArrowheads="1"/>
          </p:cNvSpPr>
          <p:nvPr/>
        </p:nvSpPr>
        <p:spPr bwMode="auto">
          <a:xfrm>
            <a:off x="10714932" y="33718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8" name="Oval 63"/>
          <p:cNvSpPr>
            <a:spLocks noChangeArrowheads="1"/>
          </p:cNvSpPr>
          <p:nvPr/>
        </p:nvSpPr>
        <p:spPr bwMode="auto">
          <a:xfrm>
            <a:off x="10712160" y="33684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9" name="Oval 64"/>
          <p:cNvSpPr>
            <a:spLocks noChangeArrowheads="1"/>
          </p:cNvSpPr>
          <p:nvPr/>
        </p:nvSpPr>
        <p:spPr bwMode="auto">
          <a:xfrm>
            <a:off x="10710911" y="32026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0" name="Oval 65"/>
          <p:cNvSpPr>
            <a:spLocks noChangeArrowheads="1"/>
          </p:cNvSpPr>
          <p:nvPr/>
        </p:nvSpPr>
        <p:spPr bwMode="auto">
          <a:xfrm>
            <a:off x="10738420" y="32601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1" name="Oval 66"/>
          <p:cNvSpPr>
            <a:spLocks noChangeArrowheads="1"/>
          </p:cNvSpPr>
          <p:nvPr/>
        </p:nvSpPr>
        <p:spPr bwMode="auto">
          <a:xfrm>
            <a:off x="10740485" y="36088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2" name="Oval 67"/>
          <p:cNvSpPr>
            <a:spLocks noChangeArrowheads="1"/>
          </p:cNvSpPr>
          <p:nvPr/>
        </p:nvSpPr>
        <p:spPr bwMode="auto">
          <a:xfrm>
            <a:off x="10729934" y="33189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3" name="Oval 68"/>
          <p:cNvSpPr>
            <a:spLocks noChangeArrowheads="1"/>
          </p:cNvSpPr>
          <p:nvPr/>
        </p:nvSpPr>
        <p:spPr bwMode="auto">
          <a:xfrm>
            <a:off x="10727391" y="32541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4" name="Oval 69"/>
          <p:cNvSpPr>
            <a:spLocks noChangeArrowheads="1"/>
          </p:cNvSpPr>
          <p:nvPr/>
        </p:nvSpPr>
        <p:spPr bwMode="auto">
          <a:xfrm>
            <a:off x="10740485" y="35847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5" name="Oval 70"/>
          <p:cNvSpPr>
            <a:spLocks noChangeArrowheads="1"/>
          </p:cNvSpPr>
          <p:nvPr/>
        </p:nvSpPr>
        <p:spPr bwMode="auto">
          <a:xfrm>
            <a:off x="10742870" y="29855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6" name="Oval 61"/>
          <p:cNvSpPr>
            <a:spLocks noChangeArrowheads="1"/>
          </p:cNvSpPr>
          <p:nvPr/>
        </p:nvSpPr>
        <p:spPr bwMode="auto">
          <a:xfrm>
            <a:off x="10728591" y="31765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7" name="Oval 62"/>
          <p:cNvSpPr>
            <a:spLocks noChangeArrowheads="1"/>
          </p:cNvSpPr>
          <p:nvPr/>
        </p:nvSpPr>
        <p:spPr bwMode="auto">
          <a:xfrm>
            <a:off x="10722276" y="35455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8" name="Oval 63"/>
          <p:cNvSpPr>
            <a:spLocks noChangeArrowheads="1"/>
          </p:cNvSpPr>
          <p:nvPr/>
        </p:nvSpPr>
        <p:spPr bwMode="auto">
          <a:xfrm>
            <a:off x="10730625" y="3148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9" name="Oval 64"/>
          <p:cNvSpPr>
            <a:spLocks noChangeArrowheads="1"/>
          </p:cNvSpPr>
          <p:nvPr/>
        </p:nvSpPr>
        <p:spPr bwMode="auto">
          <a:xfrm>
            <a:off x="10730913" y="3471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0735235" y="33147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1" name="Oval 66"/>
          <p:cNvSpPr>
            <a:spLocks noChangeArrowheads="1"/>
          </p:cNvSpPr>
          <p:nvPr/>
        </p:nvSpPr>
        <p:spPr bwMode="auto">
          <a:xfrm>
            <a:off x="10716041" y="32417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2" name="Oval 67"/>
          <p:cNvSpPr>
            <a:spLocks noChangeArrowheads="1"/>
          </p:cNvSpPr>
          <p:nvPr/>
        </p:nvSpPr>
        <p:spPr bwMode="auto">
          <a:xfrm>
            <a:off x="10719505" y="28727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3" name="Oval 68"/>
          <p:cNvSpPr>
            <a:spLocks noChangeArrowheads="1"/>
          </p:cNvSpPr>
          <p:nvPr/>
        </p:nvSpPr>
        <p:spPr bwMode="auto">
          <a:xfrm>
            <a:off x="10714977" y="30480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4" name="Oval 69"/>
          <p:cNvSpPr>
            <a:spLocks noChangeArrowheads="1"/>
          </p:cNvSpPr>
          <p:nvPr/>
        </p:nvSpPr>
        <p:spPr bwMode="auto">
          <a:xfrm>
            <a:off x="10731255" y="33312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5" name="Oval 70"/>
          <p:cNvSpPr>
            <a:spLocks noChangeArrowheads="1"/>
          </p:cNvSpPr>
          <p:nvPr/>
        </p:nvSpPr>
        <p:spPr bwMode="auto">
          <a:xfrm>
            <a:off x="10748291" y="31879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6" name="Oval 61"/>
          <p:cNvSpPr>
            <a:spLocks noChangeArrowheads="1"/>
          </p:cNvSpPr>
          <p:nvPr/>
        </p:nvSpPr>
        <p:spPr bwMode="auto">
          <a:xfrm>
            <a:off x="10732688" y="34156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7" name="Oval 62"/>
          <p:cNvSpPr>
            <a:spLocks noChangeArrowheads="1"/>
          </p:cNvSpPr>
          <p:nvPr/>
        </p:nvSpPr>
        <p:spPr bwMode="auto">
          <a:xfrm>
            <a:off x="10754423" y="32909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8" name="Oval 63"/>
          <p:cNvSpPr>
            <a:spLocks noChangeArrowheads="1"/>
          </p:cNvSpPr>
          <p:nvPr/>
        </p:nvSpPr>
        <p:spPr bwMode="auto">
          <a:xfrm>
            <a:off x="10706714" y="32730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9" name="Oval 64"/>
          <p:cNvSpPr>
            <a:spLocks noChangeArrowheads="1"/>
          </p:cNvSpPr>
          <p:nvPr/>
        </p:nvSpPr>
        <p:spPr bwMode="auto">
          <a:xfrm>
            <a:off x="10722826" y="33839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0" name="Oval 65"/>
          <p:cNvSpPr>
            <a:spLocks noChangeArrowheads="1"/>
          </p:cNvSpPr>
          <p:nvPr/>
        </p:nvSpPr>
        <p:spPr bwMode="auto">
          <a:xfrm>
            <a:off x="10734281" y="37394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1" name="Oval 66"/>
          <p:cNvSpPr>
            <a:spLocks noChangeArrowheads="1"/>
          </p:cNvSpPr>
          <p:nvPr/>
        </p:nvSpPr>
        <p:spPr bwMode="auto">
          <a:xfrm>
            <a:off x="10727875" y="3747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2" name="Oval 67"/>
          <p:cNvSpPr>
            <a:spLocks noChangeArrowheads="1"/>
          </p:cNvSpPr>
          <p:nvPr/>
        </p:nvSpPr>
        <p:spPr bwMode="auto">
          <a:xfrm>
            <a:off x="10761303" y="33324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3" name="Oval 68"/>
          <p:cNvSpPr>
            <a:spLocks noChangeArrowheads="1"/>
          </p:cNvSpPr>
          <p:nvPr/>
        </p:nvSpPr>
        <p:spPr bwMode="auto">
          <a:xfrm>
            <a:off x="10761929" y="36698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4" name="Oval 69"/>
          <p:cNvSpPr>
            <a:spLocks noChangeArrowheads="1"/>
          </p:cNvSpPr>
          <p:nvPr/>
        </p:nvSpPr>
        <p:spPr bwMode="auto">
          <a:xfrm>
            <a:off x="10766431" y="32384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5" name="Oval 70"/>
          <p:cNvSpPr>
            <a:spLocks noChangeArrowheads="1"/>
          </p:cNvSpPr>
          <p:nvPr/>
        </p:nvSpPr>
        <p:spPr bwMode="auto">
          <a:xfrm>
            <a:off x="10746279" y="3364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6" name="Oval 61"/>
          <p:cNvSpPr>
            <a:spLocks noChangeArrowheads="1"/>
          </p:cNvSpPr>
          <p:nvPr/>
        </p:nvSpPr>
        <p:spPr bwMode="auto">
          <a:xfrm>
            <a:off x="10763016" y="36127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7" name="Oval 62"/>
          <p:cNvSpPr>
            <a:spLocks noChangeArrowheads="1"/>
          </p:cNvSpPr>
          <p:nvPr/>
        </p:nvSpPr>
        <p:spPr bwMode="auto">
          <a:xfrm>
            <a:off x="10766431" y="31749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8" name="Oval 63"/>
          <p:cNvSpPr>
            <a:spLocks noChangeArrowheads="1"/>
          </p:cNvSpPr>
          <p:nvPr/>
        </p:nvSpPr>
        <p:spPr bwMode="auto">
          <a:xfrm>
            <a:off x="10724103" y="40008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9" name="Oval 64"/>
          <p:cNvSpPr>
            <a:spLocks noChangeArrowheads="1"/>
          </p:cNvSpPr>
          <p:nvPr/>
        </p:nvSpPr>
        <p:spPr bwMode="auto">
          <a:xfrm>
            <a:off x="10695789" y="37222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0" name="Oval 65"/>
          <p:cNvSpPr>
            <a:spLocks noChangeArrowheads="1"/>
          </p:cNvSpPr>
          <p:nvPr/>
        </p:nvSpPr>
        <p:spPr bwMode="auto">
          <a:xfrm>
            <a:off x="10764107" y="30863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1" name="Oval 66"/>
          <p:cNvSpPr>
            <a:spLocks noChangeArrowheads="1"/>
          </p:cNvSpPr>
          <p:nvPr/>
        </p:nvSpPr>
        <p:spPr bwMode="auto">
          <a:xfrm>
            <a:off x="10776783" y="31782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2" name="Oval 67"/>
          <p:cNvSpPr>
            <a:spLocks noChangeArrowheads="1"/>
          </p:cNvSpPr>
          <p:nvPr/>
        </p:nvSpPr>
        <p:spPr bwMode="auto">
          <a:xfrm>
            <a:off x="10751209" y="30944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3" name="Oval 68"/>
          <p:cNvSpPr>
            <a:spLocks noChangeArrowheads="1"/>
          </p:cNvSpPr>
          <p:nvPr/>
        </p:nvSpPr>
        <p:spPr bwMode="auto">
          <a:xfrm>
            <a:off x="10773865" y="32192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4" name="Oval 69"/>
          <p:cNvSpPr>
            <a:spLocks noChangeArrowheads="1"/>
          </p:cNvSpPr>
          <p:nvPr/>
        </p:nvSpPr>
        <p:spPr bwMode="auto">
          <a:xfrm>
            <a:off x="10750309" y="3336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10788148" y="32835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6" name="Oval 61"/>
          <p:cNvSpPr>
            <a:spLocks noChangeArrowheads="1"/>
          </p:cNvSpPr>
          <p:nvPr/>
        </p:nvSpPr>
        <p:spPr bwMode="auto">
          <a:xfrm>
            <a:off x="10770813" y="33856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7" name="Oval 62"/>
          <p:cNvSpPr>
            <a:spLocks noChangeArrowheads="1"/>
          </p:cNvSpPr>
          <p:nvPr/>
        </p:nvSpPr>
        <p:spPr bwMode="auto">
          <a:xfrm>
            <a:off x="10768986" y="2965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8" name="Oval 63"/>
          <p:cNvSpPr>
            <a:spLocks noChangeArrowheads="1"/>
          </p:cNvSpPr>
          <p:nvPr/>
        </p:nvSpPr>
        <p:spPr bwMode="auto">
          <a:xfrm>
            <a:off x="10715484" y="3089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9" name="Oval 64"/>
          <p:cNvSpPr>
            <a:spLocks noChangeArrowheads="1"/>
          </p:cNvSpPr>
          <p:nvPr/>
        </p:nvSpPr>
        <p:spPr bwMode="auto">
          <a:xfrm>
            <a:off x="10751209" y="3102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0" name="Oval 65"/>
          <p:cNvSpPr>
            <a:spLocks noChangeArrowheads="1"/>
          </p:cNvSpPr>
          <p:nvPr/>
        </p:nvSpPr>
        <p:spPr bwMode="auto">
          <a:xfrm>
            <a:off x="10709003" y="32831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1" name="Oval 66"/>
          <p:cNvSpPr>
            <a:spLocks noChangeArrowheads="1"/>
          </p:cNvSpPr>
          <p:nvPr/>
        </p:nvSpPr>
        <p:spPr bwMode="auto">
          <a:xfrm>
            <a:off x="10715484" y="3104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2" name="Oval 67"/>
          <p:cNvSpPr>
            <a:spLocks noChangeArrowheads="1"/>
          </p:cNvSpPr>
          <p:nvPr/>
        </p:nvSpPr>
        <p:spPr bwMode="auto">
          <a:xfrm>
            <a:off x="10736350" y="32983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3" name="Oval 68"/>
          <p:cNvSpPr>
            <a:spLocks noChangeArrowheads="1"/>
          </p:cNvSpPr>
          <p:nvPr/>
        </p:nvSpPr>
        <p:spPr bwMode="auto">
          <a:xfrm>
            <a:off x="10734317" y="3104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4" name="Oval 69"/>
          <p:cNvSpPr>
            <a:spLocks noChangeArrowheads="1"/>
          </p:cNvSpPr>
          <p:nvPr/>
        </p:nvSpPr>
        <p:spPr bwMode="auto">
          <a:xfrm>
            <a:off x="10728982" y="3233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5" name="Oval 70"/>
          <p:cNvSpPr>
            <a:spLocks noChangeArrowheads="1"/>
          </p:cNvSpPr>
          <p:nvPr/>
        </p:nvSpPr>
        <p:spPr bwMode="auto">
          <a:xfrm>
            <a:off x="10735610" y="31717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6" name="Oval 61"/>
          <p:cNvSpPr>
            <a:spLocks noChangeArrowheads="1"/>
          </p:cNvSpPr>
          <p:nvPr/>
        </p:nvSpPr>
        <p:spPr bwMode="auto">
          <a:xfrm>
            <a:off x="10734866" y="33058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7" name="Oval 62"/>
          <p:cNvSpPr>
            <a:spLocks noChangeArrowheads="1"/>
          </p:cNvSpPr>
          <p:nvPr/>
        </p:nvSpPr>
        <p:spPr bwMode="auto">
          <a:xfrm>
            <a:off x="10742235" y="32387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8" name="Oval 63"/>
          <p:cNvSpPr>
            <a:spLocks noChangeArrowheads="1"/>
          </p:cNvSpPr>
          <p:nvPr/>
        </p:nvSpPr>
        <p:spPr bwMode="auto">
          <a:xfrm>
            <a:off x="10722337" y="3261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9" name="Oval 64"/>
          <p:cNvSpPr>
            <a:spLocks noChangeArrowheads="1"/>
          </p:cNvSpPr>
          <p:nvPr/>
        </p:nvSpPr>
        <p:spPr bwMode="auto">
          <a:xfrm>
            <a:off x="10711594" y="32760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0" name="Oval 65"/>
          <p:cNvSpPr>
            <a:spLocks noChangeArrowheads="1"/>
          </p:cNvSpPr>
          <p:nvPr/>
        </p:nvSpPr>
        <p:spPr bwMode="auto">
          <a:xfrm>
            <a:off x="10731363" y="3283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1" name="Oval 66"/>
          <p:cNvSpPr>
            <a:spLocks noChangeArrowheads="1"/>
          </p:cNvSpPr>
          <p:nvPr/>
        </p:nvSpPr>
        <p:spPr bwMode="auto">
          <a:xfrm>
            <a:off x="10737075" y="3283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2" name="Oval 67"/>
          <p:cNvSpPr>
            <a:spLocks noChangeArrowheads="1"/>
          </p:cNvSpPr>
          <p:nvPr/>
        </p:nvSpPr>
        <p:spPr bwMode="auto">
          <a:xfrm>
            <a:off x="10738524" y="3290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3" name="Oval 68"/>
          <p:cNvSpPr>
            <a:spLocks noChangeArrowheads="1"/>
          </p:cNvSpPr>
          <p:nvPr/>
        </p:nvSpPr>
        <p:spPr bwMode="auto">
          <a:xfrm>
            <a:off x="10747569" y="32928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4" name="Oval 69"/>
          <p:cNvSpPr>
            <a:spLocks noChangeArrowheads="1"/>
          </p:cNvSpPr>
          <p:nvPr/>
        </p:nvSpPr>
        <p:spPr bwMode="auto">
          <a:xfrm>
            <a:off x="10742235" y="30376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5" name="Oval 70"/>
          <p:cNvSpPr>
            <a:spLocks noChangeArrowheads="1"/>
          </p:cNvSpPr>
          <p:nvPr/>
        </p:nvSpPr>
        <p:spPr bwMode="auto">
          <a:xfrm>
            <a:off x="10747569" y="32928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6" name="Oval 61"/>
          <p:cNvSpPr>
            <a:spLocks noChangeArrowheads="1"/>
          </p:cNvSpPr>
          <p:nvPr/>
        </p:nvSpPr>
        <p:spPr bwMode="auto">
          <a:xfrm>
            <a:off x="10732452" y="34030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7" name="Oval 62"/>
          <p:cNvSpPr>
            <a:spLocks noChangeArrowheads="1"/>
          </p:cNvSpPr>
          <p:nvPr/>
        </p:nvSpPr>
        <p:spPr bwMode="auto">
          <a:xfrm>
            <a:off x="10697580" y="31930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8" name="Oval 63"/>
          <p:cNvSpPr>
            <a:spLocks noChangeArrowheads="1"/>
          </p:cNvSpPr>
          <p:nvPr/>
        </p:nvSpPr>
        <p:spPr bwMode="auto">
          <a:xfrm>
            <a:off x="10734264" y="36226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9" name="Oval 64"/>
          <p:cNvSpPr>
            <a:spLocks noChangeArrowheads="1"/>
          </p:cNvSpPr>
          <p:nvPr/>
        </p:nvSpPr>
        <p:spPr bwMode="auto">
          <a:xfrm>
            <a:off x="10719169" y="33134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0" name="Oval 65"/>
          <p:cNvSpPr>
            <a:spLocks noChangeArrowheads="1"/>
          </p:cNvSpPr>
          <p:nvPr/>
        </p:nvSpPr>
        <p:spPr bwMode="auto">
          <a:xfrm>
            <a:off x="10734264" y="33573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1" name="Oval 66"/>
          <p:cNvSpPr>
            <a:spLocks noChangeArrowheads="1"/>
          </p:cNvSpPr>
          <p:nvPr/>
        </p:nvSpPr>
        <p:spPr bwMode="auto">
          <a:xfrm>
            <a:off x="10733389" y="3336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2" name="Oval 67"/>
          <p:cNvSpPr>
            <a:spLocks noChangeArrowheads="1"/>
          </p:cNvSpPr>
          <p:nvPr/>
        </p:nvSpPr>
        <p:spPr bwMode="auto">
          <a:xfrm>
            <a:off x="10738345" y="34092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3" name="Oval 68"/>
          <p:cNvSpPr>
            <a:spLocks noChangeArrowheads="1"/>
          </p:cNvSpPr>
          <p:nvPr/>
        </p:nvSpPr>
        <p:spPr bwMode="auto">
          <a:xfrm>
            <a:off x="10720783" y="3644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4" name="Oval 69"/>
          <p:cNvSpPr>
            <a:spLocks noChangeArrowheads="1"/>
          </p:cNvSpPr>
          <p:nvPr/>
        </p:nvSpPr>
        <p:spPr bwMode="auto">
          <a:xfrm>
            <a:off x="10734264" y="35650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5" name="Oval 70"/>
          <p:cNvSpPr>
            <a:spLocks noChangeArrowheads="1"/>
          </p:cNvSpPr>
          <p:nvPr/>
        </p:nvSpPr>
        <p:spPr bwMode="auto">
          <a:xfrm>
            <a:off x="10724309" y="33780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6" name="Oval 61"/>
          <p:cNvSpPr>
            <a:spLocks noChangeArrowheads="1"/>
          </p:cNvSpPr>
          <p:nvPr/>
        </p:nvSpPr>
        <p:spPr bwMode="auto">
          <a:xfrm>
            <a:off x="10724133" y="34327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7" name="Oval 62"/>
          <p:cNvSpPr>
            <a:spLocks noChangeArrowheads="1"/>
          </p:cNvSpPr>
          <p:nvPr/>
        </p:nvSpPr>
        <p:spPr bwMode="auto">
          <a:xfrm>
            <a:off x="10731090" y="38055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8" name="Oval 63"/>
          <p:cNvSpPr>
            <a:spLocks noChangeArrowheads="1"/>
          </p:cNvSpPr>
          <p:nvPr/>
        </p:nvSpPr>
        <p:spPr bwMode="auto">
          <a:xfrm>
            <a:off x="10725080" y="3376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9" name="Oval 64"/>
          <p:cNvSpPr>
            <a:spLocks noChangeArrowheads="1"/>
          </p:cNvSpPr>
          <p:nvPr/>
        </p:nvSpPr>
        <p:spPr bwMode="auto">
          <a:xfrm>
            <a:off x="10725554" y="34377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0" name="Oval 65"/>
          <p:cNvSpPr>
            <a:spLocks noChangeArrowheads="1"/>
          </p:cNvSpPr>
          <p:nvPr/>
        </p:nvSpPr>
        <p:spPr bwMode="auto">
          <a:xfrm>
            <a:off x="10713797" y="3555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1" name="Oval 66"/>
          <p:cNvSpPr>
            <a:spLocks noChangeArrowheads="1"/>
          </p:cNvSpPr>
          <p:nvPr/>
        </p:nvSpPr>
        <p:spPr bwMode="auto">
          <a:xfrm>
            <a:off x="10725368" y="39097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2" name="Oval 67"/>
          <p:cNvSpPr>
            <a:spLocks noChangeArrowheads="1"/>
          </p:cNvSpPr>
          <p:nvPr/>
        </p:nvSpPr>
        <p:spPr bwMode="auto">
          <a:xfrm>
            <a:off x="10699746" y="3428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3" name="Oval 68"/>
          <p:cNvSpPr>
            <a:spLocks noChangeArrowheads="1"/>
          </p:cNvSpPr>
          <p:nvPr/>
        </p:nvSpPr>
        <p:spPr bwMode="auto">
          <a:xfrm>
            <a:off x="10724332" y="3149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4" name="Oval 69"/>
          <p:cNvSpPr>
            <a:spLocks noChangeArrowheads="1"/>
          </p:cNvSpPr>
          <p:nvPr/>
        </p:nvSpPr>
        <p:spPr bwMode="auto">
          <a:xfrm>
            <a:off x="10712431" y="3435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5" name="Oval 70"/>
          <p:cNvSpPr>
            <a:spLocks noChangeArrowheads="1"/>
          </p:cNvSpPr>
          <p:nvPr/>
        </p:nvSpPr>
        <p:spPr bwMode="auto">
          <a:xfrm>
            <a:off x="10685458" y="3149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6" name="Oval 61"/>
          <p:cNvSpPr>
            <a:spLocks noChangeArrowheads="1"/>
          </p:cNvSpPr>
          <p:nvPr/>
        </p:nvSpPr>
        <p:spPr bwMode="auto">
          <a:xfrm>
            <a:off x="10726780" y="3382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7" name="Oval 62"/>
          <p:cNvSpPr>
            <a:spLocks noChangeArrowheads="1"/>
          </p:cNvSpPr>
          <p:nvPr/>
        </p:nvSpPr>
        <p:spPr bwMode="auto">
          <a:xfrm>
            <a:off x="10735071" y="3417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8" name="Oval 63"/>
          <p:cNvSpPr>
            <a:spLocks noChangeArrowheads="1"/>
          </p:cNvSpPr>
          <p:nvPr/>
        </p:nvSpPr>
        <p:spPr bwMode="auto">
          <a:xfrm>
            <a:off x="10716369" y="38011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9" name="Oval 64"/>
          <p:cNvSpPr>
            <a:spLocks noChangeArrowheads="1"/>
          </p:cNvSpPr>
          <p:nvPr/>
        </p:nvSpPr>
        <p:spPr bwMode="auto">
          <a:xfrm>
            <a:off x="10717363" y="34953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0" name="Oval 65"/>
          <p:cNvSpPr>
            <a:spLocks noChangeArrowheads="1"/>
          </p:cNvSpPr>
          <p:nvPr/>
        </p:nvSpPr>
        <p:spPr bwMode="auto">
          <a:xfrm>
            <a:off x="10699655" y="31538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1" name="Oval 66"/>
          <p:cNvSpPr>
            <a:spLocks noChangeArrowheads="1"/>
          </p:cNvSpPr>
          <p:nvPr/>
        </p:nvSpPr>
        <p:spPr bwMode="auto">
          <a:xfrm>
            <a:off x="10720972" y="32916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2" name="Oval 67"/>
          <p:cNvSpPr>
            <a:spLocks noChangeArrowheads="1"/>
          </p:cNvSpPr>
          <p:nvPr/>
        </p:nvSpPr>
        <p:spPr bwMode="auto">
          <a:xfrm>
            <a:off x="10699655" y="35777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3" name="Oval 68"/>
          <p:cNvSpPr>
            <a:spLocks noChangeArrowheads="1"/>
          </p:cNvSpPr>
          <p:nvPr/>
        </p:nvSpPr>
        <p:spPr bwMode="auto">
          <a:xfrm>
            <a:off x="10699655" y="3071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4" name="Oval 69"/>
          <p:cNvSpPr>
            <a:spLocks noChangeArrowheads="1"/>
          </p:cNvSpPr>
          <p:nvPr/>
        </p:nvSpPr>
        <p:spPr bwMode="auto">
          <a:xfrm>
            <a:off x="10731631" y="3353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5" name="Oval 70"/>
          <p:cNvSpPr>
            <a:spLocks noChangeArrowheads="1"/>
          </p:cNvSpPr>
          <p:nvPr/>
        </p:nvSpPr>
        <p:spPr bwMode="auto">
          <a:xfrm>
            <a:off x="10741983" y="34685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6" name="Oval 61"/>
          <p:cNvSpPr>
            <a:spLocks noChangeArrowheads="1"/>
          </p:cNvSpPr>
          <p:nvPr/>
        </p:nvSpPr>
        <p:spPr bwMode="auto">
          <a:xfrm>
            <a:off x="10713361" y="30156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7" name="Oval 62"/>
          <p:cNvSpPr>
            <a:spLocks noChangeArrowheads="1"/>
          </p:cNvSpPr>
          <p:nvPr/>
        </p:nvSpPr>
        <p:spPr bwMode="auto">
          <a:xfrm>
            <a:off x="10731925" y="35632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8" name="Oval 63"/>
          <p:cNvSpPr>
            <a:spLocks noChangeArrowheads="1"/>
          </p:cNvSpPr>
          <p:nvPr/>
        </p:nvSpPr>
        <p:spPr bwMode="auto">
          <a:xfrm>
            <a:off x="10717530" y="36956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9" name="Oval 64"/>
          <p:cNvSpPr>
            <a:spLocks noChangeArrowheads="1"/>
          </p:cNvSpPr>
          <p:nvPr/>
        </p:nvSpPr>
        <p:spPr bwMode="auto">
          <a:xfrm>
            <a:off x="10703298" y="3144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0" name="Oval 65"/>
          <p:cNvSpPr>
            <a:spLocks noChangeArrowheads="1"/>
          </p:cNvSpPr>
          <p:nvPr/>
        </p:nvSpPr>
        <p:spPr bwMode="auto">
          <a:xfrm>
            <a:off x="10715305" y="27567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1" name="Oval 66"/>
          <p:cNvSpPr>
            <a:spLocks noChangeArrowheads="1"/>
          </p:cNvSpPr>
          <p:nvPr/>
        </p:nvSpPr>
        <p:spPr bwMode="auto">
          <a:xfrm>
            <a:off x="10772076" y="35882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2" name="Oval 67"/>
          <p:cNvSpPr>
            <a:spLocks noChangeArrowheads="1"/>
          </p:cNvSpPr>
          <p:nvPr/>
        </p:nvSpPr>
        <p:spPr bwMode="auto">
          <a:xfrm>
            <a:off x="10703058" y="34809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3" name="Oval 68"/>
          <p:cNvSpPr>
            <a:spLocks noChangeArrowheads="1"/>
          </p:cNvSpPr>
          <p:nvPr/>
        </p:nvSpPr>
        <p:spPr bwMode="auto">
          <a:xfrm>
            <a:off x="10768986" y="34685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4" name="Oval 69"/>
          <p:cNvSpPr>
            <a:spLocks noChangeArrowheads="1"/>
          </p:cNvSpPr>
          <p:nvPr/>
        </p:nvSpPr>
        <p:spPr bwMode="auto">
          <a:xfrm>
            <a:off x="10758327" y="35777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5" name="Oval 70"/>
          <p:cNvSpPr>
            <a:spLocks noChangeArrowheads="1"/>
          </p:cNvSpPr>
          <p:nvPr/>
        </p:nvSpPr>
        <p:spPr bwMode="auto">
          <a:xfrm>
            <a:off x="10734545" y="36938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6" name="Oval 61"/>
          <p:cNvSpPr>
            <a:spLocks noChangeArrowheads="1"/>
          </p:cNvSpPr>
          <p:nvPr/>
        </p:nvSpPr>
        <p:spPr bwMode="auto">
          <a:xfrm>
            <a:off x="10723126" y="35053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7" name="Oval 62"/>
          <p:cNvSpPr>
            <a:spLocks noChangeArrowheads="1"/>
          </p:cNvSpPr>
          <p:nvPr/>
        </p:nvSpPr>
        <p:spPr bwMode="auto">
          <a:xfrm>
            <a:off x="10716582" y="36555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8" name="Oval 63"/>
          <p:cNvSpPr>
            <a:spLocks noChangeArrowheads="1"/>
          </p:cNvSpPr>
          <p:nvPr/>
        </p:nvSpPr>
        <p:spPr bwMode="auto">
          <a:xfrm>
            <a:off x="10710038" y="39092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9" name="Oval 64"/>
          <p:cNvSpPr>
            <a:spLocks noChangeArrowheads="1"/>
          </p:cNvSpPr>
          <p:nvPr/>
        </p:nvSpPr>
        <p:spPr bwMode="auto">
          <a:xfrm>
            <a:off x="10758817" y="30778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0" name="Oval 65"/>
          <p:cNvSpPr>
            <a:spLocks noChangeArrowheads="1"/>
          </p:cNvSpPr>
          <p:nvPr/>
        </p:nvSpPr>
        <p:spPr bwMode="auto">
          <a:xfrm>
            <a:off x="10732092" y="33796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1" name="Oval 66"/>
          <p:cNvSpPr>
            <a:spLocks noChangeArrowheads="1"/>
          </p:cNvSpPr>
          <p:nvPr/>
        </p:nvSpPr>
        <p:spPr bwMode="auto">
          <a:xfrm>
            <a:off x="10753159" y="30596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2" name="Oval 67"/>
          <p:cNvSpPr>
            <a:spLocks noChangeArrowheads="1"/>
          </p:cNvSpPr>
          <p:nvPr/>
        </p:nvSpPr>
        <p:spPr bwMode="auto">
          <a:xfrm>
            <a:off x="10758697" y="29910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3" name="Oval 68"/>
          <p:cNvSpPr>
            <a:spLocks noChangeArrowheads="1"/>
          </p:cNvSpPr>
          <p:nvPr/>
        </p:nvSpPr>
        <p:spPr bwMode="auto">
          <a:xfrm>
            <a:off x="10728160" y="30396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4" name="Oval 69"/>
          <p:cNvSpPr>
            <a:spLocks noChangeArrowheads="1"/>
          </p:cNvSpPr>
          <p:nvPr/>
        </p:nvSpPr>
        <p:spPr bwMode="auto">
          <a:xfrm>
            <a:off x="10735719" y="30645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5" name="Oval 70"/>
          <p:cNvSpPr>
            <a:spLocks noChangeArrowheads="1"/>
          </p:cNvSpPr>
          <p:nvPr/>
        </p:nvSpPr>
        <p:spPr bwMode="auto">
          <a:xfrm>
            <a:off x="10758698" y="28038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6" name="Oval 61"/>
          <p:cNvSpPr>
            <a:spLocks noChangeArrowheads="1"/>
          </p:cNvSpPr>
          <p:nvPr/>
        </p:nvSpPr>
        <p:spPr bwMode="auto">
          <a:xfrm>
            <a:off x="10727632" y="2876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9</a:t>
            </a:r>
          </a:p>
        </p:txBody>
      </p:sp>
      <p:sp>
        <p:nvSpPr>
          <p:cNvPr id="187" name="Oval 62"/>
          <p:cNvSpPr>
            <a:spLocks noChangeArrowheads="1"/>
          </p:cNvSpPr>
          <p:nvPr/>
        </p:nvSpPr>
        <p:spPr bwMode="auto">
          <a:xfrm>
            <a:off x="10721470" y="3217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</a:p>
        </p:txBody>
      </p:sp>
      <p:sp>
        <p:nvSpPr>
          <p:cNvPr id="188" name="Oval 63"/>
          <p:cNvSpPr>
            <a:spLocks noChangeArrowheads="1"/>
          </p:cNvSpPr>
          <p:nvPr/>
        </p:nvSpPr>
        <p:spPr bwMode="auto">
          <a:xfrm>
            <a:off x="10733698" y="34492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</a:p>
        </p:txBody>
      </p:sp>
      <p:sp>
        <p:nvSpPr>
          <p:cNvPr id="189" name="Oval 64"/>
          <p:cNvSpPr>
            <a:spLocks noChangeArrowheads="1"/>
          </p:cNvSpPr>
          <p:nvPr/>
        </p:nvSpPr>
        <p:spPr bwMode="auto">
          <a:xfrm>
            <a:off x="10733827" y="34640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6</a:t>
            </a:r>
          </a:p>
        </p:txBody>
      </p:sp>
      <p:sp>
        <p:nvSpPr>
          <p:cNvPr id="190" name="Oval 65"/>
          <p:cNvSpPr>
            <a:spLocks noChangeArrowheads="1"/>
          </p:cNvSpPr>
          <p:nvPr/>
        </p:nvSpPr>
        <p:spPr bwMode="auto">
          <a:xfrm>
            <a:off x="10713435" y="26500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5</a:t>
            </a:r>
          </a:p>
        </p:txBody>
      </p:sp>
      <p:sp>
        <p:nvSpPr>
          <p:cNvPr id="191" name="Oval 66"/>
          <p:cNvSpPr>
            <a:spLocks noChangeArrowheads="1"/>
          </p:cNvSpPr>
          <p:nvPr/>
        </p:nvSpPr>
        <p:spPr bwMode="auto">
          <a:xfrm>
            <a:off x="10758722" y="32768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4</a:t>
            </a:r>
          </a:p>
        </p:txBody>
      </p:sp>
      <p:sp>
        <p:nvSpPr>
          <p:cNvPr id="192" name="Oval 67"/>
          <p:cNvSpPr>
            <a:spLocks noChangeArrowheads="1"/>
          </p:cNvSpPr>
          <p:nvPr/>
        </p:nvSpPr>
        <p:spPr bwMode="auto">
          <a:xfrm>
            <a:off x="10746799" y="32807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3</a:t>
            </a:r>
          </a:p>
        </p:txBody>
      </p:sp>
      <p:sp>
        <p:nvSpPr>
          <p:cNvPr id="193" name="Oval 68"/>
          <p:cNvSpPr>
            <a:spLocks noChangeArrowheads="1"/>
          </p:cNvSpPr>
          <p:nvPr/>
        </p:nvSpPr>
        <p:spPr bwMode="auto">
          <a:xfrm>
            <a:off x="10770450" y="33519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2</a:t>
            </a:r>
          </a:p>
        </p:txBody>
      </p:sp>
      <p:sp>
        <p:nvSpPr>
          <p:cNvPr id="194" name="Oval 69"/>
          <p:cNvSpPr>
            <a:spLocks noChangeArrowheads="1"/>
          </p:cNvSpPr>
          <p:nvPr/>
        </p:nvSpPr>
        <p:spPr bwMode="auto">
          <a:xfrm>
            <a:off x="10752633" y="33402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</a:p>
        </p:txBody>
      </p:sp>
      <p:sp>
        <p:nvSpPr>
          <p:cNvPr id="195" name="Oval 70"/>
          <p:cNvSpPr>
            <a:spLocks noChangeArrowheads="1"/>
          </p:cNvSpPr>
          <p:nvPr/>
        </p:nvSpPr>
        <p:spPr bwMode="auto">
          <a:xfrm>
            <a:off x="10741983" y="33446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0</a:t>
            </a:r>
          </a:p>
        </p:txBody>
      </p:sp>
      <p:sp>
        <p:nvSpPr>
          <p:cNvPr id="2" name="Hexagon 1"/>
          <p:cNvSpPr/>
          <p:nvPr/>
        </p:nvSpPr>
        <p:spPr>
          <a:xfrm>
            <a:off x="336306" y="269826"/>
            <a:ext cx="2391905" cy="1081566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FF00"/>
                </a:solidFill>
              </a:rPr>
              <a:t>Sử</a:t>
            </a:r>
            <a:r>
              <a:rPr lang="en-US" sz="2800" dirty="0" smtClean="0">
                <a:solidFill>
                  <a:srgbClr val="00FF00"/>
                </a:solidFill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</a:rPr>
              <a:t>dụng</a:t>
            </a:r>
            <a:r>
              <a:rPr lang="en-US" sz="2800" dirty="0" smtClean="0">
                <a:solidFill>
                  <a:srgbClr val="00FF00"/>
                </a:solidFill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</a:rPr>
              <a:t>bảng</a:t>
            </a:r>
            <a:r>
              <a:rPr lang="en-US" sz="2800" dirty="0" smtClean="0">
                <a:solidFill>
                  <a:srgbClr val="00FF00"/>
                </a:solidFill>
              </a:rPr>
              <a:t> con</a:t>
            </a:r>
            <a:endParaRPr lang="en-US" sz="28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7" dur="2000"/>
                                        <p:tgtEl>
                                          <p:spTgt spid="3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0" dur="2000"/>
                                        <p:tgtEl>
                                          <p:spTgt spid="36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3" dur="2000"/>
                                        <p:tgtEl>
                                          <p:spTgt spid="369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6" dur="2000"/>
                                        <p:tgtEl>
                                          <p:spTgt spid="3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9" dur="2000"/>
                                        <p:tgtEl>
                                          <p:spTgt spid="3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2" dur="20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5" dur="2000"/>
                                        <p:tgtEl>
                                          <p:spTgt spid="3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369667" grpId="0" build="p"/>
      <p:bldP spid="18436" grpId="0" animBg="1"/>
      <p:bldP spid="18437" grpId="0" animBg="1"/>
      <p:bldP spid="18438" grpId="0" animBg="1"/>
      <p:bldP spid="369671" grpId="0"/>
      <p:bldP spid="369672" grpId="0"/>
      <p:bldP spid="369673" grpId="0"/>
      <p:bldP spid="369674" grpId="0"/>
      <p:bldP spid="369675" grpId="0"/>
      <p:bldP spid="369676" grpId="0"/>
      <p:bldP spid="369677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1228721" y="14288"/>
            <a:ext cx="9901242" cy="6757987"/>
          </a:xfrm>
          <a:prstGeom prst="irregularSeal1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NHANH NHƯ CHỚP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Bộ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trắc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nghiệm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lệ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sẽ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hồ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đếm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ngược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xuất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vòng</a:t>
            </a:r>
            <a:r>
              <a:rPr lang="en-US" sz="2800" dirty="0" smtClean="0">
                <a:solidFill>
                  <a:srgbClr val="FF0000"/>
                </a:solidFill>
              </a:rPr>
              <a:t> 15 </a:t>
            </a:r>
            <a:r>
              <a:rPr lang="en-US" sz="2800" dirty="0" err="1" smtClean="0">
                <a:solidFill>
                  <a:srgbClr val="FF0000"/>
                </a:solidFill>
              </a:rPr>
              <a:t>giây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62137" y="4791678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1: Cho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kim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342899" y="717447"/>
            <a:ext cx="1914525" cy="1642348"/>
          </a:xfrm>
          <a:prstGeom prst="irregularSeal1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A50021"/>
                </a:solidFill>
              </a:rPr>
              <a:t>1</a:t>
            </a: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4093900" y="3571217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axit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H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	</a:t>
            </a:r>
          </a:p>
        </p:txBody>
      </p:sp>
      <p:sp>
        <p:nvSpPr>
          <p:cNvPr id="92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93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95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96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97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98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99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100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101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102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103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104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105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106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107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108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585637" y="4143283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2: Cho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oxit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axit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757239" y="939462"/>
            <a:ext cx="2138362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A50021"/>
                </a:solidFill>
              </a:rPr>
              <a:t>2</a:t>
            </a:r>
            <a:endParaRPr lang="en-US" sz="3200" b="1" dirty="0">
              <a:solidFill>
                <a:srgbClr val="A50021"/>
              </a:solidFill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3597322" y="3521342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axit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H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	</a:t>
            </a: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119037" y="5359559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3: Dung </a:t>
            </a:r>
            <a:r>
              <a:rPr lang="en-US" sz="3200" b="1" dirty="0" err="1" smtClean="0">
                <a:solidFill>
                  <a:srgbClr val="FF0000"/>
                </a:solidFill>
              </a:rPr>
              <a:t>dịch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axit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tím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</a:t>
            </a:r>
            <a:r>
              <a:rPr lang="en-US" sz="2800" b="1" dirty="0" err="1" smtClean="0">
                <a:solidFill>
                  <a:srgbClr val="FF0000"/>
                </a:solidFill>
              </a:rPr>
              <a:t>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1038225" y="620538"/>
            <a:ext cx="1781175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A50021"/>
                </a:solidFill>
              </a:rPr>
              <a:t>3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4152287" y="3537967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trắng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đỏ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652437" y="3542002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4: Cho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oxit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bazơ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đổi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quì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tím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814388" y="989154"/>
            <a:ext cx="2081212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A50021"/>
                </a:solidFill>
              </a:rPr>
              <a:t>4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4652437" y="3532781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hồng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đỏ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0" y="562244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68" y="615769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810280" y="4791678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5: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/>
              <a:t>không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942975" y="939462"/>
            <a:ext cx="1952625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A50021"/>
                </a:solidFill>
              </a:rPr>
              <a:t>5</a:t>
            </a:r>
            <a:endParaRPr lang="en-US" sz="3200" b="1" dirty="0">
              <a:solidFill>
                <a:srgbClr val="A50021"/>
              </a:solidFill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4810280" y="3612894"/>
            <a:ext cx="4714720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SO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			</a:t>
            </a:r>
            <a:endParaRPr lang="en-US" altLang="en-US" sz="3200" b="1" baseline="-25000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CuO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CaO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4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ATRI TÁC DỤNG VỚI NƯỚ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7893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4800" y="2701925"/>
            <a:ext cx="1790700" cy="9144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  <a:defRPr/>
            </a:pPr>
            <a:r>
              <a:rPr lang="en-US" dirty="0" err="1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14900" y="304800"/>
            <a:ext cx="28956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1825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22325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89063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462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3034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606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178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548235"/>
              </a:buClr>
              <a:buSzPct val="130000"/>
              <a:buFont typeface="Georgia" panose="02040502050405020303" pitchFamily="18" charset="0"/>
              <a:buNone/>
            </a:pPr>
            <a:r>
              <a:rPr lang="en-US" altLang="en-US" sz="4800" b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 + H</a:t>
            </a:r>
            <a:r>
              <a:rPr lang="en-US" altLang="en-US" sz="4800" b="1" baseline="-2500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486400" y="4530725"/>
            <a:ext cx="1752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2590800" y="1060450"/>
            <a:ext cx="2514600" cy="1946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667000" y="3235325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743200" y="3616325"/>
            <a:ext cx="2743200" cy="1257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 rot="-2373573">
            <a:off x="2171700" y="1611313"/>
            <a:ext cx="28495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Kim loại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798763" y="2624138"/>
            <a:ext cx="2362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Oxit bazơ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 rot="1354364">
            <a:off x="2765425" y="3581400"/>
            <a:ext cx="23177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Oxit axit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486400" y="5711825"/>
            <a:ext cx="29479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altLang="en-US" sz="3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sz="3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Đỏ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858000" y="1635125"/>
            <a:ext cx="31242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altLang="en-US" sz="3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sz="3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F1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000" b="1" dirty="0" err="1">
                <a:solidFill>
                  <a:srgbClr val="0F1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endParaRPr lang="en-US" altLang="en-US" sz="3000" b="1" dirty="0">
              <a:solidFill>
                <a:srgbClr val="0F1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791200" y="1101725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5791200" y="1900238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6400800" y="5330825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282953" y="2884486"/>
            <a:ext cx="152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</a:p>
        </p:txBody>
      </p:sp>
    </p:spTree>
    <p:extLst>
      <p:ext uri="{BB962C8B-B14F-4D97-AF65-F5344CB8AC3E}">
        <p14:creationId xmlns:p14="http://schemas.microsoft.com/office/powerpoint/2010/main" val="158653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2"/>
          <p:cNvSpPr txBox="1">
            <a:spLocks noChangeArrowheads="1"/>
          </p:cNvSpPr>
          <p:nvPr/>
        </p:nvSpPr>
        <p:spPr bwMode="auto">
          <a:xfrm>
            <a:off x="2209800" y="271463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</a:p>
        </p:txBody>
      </p:sp>
      <p:sp>
        <p:nvSpPr>
          <p:cNvPr id="21507" name="Text Box 13"/>
          <p:cNvSpPr txBox="1">
            <a:spLocks noChangeArrowheads="1"/>
          </p:cNvSpPr>
          <p:nvPr/>
        </p:nvSpPr>
        <p:spPr bwMode="auto">
          <a:xfrm>
            <a:off x="762000" y="1066800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57371" name="Text Box 33"/>
          <p:cNvSpPr txBox="1">
            <a:spLocks noChangeArrowheads="1"/>
          </p:cNvSpPr>
          <p:nvPr/>
        </p:nvSpPr>
        <p:spPr bwMode="auto">
          <a:xfrm>
            <a:off x="762000" y="1743075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III/ VAI TRÒ CỦA NƯỚC TRONG ĐỜI SỐNG VÀ SẢN XUẤT.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Ô NHIỄM NGUỒN 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(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SGK)</a:t>
            </a:r>
            <a:endParaRPr lang="en-US" altLang="en-US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53708" y="2731407"/>
            <a:ext cx="8998857" cy="319586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hangingPunct="1">
              <a:buFontTx/>
              <a:buChar char="-"/>
            </a:pPr>
            <a:r>
              <a:rPr lang="en-US" altLang="en-US" sz="3200" b="1" dirty="0" err="1" smtClean="0"/>
              <a:t>Trích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mẫu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thử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ra</a:t>
            </a:r>
            <a:r>
              <a:rPr lang="en-US" altLang="en-US" sz="3200" b="1" dirty="0" smtClean="0"/>
              <a:t> 3 </a:t>
            </a:r>
            <a:r>
              <a:rPr lang="en-US" altLang="en-US" sz="3200" b="1" dirty="0" err="1" smtClean="0"/>
              <a:t>ống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nghiệm</a:t>
            </a:r>
            <a:r>
              <a:rPr lang="en-US" altLang="en-US" sz="3200" b="1" dirty="0" smtClean="0"/>
              <a:t>, </a:t>
            </a:r>
            <a:r>
              <a:rPr lang="en-US" altLang="en-US" sz="3200" b="1" dirty="0" err="1" smtClean="0"/>
              <a:t>đánh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số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thứ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tự</a:t>
            </a:r>
            <a:r>
              <a:rPr lang="en-US" altLang="en-US" sz="3200" b="1" dirty="0" smtClean="0"/>
              <a:t>. </a:t>
            </a:r>
            <a:r>
              <a:rPr lang="en-US" altLang="en-US" sz="3200" b="1" dirty="0" err="1" smtClean="0"/>
              <a:t>Dùng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giấy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quỳ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tím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lần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lượt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thử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với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các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mẫu</a:t>
            </a:r>
            <a:r>
              <a:rPr lang="en-US" altLang="en-US" sz="3200" b="1" dirty="0" smtClean="0"/>
              <a:t>. </a:t>
            </a:r>
            <a:r>
              <a:rPr lang="en-US" altLang="en-US" sz="3200" b="1" dirty="0" err="1" smtClean="0"/>
              <a:t>Nếu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thấy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mẫu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nào</a:t>
            </a:r>
            <a:r>
              <a:rPr lang="en-US" altLang="en-US" sz="3200" b="1" dirty="0" smtClean="0"/>
              <a:t>:</a:t>
            </a:r>
          </a:p>
          <a:p>
            <a:pPr marL="0" indent="0" eaLnBrk="1" hangingPunct="1">
              <a:buNone/>
            </a:pPr>
            <a:r>
              <a:rPr lang="en-US" altLang="en-US" sz="3200" b="1" dirty="0" smtClean="0"/>
              <a:t>- </a:t>
            </a:r>
            <a:r>
              <a:rPr lang="en-US" altLang="en-US" sz="3200" b="1" dirty="0" err="1" smtClean="0"/>
              <a:t>Làm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quỳ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tím</a:t>
            </a:r>
            <a:r>
              <a:rPr lang="en-US" altLang="en-US" sz="3200" b="1" dirty="0" smtClean="0"/>
              <a:t> 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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xanh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.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Mẫu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thử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là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NaOH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3200" b="1" dirty="0" err="1" smtClean="0"/>
              <a:t>L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àm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quỳ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tím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 </a:t>
            </a:r>
            <a:r>
              <a:rPr lang="en-US" altLang="en-US" sz="32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đỏ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. </a:t>
            </a:r>
            <a:r>
              <a:rPr lang="en-US" altLang="en-US" sz="3200" b="1" dirty="0" err="1">
                <a:sym typeface="Wingdings" panose="05000000000000000000" pitchFamily="2" charset="2"/>
              </a:rPr>
              <a:t>Mẫu</a:t>
            </a:r>
            <a:r>
              <a:rPr lang="en-US" altLang="en-US" sz="3200" b="1" dirty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ym typeface="Wingdings" panose="05000000000000000000" pitchFamily="2" charset="2"/>
              </a:rPr>
              <a:t>thử</a:t>
            </a:r>
            <a:r>
              <a:rPr lang="en-US" altLang="en-US" sz="3200" b="1" dirty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ym typeface="Wingdings" panose="05000000000000000000" pitchFamily="2" charset="2"/>
              </a:rPr>
              <a:t>là</a:t>
            </a:r>
            <a:r>
              <a:rPr lang="en-US" altLang="en-US" sz="3200" b="1" dirty="0">
                <a:sym typeface="Wingdings" panose="05000000000000000000" pitchFamily="2" charset="2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r>
              <a:rPr lang="en-US" altLang="en-US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SO</a:t>
            </a:r>
            <a:r>
              <a:rPr lang="en-US" altLang="en-US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 smtClean="0"/>
              <a:t>- </a:t>
            </a:r>
            <a:r>
              <a:rPr lang="en-US" altLang="en-US" sz="3200" b="1" dirty="0" err="1" smtClean="0"/>
              <a:t>K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hông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làm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quỳ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tím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đổi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ym typeface="Wingdings" panose="05000000000000000000" pitchFamily="2" charset="2"/>
              </a:rPr>
              <a:t>màu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. </a:t>
            </a:r>
            <a:r>
              <a:rPr lang="en-US" altLang="en-US" sz="3200" b="1" dirty="0" err="1">
                <a:sym typeface="Wingdings" panose="05000000000000000000" pitchFamily="2" charset="2"/>
              </a:rPr>
              <a:t>Mẫu</a:t>
            </a:r>
            <a:r>
              <a:rPr lang="en-US" altLang="en-US" sz="3200" b="1" dirty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ym typeface="Wingdings" panose="05000000000000000000" pitchFamily="2" charset="2"/>
              </a:rPr>
              <a:t>thử</a:t>
            </a:r>
            <a:r>
              <a:rPr lang="en-US" altLang="en-US" sz="3200" b="1" dirty="0"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ym typeface="Wingdings" panose="05000000000000000000" pitchFamily="2" charset="2"/>
              </a:rPr>
              <a:t>là</a:t>
            </a:r>
            <a:r>
              <a:rPr lang="en-US" altLang="en-US" sz="3200" b="1" dirty="0">
                <a:sym typeface="Wingdings" panose="05000000000000000000" pitchFamily="2" charset="2"/>
              </a:rPr>
              <a:t> 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H</a:t>
            </a:r>
            <a:r>
              <a:rPr lang="en-US" altLang="en-US" sz="3200" b="1" baseline="-25000" dirty="0" smtClean="0">
                <a:sym typeface="Wingdings" panose="05000000000000000000" pitchFamily="2" charset="2"/>
              </a:rPr>
              <a:t>2</a:t>
            </a:r>
            <a:r>
              <a:rPr lang="en-US" altLang="en-US" sz="3200" b="1" dirty="0" smtClean="0">
                <a:sym typeface="Wingdings" panose="05000000000000000000" pitchFamily="2" charset="2"/>
              </a:rPr>
              <a:t>O.</a:t>
            </a:r>
          </a:p>
        </p:txBody>
      </p:sp>
      <p:sp>
        <p:nvSpPr>
          <p:cNvPr id="339991" name="Rectangle 23"/>
          <p:cNvSpPr>
            <a:spLocks noChangeArrowheads="1"/>
          </p:cNvSpPr>
          <p:nvPr/>
        </p:nvSpPr>
        <p:spPr bwMode="auto">
          <a:xfrm>
            <a:off x="3381602" y="2121807"/>
            <a:ext cx="40370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3200" b="1" u="sng" dirty="0" err="1">
                <a:latin typeface="Arial" panose="020B0604020202020204" pitchFamily="34" charset="0"/>
              </a:rPr>
              <a:t>Cách</a:t>
            </a:r>
            <a:r>
              <a:rPr lang="en-US" altLang="en-US" sz="3200" b="1" u="sng" dirty="0">
                <a:latin typeface="Arial" panose="020B0604020202020204" pitchFamily="34" charset="0"/>
              </a:rPr>
              <a:t> 1: </a:t>
            </a:r>
            <a:r>
              <a:rPr lang="en-US" altLang="en-US" sz="3200" b="1" u="sng" dirty="0" err="1">
                <a:latin typeface="Arial" panose="020B0604020202020204" pitchFamily="34" charset="0"/>
              </a:rPr>
              <a:t>trình</a:t>
            </a:r>
            <a:r>
              <a:rPr lang="en-US" altLang="en-US" sz="3200" b="1" u="sng" dirty="0">
                <a:latin typeface="Arial" panose="020B0604020202020204" pitchFamily="34" charset="0"/>
              </a:rPr>
              <a:t> </a:t>
            </a:r>
            <a:r>
              <a:rPr lang="en-US" altLang="en-US" sz="3200" b="1" u="sng" dirty="0" err="1">
                <a:latin typeface="Arial" panose="020B0604020202020204" pitchFamily="34" charset="0"/>
              </a:rPr>
              <a:t>bày</a:t>
            </a:r>
            <a:endParaRPr lang="en-US" altLang="en-US" sz="3200" b="1" u="sng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" name="Oval 60"/>
          <p:cNvSpPr>
            <a:spLocks noChangeArrowheads="1"/>
          </p:cNvSpPr>
          <p:nvPr/>
        </p:nvSpPr>
        <p:spPr bwMode="auto">
          <a:xfrm>
            <a:off x="95610" y="7687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120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" name="Oval 61"/>
          <p:cNvSpPr>
            <a:spLocks noChangeArrowheads="1"/>
          </p:cNvSpPr>
          <p:nvPr/>
        </p:nvSpPr>
        <p:spPr bwMode="auto">
          <a:xfrm>
            <a:off x="91015" y="9423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Oval 62"/>
          <p:cNvSpPr>
            <a:spLocks noChangeArrowheads="1"/>
          </p:cNvSpPr>
          <p:nvPr/>
        </p:nvSpPr>
        <p:spPr bwMode="auto">
          <a:xfrm>
            <a:off x="74504" y="7375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" name="Oval 63"/>
          <p:cNvSpPr>
            <a:spLocks noChangeArrowheads="1"/>
          </p:cNvSpPr>
          <p:nvPr/>
        </p:nvSpPr>
        <p:spPr bwMode="auto">
          <a:xfrm>
            <a:off x="71732" y="7340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" name="Oval 64"/>
          <p:cNvSpPr>
            <a:spLocks noChangeArrowheads="1"/>
          </p:cNvSpPr>
          <p:nvPr/>
        </p:nvSpPr>
        <p:spPr bwMode="auto">
          <a:xfrm>
            <a:off x="70483" y="5682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" name="Oval 65"/>
          <p:cNvSpPr>
            <a:spLocks noChangeArrowheads="1"/>
          </p:cNvSpPr>
          <p:nvPr/>
        </p:nvSpPr>
        <p:spPr bwMode="auto">
          <a:xfrm>
            <a:off x="97992" y="6258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" name="Oval 66"/>
          <p:cNvSpPr>
            <a:spLocks noChangeArrowheads="1"/>
          </p:cNvSpPr>
          <p:nvPr/>
        </p:nvSpPr>
        <p:spPr bwMode="auto">
          <a:xfrm>
            <a:off x="100057" y="97446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" name="Oval 67"/>
          <p:cNvSpPr>
            <a:spLocks noChangeArrowheads="1"/>
          </p:cNvSpPr>
          <p:nvPr/>
        </p:nvSpPr>
        <p:spPr bwMode="auto">
          <a:xfrm>
            <a:off x="89506" y="6846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" name="Oval 68"/>
          <p:cNvSpPr>
            <a:spLocks noChangeArrowheads="1"/>
          </p:cNvSpPr>
          <p:nvPr/>
        </p:nvSpPr>
        <p:spPr bwMode="auto">
          <a:xfrm>
            <a:off x="86963" y="6198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100057" y="9504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" name="Oval 70"/>
          <p:cNvSpPr>
            <a:spLocks noChangeArrowheads="1"/>
          </p:cNvSpPr>
          <p:nvPr/>
        </p:nvSpPr>
        <p:spPr bwMode="auto">
          <a:xfrm>
            <a:off x="116730" y="7798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" name="Oval 61"/>
          <p:cNvSpPr>
            <a:spLocks noChangeArrowheads="1"/>
          </p:cNvSpPr>
          <p:nvPr/>
        </p:nvSpPr>
        <p:spPr bwMode="auto">
          <a:xfrm>
            <a:off x="88163" y="5421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" name="Oval 62"/>
          <p:cNvSpPr>
            <a:spLocks noChangeArrowheads="1"/>
          </p:cNvSpPr>
          <p:nvPr/>
        </p:nvSpPr>
        <p:spPr bwMode="auto">
          <a:xfrm>
            <a:off x="81848" y="9112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" name="Oval 63"/>
          <p:cNvSpPr>
            <a:spLocks noChangeArrowheads="1"/>
          </p:cNvSpPr>
          <p:nvPr/>
        </p:nvSpPr>
        <p:spPr bwMode="auto">
          <a:xfrm>
            <a:off x="104485" y="6568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9" name="Oval 64"/>
          <p:cNvSpPr>
            <a:spLocks noChangeArrowheads="1"/>
          </p:cNvSpPr>
          <p:nvPr/>
        </p:nvSpPr>
        <p:spPr bwMode="auto">
          <a:xfrm>
            <a:off x="90485" y="8375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" name="Oval 65"/>
          <p:cNvSpPr>
            <a:spLocks noChangeArrowheads="1"/>
          </p:cNvSpPr>
          <p:nvPr/>
        </p:nvSpPr>
        <p:spPr bwMode="auto">
          <a:xfrm>
            <a:off x="94807" y="6803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1" name="Oval 66"/>
          <p:cNvSpPr>
            <a:spLocks noChangeArrowheads="1"/>
          </p:cNvSpPr>
          <p:nvPr/>
        </p:nvSpPr>
        <p:spPr bwMode="auto">
          <a:xfrm>
            <a:off x="75613" y="6073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2" name="Oval 67"/>
          <p:cNvSpPr>
            <a:spLocks noChangeArrowheads="1"/>
          </p:cNvSpPr>
          <p:nvPr/>
        </p:nvSpPr>
        <p:spPr bwMode="auto">
          <a:xfrm>
            <a:off x="93365" y="5241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3" name="Oval 68"/>
          <p:cNvSpPr>
            <a:spLocks noChangeArrowheads="1"/>
          </p:cNvSpPr>
          <p:nvPr/>
        </p:nvSpPr>
        <p:spPr bwMode="auto">
          <a:xfrm>
            <a:off x="74549" y="4136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4" name="Oval 69"/>
          <p:cNvSpPr>
            <a:spLocks noChangeArrowheads="1"/>
          </p:cNvSpPr>
          <p:nvPr/>
        </p:nvSpPr>
        <p:spPr bwMode="auto">
          <a:xfrm>
            <a:off x="90827" y="6969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5" name="Oval 70"/>
          <p:cNvSpPr>
            <a:spLocks noChangeArrowheads="1"/>
          </p:cNvSpPr>
          <p:nvPr/>
        </p:nvSpPr>
        <p:spPr bwMode="auto">
          <a:xfrm>
            <a:off x="107863" y="5535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6" name="Oval 61"/>
          <p:cNvSpPr>
            <a:spLocks noChangeArrowheads="1"/>
          </p:cNvSpPr>
          <p:nvPr/>
        </p:nvSpPr>
        <p:spPr bwMode="auto">
          <a:xfrm>
            <a:off x="92260" y="7812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7" name="Oval 62"/>
          <p:cNvSpPr>
            <a:spLocks noChangeArrowheads="1"/>
          </p:cNvSpPr>
          <p:nvPr/>
        </p:nvSpPr>
        <p:spPr bwMode="auto">
          <a:xfrm>
            <a:off x="113995" y="6565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8" name="Oval 63"/>
          <p:cNvSpPr>
            <a:spLocks noChangeArrowheads="1"/>
          </p:cNvSpPr>
          <p:nvPr/>
        </p:nvSpPr>
        <p:spPr bwMode="auto">
          <a:xfrm>
            <a:off x="66286" y="63868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9" name="Oval 64"/>
          <p:cNvSpPr>
            <a:spLocks noChangeArrowheads="1"/>
          </p:cNvSpPr>
          <p:nvPr/>
        </p:nvSpPr>
        <p:spPr bwMode="auto">
          <a:xfrm>
            <a:off x="82398" y="7495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0" name="Oval 65"/>
          <p:cNvSpPr>
            <a:spLocks noChangeArrowheads="1"/>
          </p:cNvSpPr>
          <p:nvPr/>
        </p:nvSpPr>
        <p:spPr bwMode="auto">
          <a:xfrm>
            <a:off x="93853" y="5336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1" name="Oval 66"/>
          <p:cNvSpPr>
            <a:spLocks noChangeArrowheads="1"/>
          </p:cNvSpPr>
          <p:nvPr/>
        </p:nvSpPr>
        <p:spPr bwMode="auto">
          <a:xfrm>
            <a:off x="87447" y="11129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2" name="Oval 67"/>
          <p:cNvSpPr>
            <a:spLocks noChangeArrowheads="1"/>
          </p:cNvSpPr>
          <p:nvPr/>
        </p:nvSpPr>
        <p:spPr bwMode="auto">
          <a:xfrm>
            <a:off x="120875" y="6981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3" name="Oval 68"/>
          <p:cNvSpPr>
            <a:spLocks noChangeArrowheads="1"/>
          </p:cNvSpPr>
          <p:nvPr/>
        </p:nvSpPr>
        <p:spPr bwMode="auto">
          <a:xfrm>
            <a:off x="121501" y="10354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4" name="Oval 69"/>
          <p:cNvSpPr>
            <a:spLocks noChangeArrowheads="1"/>
          </p:cNvSpPr>
          <p:nvPr/>
        </p:nvSpPr>
        <p:spPr bwMode="auto">
          <a:xfrm>
            <a:off x="97427" y="7469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Oval 70"/>
          <p:cNvSpPr>
            <a:spLocks noChangeArrowheads="1"/>
          </p:cNvSpPr>
          <p:nvPr/>
        </p:nvSpPr>
        <p:spPr bwMode="auto">
          <a:xfrm>
            <a:off x="105851" y="7301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" name="Oval 61"/>
          <p:cNvSpPr>
            <a:spLocks noChangeArrowheads="1"/>
          </p:cNvSpPr>
          <p:nvPr/>
        </p:nvSpPr>
        <p:spPr bwMode="auto">
          <a:xfrm>
            <a:off x="122588" y="9784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" name="Oval 62"/>
          <p:cNvSpPr>
            <a:spLocks noChangeArrowheads="1"/>
          </p:cNvSpPr>
          <p:nvPr/>
        </p:nvSpPr>
        <p:spPr bwMode="auto">
          <a:xfrm>
            <a:off x="111715" y="6834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" name="Oval 63"/>
          <p:cNvSpPr>
            <a:spLocks noChangeArrowheads="1"/>
          </p:cNvSpPr>
          <p:nvPr/>
        </p:nvSpPr>
        <p:spPr bwMode="auto">
          <a:xfrm>
            <a:off x="83675" y="7949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" name="Oval 64"/>
          <p:cNvSpPr>
            <a:spLocks noChangeArrowheads="1"/>
          </p:cNvSpPr>
          <p:nvPr/>
        </p:nvSpPr>
        <p:spPr bwMode="auto">
          <a:xfrm>
            <a:off x="126801" y="8021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0" name="Oval 65"/>
          <p:cNvSpPr>
            <a:spLocks noChangeArrowheads="1"/>
          </p:cNvSpPr>
          <p:nvPr/>
        </p:nvSpPr>
        <p:spPr bwMode="auto">
          <a:xfrm>
            <a:off x="109391" y="5948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1" name="Oval 66"/>
          <p:cNvSpPr>
            <a:spLocks noChangeArrowheads="1"/>
          </p:cNvSpPr>
          <p:nvPr/>
        </p:nvSpPr>
        <p:spPr bwMode="auto">
          <a:xfrm>
            <a:off x="136355" y="5438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2" name="Oval 67"/>
          <p:cNvSpPr>
            <a:spLocks noChangeArrowheads="1"/>
          </p:cNvSpPr>
          <p:nvPr/>
        </p:nvSpPr>
        <p:spPr bwMode="auto">
          <a:xfrm>
            <a:off x="110781" y="4600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133437" y="5848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4" name="Oval 69"/>
          <p:cNvSpPr>
            <a:spLocks noChangeArrowheads="1"/>
          </p:cNvSpPr>
          <p:nvPr/>
        </p:nvSpPr>
        <p:spPr bwMode="auto">
          <a:xfrm>
            <a:off x="109881" y="7025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5" name="Oval 70"/>
          <p:cNvSpPr>
            <a:spLocks noChangeArrowheads="1"/>
          </p:cNvSpPr>
          <p:nvPr/>
        </p:nvSpPr>
        <p:spPr bwMode="auto">
          <a:xfrm>
            <a:off x="116470" y="6491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6" name="Oval 61"/>
          <p:cNvSpPr>
            <a:spLocks noChangeArrowheads="1"/>
          </p:cNvSpPr>
          <p:nvPr/>
        </p:nvSpPr>
        <p:spPr bwMode="auto">
          <a:xfrm>
            <a:off x="130385" y="7513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7" name="Oval 62"/>
          <p:cNvSpPr>
            <a:spLocks noChangeArrowheads="1"/>
          </p:cNvSpPr>
          <p:nvPr/>
        </p:nvSpPr>
        <p:spPr bwMode="auto">
          <a:xfrm>
            <a:off x="114270" y="7597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8" name="Oval 63"/>
          <p:cNvSpPr>
            <a:spLocks noChangeArrowheads="1"/>
          </p:cNvSpPr>
          <p:nvPr/>
        </p:nvSpPr>
        <p:spPr bwMode="auto">
          <a:xfrm>
            <a:off x="75056" y="4549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9" name="Oval 64"/>
          <p:cNvSpPr>
            <a:spLocks noChangeArrowheads="1"/>
          </p:cNvSpPr>
          <p:nvPr/>
        </p:nvSpPr>
        <p:spPr bwMode="auto">
          <a:xfrm>
            <a:off x="110781" y="4677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0" name="Oval 65"/>
          <p:cNvSpPr>
            <a:spLocks noChangeArrowheads="1"/>
          </p:cNvSpPr>
          <p:nvPr/>
        </p:nvSpPr>
        <p:spPr bwMode="auto">
          <a:xfrm>
            <a:off x="68575" y="6488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1" name="Oval 66"/>
          <p:cNvSpPr>
            <a:spLocks noChangeArrowheads="1"/>
          </p:cNvSpPr>
          <p:nvPr/>
        </p:nvSpPr>
        <p:spPr bwMode="auto">
          <a:xfrm>
            <a:off x="75056" y="4703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2" name="Oval 67"/>
          <p:cNvSpPr>
            <a:spLocks noChangeArrowheads="1"/>
          </p:cNvSpPr>
          <p:nvPr/>
        </p:nvSpPr>
        <p:spPr bwMode="auto">
          <a:xfrm>
            <a:off x="95922" y="6640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93889" y="4703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4" name="Oval 69"/>
          <p:cNvSpPr>
            <a:spLocks noChangeArrowheads="1"/>
          </p:cNvSpPr>
          <p:nvPr/>
        </p:nvSpPr>
        <p:spPr bwMode="auto">
          <a:xfrm>
            <a:off x="88554" y="5993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5" name="Oval 70"/>
          <p:cNvSpPr>
            <a:spLocks noChangeArrowheads="1"/>
          </p:cNvSpPr>
          <p:nvPr/>
        </p:nvSpPr>
        <p:spPr bwMode="auto">
          <a:xfrm>
            <a:off x="95182" y="5373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6" name="Oval 61"/>
          <p:cNvSpPr>
            <a:spLocks noChangeArrowheads="1"/>
          </p:cNvSpPr>
          <p:nvPr/>
        </p:nvSpPr>
        <p:spPr bwMode="auto">
          <a:xfrm>
            <a:off x="94438" y="6714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7" name="Oval 62"/>
          <p:cNvSpPr>
            <a:spLocks noChangeArrowheads="1"/>
          </p:cNvSpPr>
          <p:nvPr/>
        </p:nvSpPr>
        <p:spPr bwMode="auto">
          <a:xfrm>
            <a:off x="101807" y="6044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8" name="Oval 63"/>
          <p:cNvSpPr>
            <a:spLocks noChangeArrowheads="1"/>
          </p:cNvSpPr>
          <p:nvPr/>
        </p:nvSpPr>
        <p:spPr bwMode="auto">
          <a:xfrm>
            <a:off x="81909" y="6267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9" name="Oval 64"/>
          <p:cNvSpPr>
            <a:spLocks noChangeArrowheads="1"/>
          </p:cNvSpPr>
          <p:nvPr/>
        </p:nvSpPr>
        <p:spPr bwMode="auto">
          <a:xfrm>
            <a:off x="71166" y="6416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0" name="Oval 65"/>
          <p:cNvSpPr>
            <a:spLocks noChangeArrowheads="1"/>
          </p:cNvSpPr>
          <p:nvPr/>
        </p:nvSpPr>
        <p:spPr bwMode="auto">
          <a:xfrm>
            <a:off x="90935" y="6491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1" name="Oval 66"/>
          <p:cNvSpPr>
            <a:spLocks noChangeArrowheads="1"/>
          </p:cNvSpPr>
          <p:nvPr/>
        </p:nvSpPr>
        <p:spPr bwMode="auto">
          <a:xfrm>
            <a:off x="96647" y="6491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2" name="Oval 67"/>
          <p:cNvSpPr>
            <a:spLocks noChangeArrowheads="1"/>
          </p:cNvSpPr>
          <p:nvPr/>
        </p:nvSpPr>
        <p:spPr bwMode="auto">
          <a:xfrm>
            <a:off x="98096" y="6565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3" name="Oval 68"/>
          <p:cNvSpPr>
            <a:spLocks noChangeArrowheads="1"/>
          </p:cNvSpPr>
          <p:nvPr/>
        </p:nvSpPr>
        <p:spPr bwMode="auto">
          <a:xfrm>
            <a:off x="107141" y="6584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4" name="Oval 69"/>
          <p:cNvSpPr>
            <a:spLocks noChangeArrowheads="1"/>
          </p:cNvSpPr>
          <p:nvPr/>
        </p:nvSpPr>
        <p:spPr bwMode="auto">
          <a:xfrm>
            <a:off x="101807" y="4032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5" name="Oval 70"/>
          <p:cNvSpPr>
            <a:spLocks noChangeArrowheads="1"/>
          </p:cNvSpPr>
          <p:nvPr/>
        </p:nvSpPr>
        <p:spPr bwMode="auto">
          <a:xfrm>
            <a:off x="107141" y="6584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6" name="Oval 61"/>
          <p:cNvSpPr>
            <a:spLocks noChangeArrowheads="1"/>
          </p:cNvSpPr>
          <p:nvPr/>
        </p:nvSpPr>
        <p:spPr bwMode="auto">
          <a:xfrm>
            <a:off x="92024" y="7686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7" name="Oval 62"/>
          <p:cNvSpPr>
            <a:spLocks noChangeArrowheads="1"/>
          </p:cNvSpPr>
          <p:nvPr/>
        </p:nvSpPr>
        <p:spPr bwMode="auto">
          <a:xfrm>
            <a:off x="57152" y="5587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8" name="Oval 63"/>
          <p:cNvSpPr>
            <a:spLocks noChangeArrowheads="1"/>
          </p:cNvSpPr>
          <p:nvPr/>
        </p:nvSpPr>
        <p:spPr bwMode="auto">
          <a:xfrm>
            <a:off x="93836" y="9882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69" name="Oval 64"/>
          <p:cNvSpPr>
            <a:spLocks noChangeArrowheads="1"/>
          </p:cNvSpPr>
          <p:nvPr/>
        </p:nvSpPr>
        <p:spPr bwMode="auto">
          <a:xfrm>
            <a:off x="78741" y="67908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0" name="Oval 65"/>
          <p:cNvSpPr>
            <a:spLocks noChangeArrowheads="1"/>
          </p:cNvSpPr>
          <p:nvPr/>
        </p:nvSpPr>
        <p:spPr bwMode="auto">
          <a:xfrm>
            <a:off x="93836" y="72296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1" name="Oval 66"/>
          <p:cNvSpPr>
            <a:spLocks noChangeArrowheads="1"/>
          </p:cNvSpPr>
          <p:nvPr/>
        </p:nvSpPr>
        <p:spPr bwMode="auto">
          <a:xfrm>
            <a:off x="92961" y="7025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2" name="Oval 67"/>
          <p:cNvSpPr>
            <a:spLocks noChangeArrowheads="1"/>
          </p:cNvSpPr>
          <p:nvPr/>
        </p:nvSpPr>
        <p:spPr bwMode="auto">
          <a:xfrm>
            <a:off x="97917" y="7748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3" name="Oval 68"/>
          <p:cNvSpPr>
            <a:spLocks noChangeArrowheads="1"/>
          </p:cNvSpPr>
          <p:nvPr/>
        </p:nvSpPr>
        <p:spPr bwMode="auto">
          <a:xfrm>
            <a:off x="80355" y="10105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4" name="Oval 69"/>
          <p:cNvSpPr>
            <a:spLocks noChangeArrowheads="1"/>
          </p:cNvSpPr>
          <p:nvPr/>
        </p:nvSpPr>
        <p:spPr bwMode="auto">
          <a:xfrm>
            <a:off x="93836" y="93066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5" name="Oval 70"/>
          <p:cNvSpPr>
            <a:spLocks noChangeArrowheads="1"/>
          </p:cNvSpPr>
          <p:nvPr/>
        </p:nvSpPr>
        <p:spPr bwMode="auto">
          <a:xfrm>
            <a:off x="83881" y="7436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6" name="Oval 61"/>
          <p:cNvSpPr>
            <a:spLocks noChangeArrowheads="1"/>
          </p:cNvSpPr>
          <p:nvPr/>
        </p:nvSpPr>
        <p:spPr bwMode="auto">
          <a:xfrm>
            <a:off x="83705" y="7983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7" name="Oval 62"/>
          <p:cNvSpPr>
            <a:spLocks noChangeArrowheads="1"/>
          </p:cNvSpPr>
          <p:nvPr/>
        </p:nvSpPr>
        <p:spPr bwMode="auto">
          <a:xfrm>
            <a:off x="90662" y="117118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8" name="Oval 63"/>
          <p:cNvSpPr>
            <a:spLocks noChangeArrowheads="1"/>
          </p:cNvSpPr>
          <p:nvPr/>
        </p:nvSpPr>
        <p:spPr bwMode="auto">
          <a:xfrm>
            <a:off x="84652" y="7425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9" name="Oval 64"/>
          <p:cNvSpPr>
            <a:spLocks noChangeArrowheads="1"/>
          </p:cNvSpPr>
          <p:nvPr/>
        </p:nvSpPr>
        <p:spPr bwMode="auto">
          <a:xfrm>
            <a:off x="85126" y="8033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0" name="Oval 65"/>
          <p:cNvSpPr>
            <a:spLocks noChangeArrowheads="1"/>
          </p:cNvSpPr>
          <p:nvPr/>
        </p:nvSpPr>
        <p:spPr bwMode="auto">
          <a:xfrm>
            <a:off x="73369" y="9209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1" name="Oval 66"/>
          <p:cNvSpPr>
            <a:spLocks noChangeArrowheads="1"/>
          </p:cNvSpPr>
          <p:nvPr/>
        </p:nvSpPr>
        <p:spPr bwMode="auto">
          <a:xfrm>
            <a:off x="84940" y="12753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2" name="Oval 67"/>
          <p:cNvSpPr>
            <a:spLocks noChangeArrowheads="1"/>
          </p:cNvSpPr>
          <p:nvPr/>
        </p:nvSpPr>
        <p:spPr bwMode="auto">
          <a:xfrm>
            <a:off x="59318" y="7941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3" name="Oval 68"/>
          <p:cNvSpPr>
            <a:spLocks noChangeArrowheads="1"/>
          </p:cNvSpPr>
          <p:nvPr/>
        </p:nvSpPr>
        <p:spPr bwMode="auto">
          <a:xfrm>
            <a:off x="83904" y="5149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4" name="Oval 69"/>
          <p:cNvSpPr>
            <a:spLocks noChangeArrowheads="1"/>
          </p:cNvSpPr>
          <p:nvPr/>
        </p:nvSpPr>
        <p:spPr bwMode="auto">
          <a:xfrm>
            <a:off x="72003" y="8007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5" name="Oval 70"/>
          <p:cNvSpPr>
            <a:spLocks noChangeArrowheads="1"/>
          </p:cNvSpPr>
          <p:nvPr/>
        </p:nvSpPr>
        <p:spPr bwMode="auto">
          <a:xfrm>
            <a:off x="87894" y="8007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6" name="Oval 61"/>
          <p:cNvSpPr>
            <a:spLocks noChangeArrowheads="1"/>
          </p:cNvSpPr>
          <p:nvPr/>
        </p:nvSpPr>
        <p:spPr bwMode="auto">
          <a:xfrm>
            <a:off x="86352" y="7485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7" name="Oval 62"/>
          <p:cNvSpPr>
            <a:spLocks noChangeArrowheads="1"/>
          </p:cNvSpPr>
          <p:nvPr/>
        </p:nvSpPr>
        <p:spPr bwMode="auto">
          <a:xfrm>
            <a:off x="94643" y="7827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8" name="Oval 63"/>
          <p:cNvSpPr>
            <a:spLocks noChangeArrowheads="1"/>
          </p:cNvSpPr>
          <p:nvPr/>
        </p:nvSpPr>
        <p:spPr bwMode="auto">
          <a:xfrm>
            <a:off x="104517" y="7381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9" name="Oval 64"/>
          <p:cNvSpPr>
            <a:spLocks noChangeArrowheads="1"/>
          </p:cNvSpPr>
          <p:nvPr/>
        </p:nvSpPr>
        <p:spPr bwMode="auto">
          <a:xfrm>
            <a:off x="76935" y="8609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59227" y="5194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1" name="Oval 66"/>
          <p:cNvSpPr>
            <a:spLocks noChangeArrowheads="1"/>
          </p:cNvSpPr>
          <p:nvPr/>
        </p:nvSpPr>
        <p:spPr bwMode="auto">
          <a:xfrm>
            <a:off x="80544" y="6573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2" name="Oval 67"/>
          <p:cNvSpPr>
            <a:spLocks noChangeArrowheads="1"/>
          </p:cNvSpPr>
          <p:nvPr/>
        </p:nvSpPr>
        <p:spPr bwMode="auto">
          <a:xfrm>
            <a:off x="59227" y="9434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3" name="Oval 68"/>
          <p:cNvSpPr>
            <a:spLocks noChangeArrowheads="1"/>
          </p:cNvSpPr>
          <p:nvPr/>
        </p:nvSpPr>
        <p:spPr bwMode="auto">
          <a:xfrm>
            <a:off x="59227" y="4369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4" name="Oval 69"/>
          <p:cNvSpPr>
            <a:spLocks noChangeArrowheads="1"/>
          </p:cNvSpPr>
          <p:nvPr/>
        </p:nvSpPr>
        <p:spPr bwMode="auto">
          <a:xfrm>
            <a:off x="91203" y="71894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5" name="Oval 70"/>
          <p:cNvSpPr>
            <a:spLocks noChangeArrowheads="1"/>
          </p:cNvSpPr>
          <p:nvPr/>
        </p:nvSpPr>
        <p:spPr bwMode="auto">
          <a:xfrm>
            <a:off x="101555" y="8341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6" name="Oval 61"/>
          <p:cNvSpPr>
            <a:spLocks noChangeArrowheads="1"/>
          </p:cNvSpPr>
          <p:nvPr/>
        </p:nvSpPr>
        <p:spPr bwMode="auto">
          <a:xfrm>
            <a:off x="72933" y="3812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7" name="Oval 62"/>
          <p:cNvSpPr>
            <a:spLocks noChangeArrowheads="1"/>
          </p:cNvSpPr>
          <p:nvPr/>
        </p:nvSpPr>
        <p:spPr bwMode="auto">
          <a:xfrm>
            <a:off x="91497" y="9288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8" name="Oval 63"/>
          <p:cNvSpPr>
            <a:spLocks noChangeArrowheads="1"/>
          </p:cNvSpPr>
          <p:nvPr/>
        </p:nvSpPr>
        <p:spPr bwMode="auto">
          <a:xfrm>
            <a:off x="77102" y="10613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9" name="Oval 64"/>
          <p:cNvSpPr>
            <a:spLocks noChangeArrowheads="1"/>
          </p:cNvSpPr>
          <p:nvPr/>
        </p:nvSpPr>
        <p:spPr bwMode="auto">
          <a:xfrm>
            <a:off x="62870" y="5097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0" name="Oval 65"/>
          <p:cNvSpPr>
            <a:spLocks noChangeArrowheads="1"/>
          </p:cNvSpPr>
          <p:nvPr/>
        </p:nvSpPr>
        <p:spPr bwMode="auto">
          <a:xfrm>
            <a:off x="132029" y="6939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1" name="Oval 66"/>
          <p:cNvSpPr>
            <a:spLocks noChangeArrowheads="1"/>
          </p:cNvSpPr>
          <p:nvPr/>
        </p:nvSpPr>
        <p:spPr bwMode="auto">
          <a:xfrm>
            <a:off x="131648" y="9538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2" name="Oval 67"/>
          <p:cNvSpPr>
            <a:spLocks noChangeArrowheads="1"/>
          </p:cNvSpPr>
          <p:nvPr/>
        </p:nvSpPr>
        <p:spPr bwMode="auto">
          <a:xfrm>
            <a:off x="62630" y="84656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3" name="Oval 68"/>
          <p:cNvSpPr>
            <a:spLocks noChangeArrowheads="1"/>
          </p:cNvSpPr>
          <p:nvPr/>
        </p:nvSpPr>
        <p:spPr bwMode="auto">
          <a:xfrm>
            <a:off x="128558" y="8341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4" name="Oval 69"/>
          <p:cNvSpPr>
            <a:spLocks noChangeArrowheads="1"/>
          </p:cNvSpPr>
          <p:nvPr/>
        </p:nvSpPr>
        <p:spPr bwMode="auto">
          <a:xfrm>
            <a:off x="117899" y="9434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5" name="Oval 70"/>
          <p:cNvSpPr>
            <a:spLocks noChangeArrowheads="1"/>
          </p:cNvSpPr>
          <p:nvPr/>
        </p:nvSpPr>
        <p:spPr bwMode="auto">
          <a:xfrm>
            <a:off x="94117" y="10595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6" name="Oval 61"/>
          <p:cNvSpPr>
            <a:spLocks noChangeArrowheads="1"/>
          </p:cNvSpPr>
          <p:nvPr/>
        </p:nvSpPr>
        <p:spPr bwMode="auto">
          <a:xfrm>
            <a:off x="82698" y="8710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7" name="Oval 62"/>
          <p:cNvSpPr>
            <a:spLocks noChangeArrowheads="1"/>
          </p:cNvSpPr>
          <p:nvPr/>
        </p:nvSpPr>
        <p:spPr bwMode="auto">
          <a:xfrm>
            <a:off x="76154" y="8782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8" name="Oval 63"/>
          <p:cNvSpPr>
            <a:spLocks noChangeArrowheads="1"/>
          </p:cNvSpPr>
          <p:nvPr/>
        </p:nvSpPr>
        <p:spPr bwMode="auto">
          <a:xfrm>
            <a:off x="112474" y="70333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9" name="Oval 64"/>
          <p:cNvSpPr>
            <a:spLocks noChangeArrowheads="1"/>
          </p:cNvSpPr>
          <p:nvPr/>
        </p:nvSpPr>
        <p:spPr bwMode="auto">
          <a:xfrm>
            <a:off x="118389" y="4435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0" name="Oval 65"/>
          <p:cNvSpPr>
            <a:spLocks noChangeArrowheads="1"/>
          </p:cNvSpPr>
          <p:nvPr/>
        </p:nvSpPr>
        <p:spPr bwMode="auto">
          <a:xfrm>
            <a:off x="91664" y="74528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1" name="Oval 66"/>
          <p:cNvSpPr>
            <a:spLocks noChangeArrowheads="1"/>
          </p:cNvSpPr>
          <p:nvPr/>
        </p:nvSpPr>
        <p:spPr bwMode="auto">
          <a:xfrm>
            <a:off x="112731" y="4252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2" name="Oval 67"/>
          <p:cNvSpPr>
            <a:spLocks noChangeArrowheads="1"/>
          </p:cNvSpPr>
          <p:nvPr/>
        </p:nvSpPr>
        <p:spPr bwMode="auto">
          <a:xfrm>
            <a:off x="118269" y="35669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3" name="Oval 68"/>
          <p:cNvSpPr>
            <a:spLocks noChangeArrowheads="1"/>
          </p:cNvSpPr>
          <p:nvPr/>
        </p:nvSpPr>
        <p:spPr bwMode="auto">
          <a:xfrm>
            <a:off x="87732" y="4053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4" name="Oval 69"/>
          <p:cNvSpPr>
            <a:spLocks noChangeArrowheads="1"/>
          </p:cNvSpPr>
          <p:nvPr/>
        </p:nvSpPr>
        <p:spPr bwMode="auto">
          <a:xfrm>
            <a:off x="95291" y="4302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118270" y="5981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6" name="Oval 61"/>
          <p:cNvSpPr>
            <a:spLocks noChangeArrowheads="1"/>
          </p:cNvSpPr>
          <p:nvPr/>
        </p:nvSpPr>
        <p:spPr bwMode="auto">
          <a:xfrm>
            <a:off x="101492" y="5277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9</a:t>
            </a:r>
          </a:p>
        </p:txBody>
      </p:sp>
      <p:sp>
        <p:nvSpPr>
          <p:cNvPr id="117" name="Oval 62"/>
          <p:cNvSpPr>
            <a:spLocks noChangeArrowheads="1"/>
          </p:cNvSpPr>
          <p:nvPr/>
        </p:nvSpPr>
        <p:spPr bwMode="auto">
          <a:xfrm>
            <a:off x="81042" y="5833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</a:p>
        </p:txBody>
      </p:sp>
      <p:sp>
        <p:nvSpPr>
          <p:cNvPr id="118" name="Oval 63"/>
          <p:cNvSpPr>
            <a:spLocks noChangeArrowheads="1"/>
          </p:cNvSpPr>
          <p:nvPr/>
        </p:nvSpPr>
        <p:spPr bwMode="auto">
          <a:xfrm>
            <a:off x="93270" y="8148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</a:p>
        </p:txBody>
      </p:sp>
      <p:sp>
        <p:nvSpPr>
          <p:cNvPr id="119" name="Oval 64"/>
          <p:cNvSpPr>
            <a:spLocks noChangeArrowheads="1"/>
          </p:cNvSpPr>
          <p:nvPr/>
        </p:nvSpPr>
        <p:spPr bwMode="auto">
          <a:xfrm>
            <a:off x="93399" y="8296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6</a:t>
            </a:r>
          </a:p>
        </p:txBody>
      </p:sp>
      <p:sp>
        <p:nvSpPr>
          <p:cNvPr id="120" name="Oval 65"/>
          <p:cNvSpPr>
            <a:spLocks noChangeArrowheads="1"/>
          </p:cNvSpPr>
          <p:nvPr/>
        </p:nvSpPr>
        <p:spPr bwMode="auto">
          <a:xfrm>
            <a:off x="101583" y="73010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5</a:t>
            </a:r>
          </a:p>
        </p:txBody>
      </p:sp>
      <p:sp>
        <p:nvSpPr>
          <p:cNvPr id="121" name="Oval 66"/>
          <p:cNvSpPr>
            <a:spLocks noChangeArrowheads="1"/>
          </p:cNvSpPr>
          <p:nvPr/>
        </p:nvSpPr>
        <p:spPr bwMode="auto">
          <a:xfrm>
            <a:off x="118294" y="64245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4</a:t>
            </a:r>
          </a:p>
        </p:txBody>
      </p:sp>
      <p:sp>
        <p:nvSpPr>
          <p:cNvPr id="122" name="Oval 67"/>
          <p:cNvSpPr>
            <a:spLocks noChangeArrowheads="1"/>
          </p:cNvSpPr>
          <p:nvPr/>
        </p:nvSpPr>
        <p:spPr bwMode="auto">
          <a:xfrm>
            <a:off x="106371" y="64637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3</a:t>
            </a:r>
          </a:p>
        </p:txBody>
      </p:sp>
      <p:sp>
        <p:nvSpPr>
          <p:cNvPr id="123" name="Oval 68"/>
          <p:cNvSpPr>
            <a:spLocks noChangeArrowheads="1"/>
          </p:cNvSpPr>
          <p:nvPr/>
        </p:nvSpPr>
        <p:spPr bwMode="auto">
          <a:xfrm>
            <a:off x="130022" y="71761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2</a:t>
            </a:r>
          </a:p>
        </p:txBody>
      </p:sp>
      <p:sp>
        <p:nvSpPr>
          <p:cNvPr id="124" name="Oval 69"/>
          <p:cNvSpPr>
            <a:spLocks noChangeArrowheads="1"/>
          </p:cNvSpPr>
          <p:nvPr/>
        </p:nvSpPr>
        <p:spPr bwMode="auto">
          <a:xfrm>
            <a:off x="112205" y="70588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</a:p>
        </p:txBody>
      </p:sp>
      <p:sp>
        <p:nvSpPr>
          <p:cNvPr id="125" name="Oval 70"/>
          <p:cNvSpPr>
            <a:spLocks noChangeArrowheads="1"/>
          </p:cNvSpPr>
          <p:nvPr/>
        </p:nvSpPr>
        <p:spPr bwMode="auto">
          <a:xfrm>
            <a:off x="101555" y="71032"/>
            <a:ext cx="1072007" cy="992596"/>
          </a:xfrm>
          <a:prstGeom prst="ellipse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0</a:t>
            </a:r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1405482" y="1257300"/>
            <a:ext cx="10596018" cy="89246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alt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O; </a:t>
            </a:r>
            <a:r>
              <a:rPr lang="en-US" alt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</a:t>
            </a:r>
            <a:r>
              <a:rPr lang="en-US" alt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1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8" dur="80"/>
                                        <p:tgtEl>
                                          <p:spTgt spid="339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9" dur="80"/>
                                        <p:tgtEl>
                                          <p:spTgt spid="339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80"/>
                                        <p:tgtEl>
                                          <p:spTgt spid="339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5" dur="500"/>
                                        <p:tgtEl>
                                          <p:spTgt spid="3399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0" dur="500"/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5" dur="500"/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0" dur="500"/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5" dur="500"/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1" grpId="0" build="p" animBg="1"/>
      <p:bldP spid="339991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712922" y="291401"/>
            <a:ext cx="10926305" cy="21547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gam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63850" y="3319462"/>
            <a:ext cx="9918915" cy="34223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0" indent="0"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PTHH: 2Na   +   2H</a:t>
            </a:r>
            <a:r>
              <a:rPr lang="en-US" altLang="en-US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2NaOH    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             16 gam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0,4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0,4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		 0,2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 =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nxM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 = nx22,4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84918" y="4045058"/>
            <a:ext cx="10538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135464" y="5142857"/>
            <a:ext cx="1053885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359110" y="5096363"/>
            <a:ext cx="10538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783217" y="523875"/>
            <a:ext cx="8648700" cy="8864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SiO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783217" y="2002105"/>
            <a:ext cx="9112091" cy="44451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Cho 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O vào 3 mẫu thử hoà tan. </a:t>
            </a:r>
            <a:endParaRPr lang="pt-BR" dirty="0" smtClean="0"/>
          </a:p>
          <a:p>
            <a:pPr>
              <a:buFontTx/>
              <a:buChar char="-"/>
              <a:defRPr/>
            </a:pPr>
            <a:r>
              <a:rPr lang="pt-BR" dirty="0" smtClean="0"/>
              <a:t>chất </a:t>
            </a:r>
            <a:r>
              <a:rPr lang="pt-BR" dirty="0"/>
              <a:t>nào không tan trong </a:t>
            </a:r>
            <a:r>
              <a:rPr lang="pt-BR" dirty="0" smtClean="0"/>
              <a:t>nước nhận biết được </a:t>
            </a:r>
            <a:r>
              <a:rPr lang="pt-BR" dirty="0"/>
              <a:t>là SiO</a:t>
            </a:r>
            <a:r>
              <a:rPr lang="pt-BR" baseline="-25000" dirty="0"/>
              <a:t>2</a:t>
            </a:r>
            <a:r>
              <a:rPr lang="pt-BR" dirty="0"/>
              <a:t>, chất tan trong nước là CaO và </a:t>
            </a:r>
            <a:r>
              <a:rPr lang="pt-BR" dirty="0" smtClean="0"/>
              <a:t>P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  <a:r>
              <a:rPr lang="pt-BR" baseline="-25000" dirty="0" smtClean="0"/>
              <a:t>5</a:t>
            </a:r>
            <a:r>
              <a:rPr lang="pt-BR" dirty="0" smtClean="0"/>
              <a:t> tạo thành 2 dung dịch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P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  <a:r>
              <a:rPr lang="pt-BR" baseline="-25000" dirty="0" smtClean="0"/>
              <a:t>5   </a:t>
            </a:r>
            <a:r>
              <a:rPr lang="pt-BR" dirty="0" smtClean="0"/>
              <a:t>+  3H</a:t>
            </a:r>
            <a:r>
              <a:rPr lang="pt-BR" baseline="-25000" dirty="0" smtClean="0"/>
              <a:t>2</a:t>
            </a:r>
            <a:r>
              <a:rPr lang="pt-BR" dirty="0" smtClean="0"/>
              <a:t>O 		2H</a:t>
            </a:r>
            <a:r>
              <a:rPr lang="pt-BR" baseline="-25000" dirty="0" smtClean="0"/>
              <a:t>3</a:t>
            </a:r>
            <a:r>
              <a:rPr lang="pt-BR" dirty="0" smtClean="0"/>
              <a:t>PO</a:t>
            </a:r>
            <a:r>
              <a:rPr lang="pt-BR" baseline="-25000" dirty="0" smtClean="0"/>
              <a:t>4  </a:t>
            </a:r>
            <a:r>
              <a:rPr lang="pt-BR" dirty="0" smtClean="0"/>
              <a:t>(dung </a:t>
            </a:r>
            <a:r>
              <a:rPr lang="pt-BR" dirty="0"/>
              <a:t>dịch </a:t>
            </a:r>
            <a:r>
              <a:rPr lang="pt-BR" dirty="0" smtClean="0"/>
              <a:t>axit)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CaO  </a:t>
            </a:r>
            <a:r>
              <a:rPr lang="pt-BR" dirty="0"/>
              <a:t>+  H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pt-BR" dirty="0" smtClean="0"/>
              <a:t>		Ca(OH)</a:t>
            </a:r>
            <a:r>
              <a:rPr lang="pt-BR" baseline="-25000" dirty="0" smtClean="0"/>
              <a:t>2 </a:t>
            </a:r>
            <a:r>
              <a:rPr lang="pt-BR" dirty="0"/>
              <a:t>(dung dịch </a:t>
            </a:r>
            <a:r>
              <a:rPr lang="pt-BR" dirty="0" smtClean="0"/>
              <a:t>bazơ)</a:t>
            </a:r>
            <a:endParaRPr lang="pt-BR" baseline="-25000" dirty="0" smtClean="0"/>
          </a:p>
          <a:p>
            <a:pPr>
              <a:buFontTx/>
              <a:buChar char="-"/>
              <a:defRPr/>
            </a:pPr>
            <a:r>
              <a:rPr lang="pt-BR" dirty="0" smtClean="0"/>
              <a:t>Ta </a:t>
            </a:r>
            <a:r>
              <a:rPr lang="pt-BR" dirty="0"/>
              <a:t>cho quỳ tím vào hai </a:t>
            </a:r>
            <a:r>
              <a:rPr lang="pt-BR" dirty="0" smtClean="0"/>
              <a:t>dung dịch.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Dung dịch </a:t>
            </a:r>
            <a:r>
              <a:rPr lang="pt-BR" dirty="0"/>
              <a:t>làm quỳ tím hoá xanh </a:t>
            </a:r>
            <a:r>
              <a:rPr lang="pt-BR" dirty="0" smtClean="0"/>
              <a:t>chất ban đầu là </a:t>
            </a:r>
            <a:r>
              <a:rPr lang="pt-BR" dirty="0"/>
              <a:t>CaO, </a:t>
            </a:r>
            <a:r>
              <a:rPr lang="pt-BR" dirty="0" smtClean="0"/>
              <a:t>dung dịch </a:t>
            </a:r>
            <a:r>
              <a:rPr lang="pt-BR" dirty="0"/>
              <a:t>làm quỳ tím hoá </a:t>
            </a:r>
            <a:r>
              <a:rPr lang="pt-BR" dirty="0" smtClean="0"/>
              <a:t>đỏ</a:t>
            </a:r>
            <a:r>
              <a:rPr lang="pt-BR" dirty="0"/>
              <a:t> chất ban đầu</a:t>
            </a:r>
            <a:r>
              <a:rPr lang="pt-BR" dirty="0" smtClean="0"/>
              <a:t> </a:t>
            </a:r>
            <a:r>
              <a:rPr lang="pt-BR" dirty="0"/>
              <a:t>là P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pt-BR" b="1" dirty="0"/>
              <a:t>.</a:t>
            </a:r>
            <a:endParaRPr lang="en-US" dirty="0"/>
          </a:p>
          <a:p>
            <a:pPr marL="0" indent="0"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76051" y="4122549"/>
            <a:ext cx="1394848" cy="154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36569" y="4584915"/>
            <a:ext cx="1394848" cy="154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24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19349"/>
            <a:ext cx="8686800" cy="1912807"/>
          </a:xfrm>
          <a:solidFill>
            <a:srgbClr val="FFFF00"/>
          </a:solidFill>
          <a:ln w="25400">
            <a:noFill/>
            <a:miter lim="800000"/>
            <a:headEnd/>
            <a:tailEnd/>
          </a:ln>
        </p:spPr>
        <p:txBody>
          <a:bodyPr/>
          <a:lstStyle/>
          <a:p>
            <a:pPr lvl="1" eaLnBrk="1" hangingPunct="1">
              <a:buFontTx/>
              <a:buNone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- HỌC BÀI, LÀM CÁC BÀI TẬP 5, 6 TRANG 125 - SGK</a:t>
            </a:r>
          </a:p>
          <a:p>
            <a:pPr lvl="1">
              <a:buFontTx/>
              <a:buChar char="-"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LÀM BÀI TẬP TRÊN SHUB CLASSROOM</a:t>
            </a:r>
          </a:p>
          <a:p>
            <a:pPr lvl="1">
              <a:buFontTx/>
              <a:buChar char="-"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TRƯỚC BÀI MỚI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“DUNG DỊCH”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AutoShape 4"/>
          <p:cNvSpPr>
            <a:spLocks noChangeArrowheads="1"/>
          </p:cNvSpPr>
          <p:nvPr/>
        </p:nvSpPr>
        <p:spPr bwMode="auto">
          <a:xfrm>
            <a:off x="1981200" y="533400"/>
            <a:ext cx="8229600" cy="1160489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4" name="Picture 3" descr="buom hoa d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7" y="4000500"/>
            <a:ext cx="32988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1270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8598" name="WordArt 6"/>
          <p:cNvSpPr>
            <a:spLocks noChangeArrowheads="1" noChangeShapeType="1" noTextEdit="1"/>
          </p:cNvSpPr>
          <p:nvPr/>
        </p:nvSpPr>
        <p:spPr bwMode="auto">
          <a:xfrm>
            <a:off x="-4804929" y="3263901"/>
            <a:ext cx="146177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66FFFF"/>
                  </a:solidFill>
                  <a:miter lim="800000"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 </a:t>
            </a:r>
            <a:r>
              <a:rPr lang="en-US" sz="3600" b="1" kern="10" dirty="0" smtClean="0">
                <a:ln w="12700">
                  <a:solidFill>
                    <a:srgbClr val="66FFFF"/>
                  </a:solidFill>
                  <a:miter lim="800000"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 </a:t>
            </a:r>
            <a:r>
              <a:rPr lang="en-US" sz="3600" b="1" kern="10" dirty="0">
                <a:ln w="12700">
                  <a:solidFill>
                    <a:srgbClr val="66FFFF"/>
                  </a:solidFill>
                  <a:miter lim="800000"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 HỌC SINH  SỨC  KHỎE</a:t>
            </a:r>
          </a:p>
        </p:txBody>
      </p:sp>
      <p:sp>
        <p:nvSpPr>
          <p:cNvPr id="253962" name="Text Box 10"/>
          <p:cNvSpPr txBox="1">
            <a:spLocks noChangeArrowheads="1"/>
          </p:cNvSpPr>
          <p:nvPr/>
        </p:nvSpPr>
        <p:spPr bwMode="auto">
          <a:xfrm>
            <a:off x="2133600" y="76200"/>
            <a:ext cx="822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Bµi</a:t>
            </a:r>
            <a:r>
              <a:rPr lang="en-US" sz="7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häc</a:t>
            </a:r>
            <a:r>
              <a:rPr lang="en-US" sz="7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 ®</a:t>
            </a:r>
            <a:r>
              <a:rPr lang="en-US" sz="7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Õn</a:t>
            </a:r>
            <a:r>
              <a:rPr lang="en-US" sz="7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 ®©y lµ </a:t>
            </a:r>
            <a:r>
              <a:rPr lang="en-US" sz="7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kÕt</a:t>
            </a:r>
            <a:r>
              <a:rPr lang="en-US" sz="7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abiaH" pitchFamily="34" charset="0"/>
              </a:rPr>
              <a:t>thóc</a:t>
            </a:r>
            <a:endParaRPr lang="en-US" sz="7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abiaH" pitchFamily="34" charset="0"/>
            </a:endParaRPr>
          </a:p>
        </p:txBody>
      </p:sp>
      <p:pic>
        <p:nvPicPr>
          <p:cNvPr id="6" name="Picture 14" descr="Asian l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71963"/>
            <a:ext cx="3657600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5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8" grpId="0" animBg="1"/>
      <p:bldP spid="2539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42925" y="489244"/>
            <a:ext cx="8701088" cy="626181"/>
          </a:xfrm>
          <a:solidFill>
            <a:srgbClr val="FDFDF7"/>
          </a:solidFill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456188"/>
              </p:ext>
            </p:extLst>
          </p:nvPr>
        </p:nvGraphicFramePr>
        <p:xfrm>
          <a:off x="0" y="1456069"/>
          <a:ext cx="11887201" cy="5196840"/>
        </p:xfrm>
        <a:graphic>
          <a:graphicData uri="http://schemas.openxmlformats.org/drawingml/2006/table">
            <a:tbl>
              <a:tblPr/>
              <a:tblGrid>
                <a:gridCol w="5995226"/>
                <a:gridCol w="5891975"/>
              </a:tblGrid>
              <a:tr h="5196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CD0"/>
                    </a:solidFill>
                  </a:tcPr>
                </a:tc>
                <a:tc>
                  <a:txBody>
                    <a:bodyPr/>
                    <a:lstStyle>
                      <a:lvl1pPr marL="2365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natri vào nước có hiện tượng gì?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 khí thoát ra là khí gì?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Dùng ống nghiệm cô cạn một vài giọt dung dịch trong cốc thu được chất rắn đó là Natri hiđroxit NaOH. Viết PTHH?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6" descr="Digit 1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987" y="489244"/>
            <a:ext cx="1759839" cy="9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032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2"/>
          <p:cNvSpPr txBox="1">
            <a:spLocks noChangeArrowheads="1"/>
          </p:cNvSpPr>
          <p:nvPr/>
        </p:nvSpPr>
        <p:spPr bwMode="auto">
          <a:xfrm>
            <a:off x="2209800" y="152400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</a:p>
        </p:txBody>
      </p:sp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381000" y="914400"/>
            <a:ext cx="635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1268" name="Text Box 14"/>
          <p:cNvSpPr txBox="1">
            <a:spLocks noChangeArrowheads="1"/>
          </p:cNvSpPr>
          <p:nvPr/>
        </p:nvSpPr>
        <p:spPr bwMode="auto">
          <a:xfrm>
            <a:off x="457200" y="1371600"/>
            <a:ext cx="532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1269" name="Text Box 15"/>
          <p:cNvSpPr txBox="1">
            <a:spLocks noChangeArrowheads="1"/>
          </p:cNvSpPr>
          <p:nvPr/>
        </p:nvSpPr>
        <p:spPr bwMode="auto">
          <a:xfrm>
            <a:off x="457200" y="1828800"/>
            <a:ext cx="5399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1270" name="Text Box 16"/>
          <p:cNvSpPr txBox="1">
            <a:spLocks noChangeArrowheads="1"/>
          </p:cNvSpPr>
          <p:nvPr/>
        </p:nvSpPr>
        <p:spPr bwMode="auto">
          <a:xfrm>
            <a:off x="381000" y="2286000"/>
            <a:ext cx="583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grpSp>
        <p:nvGrpSpPr>
          <p:cNvPr id="11271" name="Group 117"/>
          <p:cNvGrpSpPr>
            <a:grpSpLocks/>
          </p:cNvGrpSpPr>
          <p:nvPr/>
        </p:nvGrpSpPr>
        <p:grpSpPr bwMode="auto">
          <a:xfrm>
            <a:off x="1428750" y="2776550"/>
            <a:ext cx="7310437" cy="954088"/>
            <a:chOff x="144" y="1872"/>
            <a:chExt cx="2400" cy="601"/>
          </a:xfrm>
        </p:grpSpPr>
        <p:sp>
          <p:nvSpPr>
            <p:cNvPr id="11274" name="Text Box 112"/>
            <p:cNvSpPr txBox="1">
              <a:spLocks noChangeArrowheads="1"/>
            </p:cNvSpPr>
            <p:nvPr/>
          </p:nvSpPr>
          <p:spPr bwMode="auto">
            <a:xfrm>
              <a:off x="144" y="1872"/>
              <a:ext cx="240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PTHH:  2Na 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           2NaOH  +  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		       </a:t>
              </a: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altLang="en-US" sz="2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Natri</a:t>
              </a:r>
              <a:r>
                <a:rPr lang="en-US" alt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hiđrôxit</a:t>
              </a:r>
              <a:endPara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5" name="Line 115"/>
            <p:cNvSpPr>
              <a:spLocks noChangeShapeType="1"/>
            </p:cNvSpPr>
            <p:nvPr/>
          </p:nvSpPr>
          <p:spPr bwMode="auto">
            <a:xfrm>
              <a:off x="1233" y="2061"/>
              <a:ext cx="33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16"/>
            <p:cNvSpPr>
              <a:spLocks noChangeShapeType="1"/>
            </p:cNvSpPr>
            <p:nvPr/>
          </p:nvSpPr>
          <p:spPr bwMode="auto">
            <a:xfrm flipV="1">
              <a:off x="2364" y="1905"/>
              <a:ext cx="0" cy="19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457200" y="3722682"/>
            <a:ext cx="11125200" cy="95410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K, Ca, Ba,…)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hiđrô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57200" y="4806973"/>
            <a:ext cx="668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0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2"/>
          <p:cNvSpPr txBox="1">
            <a:spLocks noChangeArrowheads="1"/>
          </p:cNvSpPr>
          <p:nvPr/>
        </p:nvSpPr>
        <p:spPr bwMode="auto">
          <a:xfrm>
            <a:off x="1524000" y="76200"/>
            <a:ext cx="929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  <a:endParaRPr lang="en-US" altLang="en-US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Text Box 13"/>
          <p:cNvSpPr txBox="1">
            <a:spLocks noChangeArrowheads="1"/>
          </p:cNvSpPr>
          <p:nvPr/>
        </p:nvSpPr>
        <p:spPr bwMode="auto">
          <a:xfrm>
            <a:off x="1022350" y="990600"/>
            <a:ext cx="545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3316" name="Text Box 14"/>
          <p:cNvSpPr txBox="1">
            <a:spLocks noChangeArrowheads="1"/>
          </p:cNvSpPr>
          <p:nvPr/>
        </p:nvSpPr>
        <p:spPr bwMode="auto">
          <a:xfrm>
            <a:off x="911225" y="1447800"/>
            <a:ext cx="4575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3317" name="Text Box 15"/>
          <p:cNvSpPr txBox="1">
            <a:spLocks noChangeArrowheads="1"/>
          </p:cNvSpPr>
          <p:nvPr/>
        </p:nvSpPr>
        <p:spPr bwMode="auto">
          <a:xfrm>
            <a:off x="903288" y="1828800"/>
            <a:ext cx="4637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3318" name="Text Box 16"/>
          <p:cNvSpPr txBox="1">
            <a:spLocks noChangeArrowheads="1"/>
          </p:cNvSpPr>
          <p:nvPr/>
        </p:nvSpPr>
        <p:spPr bwMode="auto">
          <a:xfrm>
            <a:off x="1004888" y="2209800"/>
            <a:ext cx="5014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>
        <p:nvSpPr>
          <p:cNvPr id="13319" name="Text Box 23"/>
          <p:cNvSpPr txBox="1">
            <a:spLocks noChangeArrowheads="1"/>
          </p:cNvSpPr>
          <p:nvPr/>
        </p:nvSpPr>
        <p:spPr bwMode="auto">
          <a:xfrm>
            <a:off x="2863850" y="3276600"/>
            <a:ext cx="30797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0" name="Text Box 20"/>
          <p:cNvSpPr txBox="1">
            <a:spLocks noChangeArrowheads="1"/>
          </p:cNvSpPr>
          <p:nvPr/>
        </p:nvSpPr>
        <p:spPr bwMode="auto">
          <a:xfrm>
            <a:off x="1022350" y="2781300"/>
            <a:ext cx="668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1065212" y="3305175"/>
            <a:ext cx="2490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4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2O tác dụng với vôi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42901" y="334730"/>
            <a:ext cx="9372600" cy="570567"/>
          </a:xfrm>
          <a:solidFill>
            <a:srgbClr val="FDFDF7"/>
          </a:solidFill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294799"/>
              </p:ext>
            </p:extLst>
          </p:nvPr>
        </p:nvGraphicFramePr>
        <p:xfrm>
          <a:off x="228600" y="1304735"/>
          <a:ext cx="11734801" cy="5260657"/>
        </p:xfrm>
        <a:graphic>
          <a:graphicData uri="http://schemas.openxmlformats.org/drawingml/2006/table">
            <a:tbl>
              <a:tblPr/>
              <a:tblGrid>
                <a:gridCol w="6157913"/>
                <a:gridCol w="5576888"/>
              </a:tblGrid>
              <a:tr h="526065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CD0"/>
                    </a:solidFill>
                  </a:tcPr>
                </a:tc>
                <a:tc>
                  <a:txBody>
                    <a:bodyPr/>
                    <a:lstStyle>
                      <a:lvl1pPr marL="5080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 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Nêu hiện tượng quan sát được.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 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Chất nhão dẻo đó là Ca(OH)</a:t>
                      </a:r>
                      <a:r>
                        <a:rPr kumimoji="0" lang="pt-BR" alt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gọi là vôi tôi. Phần tan ra là dung dịch canxi hiđroxit Ca(OH)</a:t>
                      </a:r>
                      <a:r>
                        <a:rPr kumimoji="0" lang="pt-BR" alt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 Em hãy viết PTHH 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Vì sao quỳ tím và phenolphtalein đổi màu?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6" descr="Digit 1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836" y="54864"/>
            <a:ext cx="1547979" cy="85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256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2"/>
          <p:cNvSpPr txBox="1">
            <a:spLocks noChangeArrowheads="1"/>
          </p:cNvSpPr>
          <p:nvPr/>
        </p:nvSpPr>
        <p:spPr bwMode="auto">
          <a:xfrm>
            <a:off x="2209800" y="0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</a:p>
        </p:txBody>
      </p:sp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611188" y="685800"/>
            <a:ext cx="648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782638" y="1219200"/>
            <a:ext cx="543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771525" y="1676400"/>
            <a:ext cx="551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4342" name="Text Box 16"/>
          <p:cNvSpPr txBox="1">
            <a:spLocks noChangeArrowheads="1"/>
          </p:cNvSpPr>
          <p:nvPr/>
        </p:nvSpPr>
        <p:spPr bwMode="auto">
          <a:xfrm>
            <a:off x="620713" y="2133600"/>
            <a:ext cx="5961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>
        <p:nvSpPr>
          <p:cNvPr id="14343" name="Text Box 18"/>
          <p:cNvSpPr txBox="1">
            <a:spLocks noChangeArrowheads="1"/>
          </p:cNvSpPr>
          <p:nvPr/>
        </p:nvSpPr>
        <p:spPr bwMode="auto">
          <a:xfrm>
            <a:off x="2522538" y="3048000"/>
            <a:ext cx="3660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4" name="Text Box 20"/>
          <p:cNvSpPr txBox="1">
            <a:spLocks noChangeArrowheads="1"/>
          </p:cNvSpPr>
          <p:nvPr/>
        </p:nvSpPr>
        <p:spPr bwMode="auto">
          <a:xfrm>
            <a:off x="661988" y="2590800"/>
            <a:ext cx="7948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345" name="Group 39"/>
          <p:cNvGrpSpPr>
            <a:grpSpLocks/>
          </p:cNvGrpSpPr>
          <p:nvPr/>
        </p:nvGrpSpPr>
        <p:grpSpPr bwMode="auto">
          <a:xfrm>
            <a:off x="782638" y="3067050"/>
            <a:ext cx="8278235" cy="830263"/>
            <a:chOff x="144" y="1980"/>
            <a:chExt cx="2592" cy="523"/>
          </a:xfrm>
        </p:grpSpPr>
        <p:sp>
          <p:nvSpPr>
            <p:cNvPr id="14348" name="Text Box 37"/>
            <p:cNvSpPr txBox="1">
              <a:spLocks noChangeArrowheads="1"/>
            </p:cNvSpPr>
            <p:nvPr/>
          </p:nvSpPr>
          <p:spPr bwMode="auto">
            <a:xfrm>
              <a:off x="144" y="1980"/>
              <a:ext cx="259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PTHH: </a:t>
              </a:r>
              <a:r>
                <a:rPr lang="en-US" altLang="en-US" sz="2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alt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H</a:t>
              </a:r>
              <a:r>
                <a:rPr lang="en-US" altLang="en-US" sz="24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             Ca(OH)</a:t>
              </a:r>
              <a:r>
                <a:rPr lang="en-US" altLang="en-US" sz="24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</a:t>
              </a:r>
              <a:r>
                <a:rPr lang="en-US" altLang="en-US" sz="24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  <a:r>
                <a:rPr lang="en-US" alt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Canxi</a:t>
              </a:r>
              <a:r>
                <a:rPr lang="en-US" alt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hiđrôxit</a:t>
              </a:r>
              <a:endPara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9" name="Line 38"/>
            <p:cNvSpPr>
              <a:spLocks noChangeShapeType="1"/>
            </p:cNvSpPr>
            <p:nvPr/>
          </p:nvSpPr>
          <p:spPr bwMode="auto">
            <a:xfrm>
              <a:off x="1008" y="2133"/>
              <a:ext cx="308" cy="1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304800" y="3876500"/>
            <a:ext cx="11049000" cy="184665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sz="2400" b="1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sz="2400" b="1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Na</a:t>
            </a:r>
            <a:r>
              <a:rPr lang="en-US" alt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…)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(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LiOH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KOH, 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Ca(OH)</a:t>
            </a:r>
            <a:r>
              <a:rPr lang="en-US" alt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Ba(OH)</a:t>
            </a:r>
            <a:r>
              <a:rPr lang="en-US" alt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31825" y="5838825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Tác dụng với một số oxit axit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304800" y="5261494"/>
            <a:ext cx="11049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altLang="en-US" sz="26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486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4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2"/>
          <p:cNvSpPr txBox="1">
            <a:spLocks noChangeArrowheads="1"/>
          </p:cNvSpPr>
          <p:nvPr/>
        </p:nvSpPr>
        <p:spPr bwMode="auto">
          <a:xfrm>
            <a:off x="2332038" y="76200"/>
            <a:ext cx="8945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</a:p>
        </p:txBody>
      </p:sp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762000" y="914400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6388" name="Text Box 14"/>
          <p:cNvSpPr txBox="1">
            <a:spLocks noChangeArrowheads="1"/>
          </p:cNvSpPr>
          <p:nvPr/>
        </p:nvSpPr>
        <p:spPr bwMode="auto">
          <a:xfrm>
            <a:off x="304800" y="1447800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6389" name="Text Box 15"/>
          <p:cNvSpPr txBox="1">
            <a:spLocks noChangeArrowheads="1"/>
          </p:cNvSpPr>
          <p:nvPr/>
        </p:nvSpPr>
        <p:spPr bwMode="auto">
          <a:xfrm>
            <a:off x="381000" y="1905000"/>
            <a:ext cx="401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457200" y="2362200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1676400" y="3124200"/>
            <a:ext cx="2667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2" name="Text Box 20"/>
          <p:cNvSpPr txBox="1">
            <a:spLocks noChangeArrowheads="1"/>
          </p:cNvSpPr>
          <p:nvPr/>
        </p:nvSpPr>
        <p:spPr bwMode="auto">
          <a:xfrm>
            <a:off x="457200" y="28194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Tác dụng với một số oxit bazơ</a:t>
            </a:r>
          </a:p>
        </p:txBody>
      </p:sp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1600200" y="3352800"/>
            <a:ext cx="5029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4" name="Text Box 31"/>
          <p:cNvSpPr txBox="1">
            <a:spLocks noChangeArrowheads="1"/>
          </p:cNvSpPr>
          <p:nvPr/>
        </p:nvSpPr>
        <p:spPr bwMode="auto">
          <a:xfrm>
            <a:off x="457200" y="3276600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Tác dụng với một số oxit axit</a:t>
            </a:r>
          </a:p>
        </p:txBody>
      </p:sp>
      <p:sp>
        <p:nvSpPr>
          <p:cNvPr id="57371" name="Text Box 33"/>
          <p:cNvSpPr txBox="1">
            <a:spLocks noChangeArrowheads="1"/>
          </p:cNvSpPr>
          <p:nvPr/>
        </p:nvSpPr>
        <p:spPr bwMode="auto">
          <a:xfrm>
            <a:off x="1490662" y="3733800"/>
            <a:ext cx="2624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4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7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3492&quot;&gt;&lt;/object&gt;&lt;object type=&quot;2&quot; unique_id=&quot;13493&quot;&gt;&lt;object type=&quot;3&quot; unique_id=&quot;13496&quot;&gt;&lt;property id=&quot;20148&quot; value=&quot;5&quot;/&gt;&lt;property id=&quot;20300&quot; value=&quot;Slide 1&quot;/&gt;&lt;property id=&quot;20307&quot; value=&quot;256&quot;/&gt;&lt;/object&gt;&lt;object type=&quot;3&quot; unique_id=&quot;13497&quot;&gt;&lt;property id=&quot;20148&quot; value=&quot;5&quot;/&gt;&lt;property id=&quot;20300&quot; value=&quot;Slide 3&quot;/&gt;&lt;property id=&quot;20307&quot; value=&quot;257&quot;/&gt;&lt;/object&gt;&lt;object type=&quot;3&quot; unique_id=&quot;13498&quot;&gt;&lt;property id=&quot;20148&quot; value=&quot;5&quot;/&gt;&lt;property id=&quot;20300&quot; value=&quot;Slide 4&quot;/&gt;&lt;property id=&quot;20307&quot; value=&quot;258&quot;/&gt;&lt;/object&gt;&lt;object type=&quot;3&quot; unique_id=&quot;13499&quot;&gt;&lt;property id=&quot;20148&quot; value=&quot;5&quot;/&gt;&lt;property id=&quot;20300&quot; value=&quot;Slide 5 - &amp;quot;Thí nghiệm 1: Nước tác dụng với kim loại&amp;quot;&quot;/&gt;&lt;property id=&quot;20307&quot; value=&quot;259&quot;/&gt;&lt;/object&gt;&lt;object type=&quot;3&quot; unique_id=&quot;13501&quot;&gt;&lt;property id=&quot;20148&quot; value=&quot;5&quot;/&gt;&lt;property id=&quot;20300&quot; value=&quot;Slide 6&quot;/&gt;&lt;property id=&quot;20307&quot; value=&quot;261&quot;/&gt;&lt;/object&gt;&lt;object type=&quot;3&quot; unique_id=&quot;13502&quot;&gt;&lt;property id=&quot;20148&quot; value=&quot;5&quot;/&gt;&lt;property id=&quot;20300&quot; value=&quot;Slide 8 - &amp;quot;Thí nghiệm 2: Nước tác dụng với một số oxit bazơ&amp;quot;&quot;/&gt;&lt;property id=&quot;20307&quot; value=&quot;262&quot;/&gt;&lt;/object&gt;&lt;object type=&quot;3&quot; unique_id=&quot;13503&quot;&gt;&lt;property id=&quot;20148&quot; value=&quot;5&quot;/&gt;&lt;property id=&quot;20300&quot; value=&quot;Slide 7&quot;/&gt;&lt;property id=&quot;20307&quot; value=&quot;263&quot;/&gt;&lt;/object&gt;&lt;object type=&quot;3&quot; unique_id=&quot;13504&quot;&gt;&lt;property id=&quot;20148&quot; value=&quot;5&quot;/&gt;&lt;property id=&quot;20300&quot; value=&quot;Slide 9&quot;/&gt;&lt;property id=&quot;20307&quot; value=&quot;264&quot;/&gt;&lt;/object&gt;&lt;object type=&quot;3&quot; unique_id=&quot;13505&quot;&gt;&lt;property id=&quot;20148&quot; value=&quot;5&quot;/&gt;&lt;property id=&quot;20300&quot; value=&quot;Slide 12 - &amp;quot;Thí nghiệm 3: Nước tác dụng với một số oxit axit&amp;quot;&quot;/&gt;&lt;property id=&quot;20307&quot; value=&quot;265&quot;/&gt;&lt;/object&gt;&lt;object type=&quot;3&quot; unique_id=&quot;13506&quot;&gt;&lt;property id=&quot;20148&quot; value=&quot;5&quot;/&gt;&lt;property id=&quot;20300&quot; value=&quot;Slide 10&quot;/&gt;&lt;property id=&quot;20307&quot; value=&quot;266&quot;/&gt;&lt;/object&gt;&lt;object type=&quot;3&quot; unique_id=&quot;13507&quot;&gt;&lt;property id=&quot;20148&quot; value=&quot;5&quot;/&gt;&lt;property id=&quot;20300&quot; value=&quot;Slide 13&quot;/&gt;&lt;property id=&quot;20307&quot; value=&quot;267&quot;/&gt;&lt;/object&gt;&lt;object type=&quot;3&quot; unique_id=&quot;13508&quot;&gt;&lt;property id=&quot;20148&quot; value=&quot;5&quot;/&gt;&lt;property id=&quot;20300&quot; value=&quot;Slide 14 - &amp;quot;Bài 1: Viết PTHH của các phản ứng sau:&amp;quot;&quot;/&gt;&lt;property id=&quot;20307&quot; value=&quot;268&quot;/&gt;&lt;/object&gt;&lt;object type=&quot;3&quot; unique_id=&quot;13510&quot;&gt;&lt;property id=&quot;20148&quot; value=&quot;5&quot;/&gt;&lt;property id=&quot;20300&quot; value=&quot;Slide 21&quot;/&gt;&lt;property id=&quot;20307&quot; value=&quot;270&quot;/&gt;&lt;/object&gt;&lt;object type=&quot;3&quot; unique_id=&quot;13511&quot;&gt;&lt;property id=&quot;20148&quot; value=&quot;5&quot;/&gt;&lt;property id=&quot;20300&quot; value=&quot;Slide 22&quot;/&gt;&lt;property id=&quot;20307&quot; value=&quot;271&quot;/&gt;&lt;/object&gt;&lt;object type=&quot;3&quot; unique_id=&quot;13512&quot;&gt;&lt;property id=&quot;20148&quot; value=&quot;5&quot;/&gt;&lt;property id=&quot;20300&quot; value=&quot;Slide 23&quot;/&gt;&lt;property id=&quot;20307&quot; value=&quot;272&quot;/&gt;&lt;/object&gt;&lt;object type=&quot;3&quot; unique_id=&quot;13513&quot;&gt;&lt;property id=&quot;20148&quot; value=&quot;5&quot;/&gt;&lt;property id=&quot;20300&quot; value=&quot;Slide 24&quot;/&gt;&lt;property id=&quot;20307&quot; value=&quot;273&quot;/&gt;&lt;/object&gt;&lt;object type=&quot;3&quot; unique_id=&quot;13519&quot;&gt;&lt;property id=&quot;20148&quot; value=&quot;5&quot;/&gt;&lt;property id=&quot;20300&quot; value=&quot;Slide 26&quot;/&gt;&lt;property id=&quot;20307&quot; value=&quot;279&quot;/&gt;&lt;/object&gt;&lt;object type=&quot;3&quot; unique_id=&quot;13524&quot;&gt;&lt;property id=&quot;20148&quot; value=&quot;5&quot;/&gt;&lt;property id=&quot;20300&quot; value=&quot;Slide 28&quot;/&gt;&lt;property id=&quot;20307&quot; value=&quot;284&quot;/&gt;&lt;/object&gt;&lt;object type=&quot;3&quot; unique_id=&quot;13527&quot;&gt;&lt;property id=&quot;20148&quot; value=&quot;5&quot;/&gt;&lt;property id=&quot;20300&quot; value=&quot;Slide 29&quot;/&gt;&lt;property id=&quot;20307&quot; value=&quot;287&quot;/&gt;&lt;/object&gt;&lt;object type=&quot;3&quot; unique_id=&quot;13528&quot;&gt;&lt;property id=&quot;20148&quot; value=&quot;5&quot;/&gt;&lt;property id=&quot;20300&quot; value=&quot;Slide 31&quot;/&gt;&lt;property id=&quot;20307&quot; value=&quot;288&quot;/&gt;&lt;/object&gt;&lt;object type=&quot;3&quot; unique_id=&quot;13530&quot;&gt;&lt;property id=&quot;20148&quot; value=&quot;5&quot;/&gt;&lt;property id=&quot;20300&quot; value=&quot;Slide 30 - &amp;quot;THẢO LUẬN NHÓM (2 phút)&amp;quot;&quot;/&gt;&lt;property id=&quot;20307&quot; value=&quot;290&quot;/&gt;&lt;/object&gt;&lt;object type=&quot;3&quot; unique_id=&quot;13531&quot;&gt;&lt;property id=&quot;20148&quot; value=&quot;5&quot;/&gt;&lt;property id=&quot;20300&quot; value=&quot;Slide 33 - &amp;quot; Đại hội đồng Liên Hợp Quốc đã chỉ định ngày 22/3/1993 là ngày Nước thế giới đầu tiên. Mỗi năm, Ngày Nước Thế giới&quot;/&gt;&lt;property id=&quot;20307&quot; value=&quot;291&quot;/&gt;&lt;/object&gt;&lt;object type=&quot;3&quot; unique_id=&quot;13532&quot;&gt;&lt;property id=&quot;20148&quot; value=&quot;5&quot;/&gt;&lt;property id=&quot;20300&quot; value=&quot;Slide 34&quot;/&gt;&lt;property id=&quot;20307&quot; value=&quot;292&quot;/&gt;&lt;/object&gt;&lt;object type=&quot;3&quot; unique_id=&quot;13854&quot;&gt;&lt;property id=&quot;20148&quot; value=&quot;5&quot;/&gt;&lt;property id=&quot;20300&quot; value=&quot;Slide 11&quot;/&gt;&lt;property id=&quot;20307&quot; value=&quot;294&quot;/&gt;&lt;/object&gt;&lt;object type=&quot;3&quot; unique_id=&quot;15302&quot;&gt;&lt;property id=&quot;20148&quot; value=&quot;5&quot;/&gt;&lt;property id=&quot;20300&quot; value=&quot;Slide 20&quot;/&gt;&lt;property id=&quot;20307&quot; value=&quot;306&quot;/&gt;&lt;/object&gt;&lt;object type=&quot;3&quot; unique_id=&quot;15303&quot;&gt;&lt;property id=&quot;20148&quot; value=&quot;5&quot;/&gt;&lt;property id=&quot;20300&quot; value=&quot;Slide 16&quot;/&gt;&lt;property id=&quot;20307&quot; value=&quot;309&quot;/&gt;&lt;/object&gt;&lt;object type=&quot;3&quot; unique_id=&quot;15304&quot;&gt;&lt;property id=&quot;20148&quot; value=&quot;5&quot;/&gt;&lt;property id=&quot;20300&quot; value=&quot;Slide 17&quot;/&gt;&lt;property id=&quot;20307&quot; value=&quot;308&quot;/&gt;&lt;/object&gt;&lt;object type=&quot;3&quot; unique_id=&quot;15305&quot;&gt;&lt;property id=&quot;20148&quot; value=&quot;5&quot;/&gt;&lt;property id=&quot;20300&quot; value=&quot;Slide 18&quot;/&gt;&lt;property id=&quot;20307&quot; value=&quot;307&quot;/&gt;&lt;/object&gt;&lt;object type=&quot;3&quot; unique_id=&quot;15306&quot;&gt;&lt;property id=&quot;20148&quot; value=&quot;5&quot;/&gt;&lt;property id=&quot;20300&quot; value=&quot;Slide 19&quot;/&gt;&lt;property id=&quot;20307&quot; value=&quot;310&quot;/&gt;&lt;/object&gt;&lt;object type=&quot;3&quot; unique_id=&quot;15439&quot;&gt;&lt;property id=&quot;20148&quot; value=&quot;5&quot;/&gt;&lt;property id=&quot;20300&quot; value=&quot;Slide 2&quot;/&gt;&lt;property id=&quot;20307&quot; value=&quot;311&quot;/&gt;&lt;/object&gt;&lt;object type=&quot;3&quot; unique_id=&quot;16050&quot;&gt;&lt;property id=&quot;20148&quot; value=&quot;5&quot;/&gt;&lt;property id=&quot;20300&quot; value=&quot;Slide 25&quot;/&gt;&lt;property id=&quot;20307&quot; value=&quot;313&quot;/&gt;&lt;/object&gt;&lt;object type=&quot;3&quot; unique_id=&quot;16051&quot;&gt;&lt;property id=&quot;20148&quot; value=&quot;5&quot;/&gt;&lt;property id=&quot;20300&quot; value=&quot;Slide 27&quot;/&gt;&lt;property id=&quot;20307&quot; value=&quot;314&quot;/&gt;&lt;/object&gt;&lt;object type=&quot;3&quot; unique_id=&quot;16475&quot;&gt;&lt;property id=&quot;20148&quot; value=&quot;5&quot;/&gt;&lt;property id=&quot;20300&quot; value=&quot;Slide 35&quot;/&gt;&lt;property id=&quot;20307&quot; value=&quot;315&quot;/&gt;&lt;/object&gt;&lt;object type=&quot;3&quot; unique_id=&quot;18882&quot;&gt;&lt;property id=&quot;20148&quot; value=&quot;5&quot;/&gt;&lt;property id=&quot;20300&quot; value=&quot;Slide 15&quot;/&gt;&lt;property id=&quot;20307&quot; value=&quot;316&quot;/&gt;&lt;/object&gt;&lt;object type=&quot;3&quot; unique_id=&quot;19063&quot;&gt;&lt;property id=&quot;20148&quot; value=&quot;5&quot;/&gt;&lt;property id=&quot;20300&quot; value=&quot;Slide 32&quot;/&gt;&lt;property id=&quot;20307&quot; value=&quot;31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1552</Words>
  <Application>Microsoft Office PowerPoint</Application>
  <PresentationFormat>Widescreen</PresentationFormat>
  <Paragraphs>608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PGothic</vt:lpstr>
      <vt:lpstr>.VnArabiaH</vt:lpstr>
      <vt:lpstr>.VnBodoniH</vt:lpstr>
      <vt:lpstr>Arial</vt:lpstr>
      <vt:lpstr>Calibri</vt:lpstr>
      <vt:lpstr>Calibri Light</vt:lpstr>
      <vt:lpstr>Georgia</vt:lpstr>
      <vt:lpstr>Times New Roman</vt:lpstr>
      <vt:lpstr>Verdana</vt:lpstr>
      <vt:lpstr>Wingdings</vt:lpstr>
      <vt:lpstr>Wingdings 2</vt:lpstr>
      <vt:lpstr>Office Theme</vt:lpstr>
      <vt:lpstr>PowerPoint Presentation</vt:lpstr>
      <vt:lpstr>PowerPoint Presentation</vt:lpstr>
      <vt:lpstr>Thí nghiệm 1: Nước tác dụng với kim loại</vt:lpstr>
      <vt:lpstr>PowerPoint Presentation</vt:lpstr>
      <vt:lpstr>PowerPoint Presentation</vt:lpstr>
      <vt:lpstr>PowerPoint Presentation</vt:lpstr>
      <vt:lpstr>Thí nghiệm 2: Nước tác dụng với một số oxit bazơ</vt:lpstr>
      <vt:lpstr>PowerPoint Presentation</vt:lpstr>
      <vt:lpstr>PowerPoint Presentation</vt:lpstr>
      <vt:lpstr>PowerPoint Presentation</vt:lpstr>
      <vt:lpstr>Thí nghiệm 3: Nước tác dụng với một số oxit axit</vt:lpstr>
      <vt:lpstr>PowerPoint Presentation</vt:lpstr>
      <vt:lpstr>Bài 1: Viết PTHH của các phản ứng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Nguyễn Duy Hiệp</cp:lastModifiedBy>
  <cp:revision>114</cp:revision>
  <dcterms:created xsi:type="dcterms:W3CDTF">2019-03-23T02:47:10Z</dcterms:created>
  <dcterms:modified xsi:type="dcterms:W3CDTF">2020-04-14T01:06:05Z</dcterms:modified>
</cp:coreProperties>
</file>