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60"/>
  </p:normalViewPr>
  <p:slideViewPr>
    <p:cSldViewPr>
      <p:cViewPr varScale="1">
        <p:scale>
          <a:sx n="110" d="100"/>
          <a:sy n="110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DFD9A-F1D4-4EF4-99FF-3FA60A884655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7D2A6-6D13-48B9-BAFF-629756D5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4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7D2A6-6D13-48B9-BAFF-629756D518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1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F06C5-B98B-4172-85DD-5D5557D4FCBA}" type="datetimeFigureOut">
              <a:rPr lang="en-US" smtClean="0"/>
              <a:pPr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6332-84C3-440E-9D73-83181AC98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THCS Long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– 2021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16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                              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124200"/>
            <a:ext cx="6096000" cy="3489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endParaRPr lang="en-US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…. “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…. “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…. “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 algn="just">
              <a:buAutoNum type="arabicPeriod"/>
            </a:pP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 algn="just">
              <a:buNone/>
            </a:pPr>
            <a:r>
              <a:rPr lang="en-US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 algn="just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ướm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-&gt;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 algn="just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 algn="just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=&gt;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334000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endParaRPr lang="en-US" sz="4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5821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no,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trượng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lẫm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nhổ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quật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roi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gẫy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d,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e,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oi-giong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038600"/>
            <a:ext cx="3657600" cy="2523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184832_thanh-gio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200" y="3771900"/>
            <a:ext cx="3835400" cy="2876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 Ý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(SGK –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23)</a:t>
            </a:r>
            <a:endParaRPr lang="en-US" sz="3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468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Chào mừng các em đến với bài học!</vt:lpstr>
      <vt:lpstr>Tiết 5: Văn bản</vt:lpstr>
      <vt:lpstr>I. Tìm hiểu chung: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Tổng kết: Ghi nhớ (SGK – trang 23)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ADMIN</cp:lastModifiedBy>
  <cp:revision>15</cp:revision>
  <dcterms:created xsi:type="dcterms:W3CDTF">2020-08-04T16:38:38Z</dcterms:created>
  <dcterms:modified xsi:type="dcterms:W3CDTF">2020-10-21T00:32:49Z</dcterms:modified>
</cp:coreProperties>
</file>