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72" r:id="rId3"/>
    <p:sldId id="349" r:id="rId4"/>
    <p:sldId id="260" r:id="rId5"/>
    <p:sldId id="368" r:id="rId6"/>
    <p:sldId id="370" r:id="rId7"/>
    <p:sldId id="301" r:id="rId8"/>
    <p:sldId id="299" r:id="rId9"/>
    <p:sldId id="272" r:id="rId10"/>
    <p:sldId id="263" r:id="rId11"/>
    <p:sldId id="264" r:id="rId12"/>
    <p:sldId id="362" r:id="rId13"/>
    <p:sldId id="265" r:id="rId14"/>
    <p:sldId id="289" r:id="rId15"/>
    <p:sldId id="366" r:id="rId16"/>
    <p:sldId id="311" r:id="rId17"/>
    <p:sldId id="314" r:id="rId18"/>
    <p:sldId id="347" r:id="rId19"/>
    <p:sldId id="333" r:id="rId20"/>
    <p:sldId id="276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C495F-D53A-4836-ADC2-76334D3E3061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10D5-5029-4261-A12C-61D49143F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730A2-8F53-4DC6-9C6B-D6A3EA37EFB2}" type="slidenum">
              <a:rPr lang="en-US"/>
              <a:pPr/>
              <a:t>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10D5-5029-4261-A12C-61D49143F6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83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45236-8903-45B5-9DA5-07DDE498DEA1}" type="slidenum">
              <a:rPr lang="en-US"/>
              <a:pPr/>
              <a:t>13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8FCC58-46D0-491D-BC55-36B0626F6460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F466AA-D887-4E6F-8D26-A96711CB964E}" type="slidenum">
              <a:rPr lang="en-US" sz="1200">
                <a:solidFill>
                  <a:schemeClr val="tx1"/>
                </a:solidFill>
              </a:rPr>
              <a:pPr algn="r"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EB9DB5-037A-4773-B25D-26C92F5DD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03E8-318E-4D3E-9885-09C6DA402AE0}" type="datetimeFigureOut">
              <a:rPr lang="en-US" smtClean="0"/>
              <a:pPr/>
              <a:t>03/01/2020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F25E-4F96-410A-96DD-1A12574E8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ULIEU\Copy%20VinhKham\Ngoc\PresentationCD\Johnny%20Guitar-%20HTmobile%2063HoaLam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5.wav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6.wav"/><Relationship Id="rId11" Type="http://schemas.openxmlformats.org/officeDocument/2006/relationships/image" Target="../media/image22.wmf"/><Relationship Id="rId5" Type="http://schemas.openxmlformats.org/officeDocument/2006/relationships/audio" Target="../media/audio7.wav"/><Relationship Id="rId10" Type="http://schemas.openxmlformats.org/officeDocument/2006/relationships/oleObject" Target="../embeddings/oleObject17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3dflagsdotcom_vietn_2faw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1750"/>
            <a:ext cx="1763713" cy="1196975"/>
          </a:xfrm>
          <a:prstGeom prst="rect">
            <a:avLst/>
          </a:prstGeom>
          <a:noFill/>
        </p:spPr>
      </p:pic>
      <p:pic>
        <p:nvPicPr>
          <p:cNvPr id="91139" name="Picture 3" descr="EXPLOD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88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EXPLOD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top_ho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9613" y="0"/>
            <a:ext cx="2065337" cy="1684338"/>
          </a:xfrm>
          <a:prstGeom prst="rect">
            <a:avLst/>
          </a:prstGeom>
          <a:noFill/>
        </p:spPr>
      </p:pic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838200" y="-304800"/>
            <a:ext cx="7493000" cy="853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400" kern="10" dirty="0">
                <a:ln w="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endParaRPr lang="en-US" sz="4400" kern="10" dirty="0">
              <a:ln w="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1143" name="Picture 7" descr="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897897"/>
            <a:ext cx="2965450" cy="2960103"/>
          </a:xfrm>
          <a:prstGeom prst="rect">
            <a:avLst/>
          </a:prstGeom>
          <a:noFill/>
        </p:spPr>
      </p:pic>
      <p:pic>
        <p:nvPicPr>
          <p:cNvPr id="91146" name="Picture 10" descr="EXPLOD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Johnny Guitar- HTmobile 63HoaLa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419601"/>
            <a:ext cx="304800" cy="304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20574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thăm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7A1 </a:t>
            </a:r>
            <a:endParaRPr lang="en-US" sz="4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43" fill="hold"/>
                                        <p:tgtEl>
                                          <p:spTgt spid="91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570288"/>
            <a:ext cx="4648200" cy="427037"/>
            <a:chOff x="1344" y="1459"/>
            <a:chExt cx="2928" cy="269"/>
          </a:xfrm>
        </p:grpSpPr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2304" y="1459"/>
              <a:ext cx="10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BC = B’C’;</a:t>
              </a: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3264" y="1459"/>
              <a:ext cx="10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AC = A’C’</a:t>
              </a:r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1344" y="1459"/>
              <a:ext cx="10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AB = A’B’;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6962775" y="3886200"/>
            <a:ext cx="1746250" cy="533400"/>
            <a:chOff x="1060" y="1728"/>
            <a:chExt cx="1100" cy="336"/>
          </a:xfrm>
        </p:grpSpPr>
        <p:sp>
          <p:nvSpPr>
            <p:cNvPr id="13360" name="Text Box 48"/>
            <p:cNvSpPr txBox="1">
              <a:spLocks noChangeArrowheads="1"/>
            </p:cNvSpPr>
            <p:nvPr/>
          </p:nvSpPr>
          <p:spPr bwMode="auto">
            <a:xfrm>
              <a:off x="1248" y="1756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  <a:r>
                <a:rPr lang="en-US" sz="24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graphicFrame>
          <p:nvGraphicFramePr>
            <p:cNvPr id="13373" name="Object 61"/>
            <p:cNvGraphicFramePr>
              <a:graphicFrameLocks noChangeAspect="1"/>
            </p:cNvGraphicFramePr>
            <p:nvPr/>
          </p:nvGraphicFramePr>
          <p:xfrm>
            <a:off x="1060" y="1728"/>
            <a:ext cx="284" cy="336"/>
          </p:xfrm>
          <a:graphic>
            <a:graphicData uri="http://schemas.openxmlformats.org/presentationml/2006/ole">
              <p:oleObj spid="_x0000_s1162" name="Equation" r:id="rId9" imgW="3352800" imgH="3962400" progId="Equation.DSMT4">
                <p:embed/>
              </p:oleObj>
            </a:graphicData>
          </a:graphic>
        </p:graphicFrame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624513" y="3902075"/>
            <a:ext cx="1524000" cy="517525"/>
            <a:chOff x="192" y="1738"/>
            <a:chExt cx="864" cy="326"/>
          </a:xfrm>
        </p:grpSpPr>
        <p:sp>
          <p:nvSpPr>
            <p:cNvPr id="13355" name="Text Box 43"/>
            <p:cNvSpPr txBox="1">
              <a:spLocks noChangeArrowheads="1"/>
            </p:cNvSpPr>
            <p:nvPr/>
          </p:nvSpPr>
          <p:spPr bwMode="auto">
            <a:xfrm>
              <a:off x="384" y="1756"/>
              <a:ext cx="6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6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graphicFrame>
          <p:nvGraphicFramePr>
            <p:cNvPr id="13354" name="Object 42"/>
            <p:cNvGraphicFramePr>
              <a:graphicFrameLocks noChangeAspect="1"/>
            </p:cNvGraphicFramePr>
            <p:nvPr/>
          </p:nvGraphicFramePr>
          <p:xfrm>
            <a:off x="192" y="1738"/>
            <a:ext cx="276" cy="326"/>
          </p:xfrm>
          <a:graphic>
            <a:graphicData uri="http://schemas.openxmlformats.org/presentationml/2006/ole">
              <p:oleObj spid="_x0000_s1163" name="Equation" r:id="rId10" imgW="139579" imgH="164957" progId="Equation.DSMT4">
                <p:embed/>
              </p:oleObj>
            </a:graphicData>
          </a:graphic>
        </p:graphicFrame>
      </p:grp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4038600" y="5429250"/>
            <a:ext cx="4648200" cy="427038"/>
            <a:chOff x="1344" y="1459"/>
            <a:chExt cx="2928" cy="269"/>
          </a:xfrm>
        </p:grpSpPr>
        <p:sp>
          <p:nvSpPr>
            <p:cNvPr id="13479" name="Text Box 167"/>
            <p:cNvSpPr txBox="1">
              <a:spLocks noChangeArrowheads="1"/>
            </p:cNvSpPr>
            <p:nvPr/>
          </p:nvSpPr>
          <p:spPr bwMode="auto">
            <a:xfrm>
              <a:off x="2304" y="1459"/>
              <a:ext cx="10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’;</a:t>
              </a:r>
            </a:p>
          </p:txBody>
        </p:sp>
        <p:sp>
          <p:nvSpPr>
            <p:cNvPr id="13480" name="Text Box 168"/>
            <p:cNvSpPr txBox="1">
              <a:spLocks noChangeArrowheads="1"/>
            </p:cNvSpPr>
            <p:nvPr/>
          </p:nvSpPr>
          <p:spPr bwMode="auto">
            <a:xfrm>
              <a:off x="3264" y="1459"/>
              <a:ext cx="10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13481" name="Text Box 169"/>
            <p:cNvSpPr txBox="1">
              <a:spLocks noChangeArrowheads="1"/>
            </p:cNvSpPr>
            <p:nvPr/>
          </p:nvSpPr>
          <p:spPr bwMode="auto">
            <a:xfrm>
              <a:off x="1344" y="1459"/>
              <a:ext cx="10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’;</a:t>
              </a:r>
            </a:p>
          </p:txBody>
        </p:sp>
      </p:grpSp>
      <p:sp>
        <p:nvSpPr>
          <p:cNvPr id="13486" name="Text Box 174"/>
          <p:cNvSpPr txBox="1">
            <a:spLocks noChangeArrowheads="1"/>
          </p:cNvSpPr>
          <p:nvPr/>
        </p:nvSpPr>
        <p:spPr bwMode="auto">
          <a:xfrm flipH="1" flipV="1">
            <a:off x="5029200" y="3687763"/>
            <a:ext cx="457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0" dirty="0">
                <a:latin typeface="Arial" charset="0"/>
                <a:sym typeface="Symbol" pitchFamily="18" charset="2"/>
              </a:rPr>
              <a:t></a:t>
            </a:r>
          </a:p>
        </p:txBody>
      </p:sp>
      <p:sp>
        <p:nvSpPr>
          <p:cNvPr id="13489" name="Text Box 177"/>
          <p:cNvSpPr txBox="1">
            <a:spLocks noChangeArrowheads="1"/>
          </p:cNvSpPr>
          <p:nvPr/>
        </p:nvSpPr>
        <p:spPr bwMode="auto">
          <a:xfrm>
            <a:off x="7239000" y="38862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90" name="Object 178"/>
          <p:cNvGraphicFramePr>
            <a:graphicFrameLocks noGrp="1" noChangeAspect="1"/>
          </p:cNvGraphicFramePr>
          <p:nvPr>
            <p:ph/>
          </p:nvPr>
        </p:nvGraphicFramePr>
        <p:xfrm>
          <a:off x="6934200" y="3886200"/>
          <a:ext cx="450850" cy="533400"/>
        </p:xfrm>
        <a:graphic>
          <a:graphicData uri="http://schemas.openxmlformats.org/presentationml/2006/ole">
            <p:oleObj spid="_x0000_s1164" name="Equation" r:id="rId11" imgW="139579" imgH="164957" progId="Equation.DSMT4">
              <p:embed/>
            </p:oleObj>
          </a:graphicData>
        </a:graphic>
      </p:graphicFrame>
      <p:sp>
        <p:nvSpPr>
          <p:cNvPr id="13492" name="Text Box 180"/>
          <p:cNvSpPr txBox="1">
            <a:spLocks noChangeArrowheads="1"/>
          </p:cNvSpPr>
          <p:nvPr/>
        </p:nvSpPr>
        <p:spPr bwMode="auto">
          <a:xfrm>
            <a:off x="5943600" y="3930650"/>
            <a:ext cx="5762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93" name="Object 181"/>
          <p:cNvGraphicFramePr>
            <a:graphicFrameLocks noChangeAspect="1"/>
          </p:cNvGraphicFramePr>
          <p:nvPr/>
        </p:nvGraphicFramePr>
        <p:xfrm>
          <a:off x="5638800" y="3962400"/>
          <a:ext cx="487363" cy="517525"/>
        </p:xfrm>
        <a:graphic>
          <a:graphicData uri="http://schemas.openxmlformats.org/presentationml/2006/ole">
            <p:oleObj spid="_x0000_s1165" name="Equation" r:id="rId12" imgW="139579" imgH="164957" progId="Equation.DSMT4">
              <p:embed/>
            </p:oleObj>
          </a:graphicData>
        </a:graphic>
      </p:graphicFrame>
      <p:sp>
        <p:nvSpPr>
          <p:cNvPr id="13494" name="Text Box 182"/>
          <p:cNvSpPr txBox="1">
            <a:spLocks noChangeArrowheads="1"/>
          </p:cNvSpPr>
          <p:nvPr/>
        </p:nvSpPr>
        <p:spPr bwMode="auto">
          <a:xfrm>
            <a:off x="5334000" y="38862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5" name="Text Box 183"/>
          <p:cNvSpPr txBox="1">
            <a:spLocks noChangeArrowheads="1"/>
          </p:cNvSpPr>
          <p:nvPr/>
        </p:nvSpPr>
        <p:spPr bwMode="auto">
          <a:xfrm>
            <a:off x="7848600" y="39306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13496" name="Text Box 184"/>
          <p:cNvSpPr txBox="1">
            <a:spLocks noChangeArrowheads="1"/>
          </p:cNvSpPr>
          <p:nvPr/>
        </p:nvSpPr>
        <p:spPr bwMode="auto">
          <a:xfrm>
            <a:off x="7543800" y="38862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7" name="Text Box 185"/>
          <p:cNvSpPr txBox="1">
            <a:spLocks noChangeArrowheads="1"/>
          </p:cNvSpPr>
          <p:nvPr/>
        </p:nvSpPr>
        <p:spPr bwMode="auto">
          <a:xfrm>
            <a:off x="6705600" y="39306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8" name="Text Box 186"/>
          <p:cNvSpPr txBox="1">
            <a:spLocks noChangeArrowheads="1"/>
          </p:cNvSpPr>
          <p:nvPr/>
        </p:nvSpPr>
        <p:spPr bwMode="auto">
          <a:xfrm>
            <a:off x="6172200" y="39306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9" name="Text Box 187"/>
          <p:cNvSpPr txBox="1">
            <a:spLocks noChangeArrowheads="1"/>
          </p:cNvSpPr>
          <p:nvPr/>
        </p:nvSpPr>
        <p:spPr bwMode="auto">
          <a:xfrm>
            <a:off x="6434137" y="3930650"/>
            <a:ext cx="5762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7"/>
          <p:cNvGrpSpPr>
            <a:grpSpLocks/>
          </p:cNvGrpSpPr>
          <p:nvPr/>
        </p:nvGrpSpPr>
        <p:grpSpPr bwMode="auto">
          <a:xfrm>
            <a:off x="609600" y="4144963"/>
            <a:ext cx="4405313" cy="582612"/>
            <a:chOff x="384" y="2035"/>
            <a:chExt cx="2775" cy="367"/>
          </a:xfrm>
        </p:grpSpPr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384" y="2131"/>
              <a:ext cx="8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 Â =  Â’</a:t>
              </a:r>
            </a:p>
          </p:txBody>
        </p:sp>
        <p:grpSp>
          <p:nvGrpSpPr>
            <p:cNvPr id="7" name="Group 196"/>
            <p:cNvGrpSpPr>
              <a:grpSpLocks/>
            </p:cNvGrpSpPr>
            <p:nvPr/>
          </p:nvGrpSpPr>
          <p:grpSpPr bwMode="auto">
            <a:xfrm>
              <a:off x="1248" y="2035"/>
              <a:ext cx="834" cy="365"/>
              <a:chOff x="4158" y="2592"/>
              <a:chExt cx="834" cy="365"/>
            </a:xfrm>
          </p:grpSpPr>
          <p:sp>
            <p:nvSpPr>
              <p:cNvPr id="13398" name="Text Box 86"/>
              <p:cNvSpPr txBox="1">
                <a:spLocks noChangeArrowheads="1"/>
              </p:cNvSpPr>
              <p:nvPr/>
            </p:nvSpPr>
            <p:spPr bwMode="auto">
              <a:xfrm rot="16200000">
                <a:off x="4192" y="2558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13501" name="Text Box 189"/>
              <p:cNvSpPr txBox="1">
                <a:spLocks noChangeArrowheads="1"/>
              </p:cNvSpPr>
              <p:nvPr/>
            </p:nvSpPr>
            <p:spPr bwMode="auto">
              <a:xfrm>
                <a:off x="4224" y="2688"/>
                <a:ext cx="76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B = B’</a:t>
                </a:r>
              </a:p>
            </p:txBody>
          </p:sp>
          <p:sp>
            <p:nvSpPr>
              <p:cNvPr id="13503" name="Text Box 191"/>
              <p:cNvSpPr txBox="1">
                <a:spLocks noChangeArrowheads="1"/>
              </p:cNvSpPr>
              <p:nvPr/>
            </p:nvSpPr>
            <p:spPr bwMode="auto">
              <a:xfrm rot="16200000">
                <a:off x="4498" y="2558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8" name="Group 195"/>
            <p:cNvGrpSpPr>
              <a:grpSpLocks/>
            </p:cNvGrpSpPr>
            <p:nvPr/>
          </p:nvGrpSpPr>
          <p:grpSpPr bwMode="auto">
            <a:xfrm>
              <a:off x="2352" y="2038"/>
              <a:ext cx="807" cy="362"/>
              <a:chOff x="1056" y="2016"/>
              <a:chExt cx="807" cy="362"/>
            </a:xfrm>
          </p:grpSpPr>
          <p:sp>
            <p:nvSpPr>
              <p:cNvPr id="13502" name="Text Box 190"/>
              <p:cNvSpPr txBox="1">
                <a:spLocks noChangeArrowheads="1"/>
              </p:cNvSpPr>
              <p:nvPr/>
            </p:nvSpPr>
            <p:spPr bwMode="auto">
              <a:xfrm>
                <a:off x="1095" y="2109"/>
                <a:ext cx="76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 = C’</a:t>
                </a:r>
              </a:p>
            </p:txBody>
          </p:sp>
          <p:sp>
            <p:nvSpPr>
              <p:cNvPr id="13504" name="Text Box 192"/>
              <p:cNvSpPr txBox="1">
                <a:spLocks noChangeArrowheads="1"/>
              </p:cNvSpPr>
              <p:nvPr/>
            </p:nvSpPr>
            <p:spPr bwMode="auto">
              <a:xfrm rot="16200000">
                <a:off x="1090" y="1982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13505" name="Text Box 193"/>
              <p:cNvSpPr txBox="1">
                <a:spLocks noChangeArrowheads="1"/>
              </p:cNvSpPr>
              <p:nvPr/>
            </p:nvSpPr>
            <p:spPr bwMode="auto">
              <a:xfrm rot="16200000">
                <a:off x="1397" y="1982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4191000" y="5710237"/>
            <a:ext cx="4405313" cy="582612"/>
            <a:chOff x="384" y="2035"/>
            <a:chExt cx="2775" cy="367"/>
          </a:xfrm>
        </p:grpSpPr>
        <p:sp>
          <p:nvSpPr>
            <p:cNvPr id="13511" name="Text Box 199"/>
            <p:cNvSpPr txBox="1">
              <a:spLocks noChangeArrowheads="1"/>
            </p:cNvSpPr>
            <p:nvPr/>
          </p:nvSpPr>
          <p:spPr bwMode="auto">
            <a:xfrm>
              <a:off x="384" y="2131"/>
              <a:ext cx="8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Â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=  </a:t>
              </a:r>
              <a:r>
                <a:rPr lang="en-US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Â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grpSp>
          <p:nvGrpSpPr>
            <p:cNvPr id="10" name="Group 200"/>
            <p:cNvGrpSpPr>
              <a:grpSpLocks/>
            </p:cNvGrpSpPr>
            <p:nvPr/>
          </p:nvGrpSpPr>
          <p:grpSpPr bwMode="auto">
            <a:xfrm>
              <a:off x="1248" y="2035"/>
              <a:ext cx="834" cy="365"/>
              <a:chOff x="4158" y="2592"/>
              <a:chExt cx="834" cy="365"/>
            </a:xfrm>
          </p:grpSpPr>
          <p:sp>
            <p:nvSpPr>
              <p:cNvPr id="13513" name="Text Box 201"/>
              <p:cNvSpPr txBox="1">
                <a:spLocks noChangeArrowheads="1"/>
              </p:cNvSpPr>
              <p:nvPr/>
            </p:nvSpPr>
            <p:spPr bwMode="auto">
              <a:xfrm rot="16200000">
                <a:off x="4192" y="2558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13514" name="Text Box 202"/>
              <p:cNvSpPr txBox="1">
                <a:spLocks noChangeArrowheads="1"/>
              </p:cNvSpPr>
              <p:nvPr/>
            </p:nvSpPr>
            <p:spPr bwMode="auto">
              <a:xfrm>
                <a:off x="4224" y="2688"/>
                <a:ext cx="76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2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’</a:t>
                </a:r>
              </a:p>
            </p:txBody>
          </p:sp>
          <p:sp>
            <p:nvSpPr>
              <p:cNvPr id="13515" name="Text Box 203"/>
              <p:cNvSpPr txBox="1">
                <a:spLocks noChangeArrowheads="1"/>
              </p:cNvSpPr>
              <p:nvPr/>
            </p:nvSpPr>
            <p:spPr bwMode="auto">
              <a:xfrm rot="16200000">
                <a:off x="4498" y="2558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11" name="Group 204"/>
            <p:cNvGrpSpPr>
              <a:grpSpLocks/>
            </p:cNvGrpSpPr>
            <p:nvPr/>
          </p:nvGrpSpPr>
          <p:grpSpPr bwMode="auto">
            <a:xfrm>
              <a:off x="2352" y="2038"/>
              <a:ext cx="807" cy="362"/>
              <a:chOff x="1056" y="2016"/>
              <a:chExt cx="807" cy="362"/>
            </a:xfrm>
          </p:grpSpPr>
          <p:sp>
            <p:nvSpPr>
              <p:cNvPr id="13517" name="Text Box 205"/>
              <p:cNvSpPr txBox="1">
                <a:spLocks noChangeArrowheads="1"/>
              </p:cNvSpPr>
              <p:nvPr/>
            </p:nvSpPr>
            <p:spPr bwMode="auto">
              <a:xfrm>
                <a:off x="1095" y="2109"/>
                <a:ext cx="76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 = C’</a:t>
                </a:r>
              </a:p>
            </p:txBody>
          </p:sp>
          <p:sp>
            <p:nvSpPr>
              <p:cNvPr id="13518" name="Text Box 206"/>
              <p:cNvSpPr txBox="1">
                <a:spLocks noChangeArrowheads="1"/>
              </p:cNvSpPr>
              <p:nvPr/>
            </p:nvSpPr>
            <p:spPr bwMode="auto">
              <a:xfrm rot="16200000">
                <a:off x="1091" y="1981"/>
                <a:ext cx="23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13519" name="Text Box 207"/>
              <p:cNvSpPr txBox="1">
                <a:spLocks noChangeArrowheads="1"/>
              </p:cNvSpPr>
              <p:nvPr/>
            </p:nvSpPr>
            <p:spPr bwMode="auto">
              <a:xfrm rot="16200000">
                <a:off x="1397" y="1982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sp>
        <p:nvSpPr>
          <p:cNvPr id="13520" name="Text Box 208"/>
          <p:cNvSpPr txBox="1">
            <a:spLocks noChangeArrowheads="1"/>
          </p:cNvSpPr>
          <p:nvPr/>
        </p:nvSpPr>
        <p:spPr bwMode="auto">
          <a:xfrm flipH="1">
            <a:off x="3657600" y="5211763"/>
            <a:ext cx="457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0" dirty="0">
                <a:latin typeface="Arial" charset="0"/>
                <a:sym typeface="Symbol" pitchFamily="18" charset="2"/>
              </a:rPr>
              <a:t></a:t>
            </a:r>
          </a:p>
        </p:txBody>
      </p:sp>
      <p:sp>
        <p:nvSpPr>
          <p:cNvPr id="13521" name="Text Box 209"/>
          <p:cNvSpPr txBox="1">
            <a:spLocks noChangeArrowheads="1"/>
          </p:cNvSpPr>
          <p:nvPr/>
        </p:nvSpPr>
        <p:spPr bwMode="auto">
          <a:xfrm>
            <a:off x="3200400" y="57150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FF0000"/>
                </a:solidFill>
                <a:latin typeface="VNI-Times" pitchFamily="2" charset="0"/>
                <a:sym typeface="Symbol" pitchFamily="18" charset="2"/>
              </a:rPr>
              <a:t></a:t>
            </a:r>
            <a:endParaRPr lang="en-US" sz="26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457200" y="927100"/>
            <a:ext cx="3124200" cy="2578100"/>
            <a:chOff x="288" y="28"/>
            <a:chExt cx="1968" cy="1624"/>
          </a:xfrm>
        </p:grpSpPr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912" y="28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FF00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3369" name="Text Box 57"/>
            <p:cNvSpPr txBox="1">
              <a:spLocks noChangeArrowheads="1"/>
            </p:cNvSpPr>
            <p:nvPr/>
          </p:nvSpPr>
          <p:spPr bwMode="auto">
            <a:xfrm>
              <a:off x="2016" y="1324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FF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>
              <a:off x="288" y="1344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9900"/>
                  </a:solidFill>
                  <a:latin typeface="VNI-Times" pitchFamily="2" charset="0"/>
                </a:rPr>
                <a:t>B</a:t>
              </a:r>
            </a:p>
          </p:txBody>
        </p:sp>
        <p:grpSp>
          <p:nvGrpSpPr>
            <p:cNvPr id="13" name="Group 252"/>
            <p:cNvGrpSpPr>
              <a:grpSpLocks/>
            </p:cNvGrpSpPr>
            <p:nvPr/>
          </p:nvGrpSpPr>
          <p:grpSpPr bwMode="auto">
            <a:xfrm>
              <a:off x="480" y="336"/>
              <a:ext cx="1584" cy="1122"/>
              <a:chOff x="480" y="336"/>
              <a:chExt cx="1584" cy="1122"/>
            </a:xfrm>
          </p:grpSpPr>
          <p:grpSp>
            <p:nvGrpSpPr>
              <p:cNvPr id="14" name="Group 231"/>
              <p:cNvGrpSpPr>
                <a:grpSpLocks/>
              </p:cNvGrpSpPr>
              <p:nvPr/>
            </p:nvGrpSpPr>
            <p:grpSpPr bwMode="auto">
              <a:xfrm>
                <a:off x="480" y="336"/>
                <a:ext cx="1584" cy="1122"/>
                <a:chOff x="480" y="336"/>
                <a:chExt cx="1584" cy="1122"/>
              </a:xfrm>
            </p:grpSpPr>
            <p:grpSp>
              <p:nvGrpSpPr>
                <p:cNvPr id="15" name="Group 7"/>
                <p:cNvGrpSpPr>
                  <a:grpSpLocks/>
                </p:cNvGrpSpPr>
                <p:nvPr/>
              </p:nvGrpSpPr>
              <p:grpSpPr bwMode="auto">
                <a:xfrm>
                  <a:off x="480" y="336"/>
                  <a:ext cx="1584" cy="1056"/>
                  <a:chOff x="3360" y="2007"/>
                  <a:chExt cx="1894" cy="1219"/>
                </a:xfrm>
              </p:grpSpPr>
              <p:sp>
                <p:nvSpPr>
                  <p:cNvPr id="13316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007"/>
                    <a:ext cx="647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1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007"/>
                    <a:ext cx="1245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1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362" y="3225"/>
                    <a:ext cx="1892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auto">
                <a:xfrm>
                  <a:off x="672" y="816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" name="Group 51"/>
                <p:cNvGrpSpPr>
                  <a:grpSpLocks/>
                </p:cNvGrpSpPr>
                <p:nvPr/>
              </p:nvGrpSpPr>
              <p:grpSpPr bwMode="auto">
                <a:xfrm>
                  <a:off x="1200" y="1314"/>
                  <a:ext cx="96" cy="144"/>
                  <a:chOff x="1200" y="1104"/>
                  <a:chExt cx="96" cy="144"/>
                </a:xfrm>
              </p:grpSpPr>
              <p:sp>
                <p:nvSpPr>
                  <p:cNvPr id="133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3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56"/>
                <p:cNvGrpSpPr>
                  <a:grpSpLocks/>
                </p:cNvGrpSpPr>
                <p:nvPr/>
              </p:nvGrpSpPr>
              <p:grpSpPr bwMode="auto">
                <a:xfrm>
                  <a:off x="1440" y="720"/>
                  <a:ext cx="144" cy="192"/>
                  <a:chOff x="1440" y="528"/>
                  <a:chExt cx="144" cy="192"/>
                </a:xfrm>
              </p:grpSpPr>
              <p:sp>
                <p:nvSpPr>
                  <p:cNvPr id="1334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528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1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576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17"/>
              <p:cNvGrpSpPr>
                <a:grpSpLocks/>
              </p:cNvGrpSpPr>
              <p:nvPr/>
            </p:nvGrpSpPr>
            <p:grpSpPr bwMode="auto">
              <a:xfrm>
                <a:off x="939" y="345"/>
                <a:ext cx="213" cy="180"/>
                <a:chOff x="937" y="345"/>
                <a:chExt cx="213" cy="180"/>
              </a:xfrm>
            </p:grpSpPr>
            <p:sp>
              <p:nvSpPr>
                <p:cNvPr id="13525" name="Arc 213"/>
                <p:cNvSpPr>
                  <a:spLocks/>
                </p:cNvSpPr>
                <p:nvPr/>
              </p:nvSpPr>
              <p:spPr bwMode="auto">
                <a:xfrm>
                  <a:off x="964" y="345"/>
                  <a:ext cx="135" cy="108"/>
                </a:xfrm>
                <a:custGeom>
                  <a:avLst/>
                  <a:gdLst>
                    <a:gd name="G0" fmla="+- 11113 0 0"/>
                    <a:gd name="G1" fmla="+- 0 0 0"/>
                    <a:gd name="G2" fmla="+- 21600 0 0"/>
                    <a:gd name="T0" fmla="*/ 26985 w 26985"/>
                    <a:gd name="T1" fmla="*/ 14651 h 21600"/>
                    <a:gd name="T2" fmla="*/ 0 w 26985"/>
                    <a:gd name="T3" fmla="*/ 18522 h 21600"/>
                    <a:gd name="T4" fmla="*/ 11113 w 2698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85" h="21600" fill="none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</a:path>
                    <a:path w="26985" h="21600" stroke="0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  <a:lnTo>
                        <a:pt x="1111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7" name="Arc 215"/>
                <p:cNvSpPr>
                  <a:spLocks/>
                </p:cNvSpPr>
                <p:nvPr/>
              </p:nvSpPr>
              <p:spPr bwMode="auto">
                <a:xfrm>
                  <a:off x="937" y="345"/>
                  <a:ext cx="213" cy="180"/>
                </a:xfrm>
                <a:custGeom>
                  <a:avLst/>
                  <a:gdLst>
                    <a:gd name="G0" fmla="+- 9943 0 0"/>
                    <a:gd name="G1" fmla="+- 0 0 0"/>
                    <a:gd name="G2" fmla="+- 21600 0 0"/>
                    <a:gd name="T0" fmla="*/ 25567 w 25567"/>
                    <a:gd name="T1" fmla="*/ 14914 h 21600"/>
                    <a:gd name="T2" fmla="*/ 0 w 25567"/>
                    <a:gd name="T3" fmla="*/ 19175 h 21600"/>
                    <a:gd name="T4" fmla="*/ 9943 w 25567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567" h="21600" fill="none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</a:path>
                    <a:path w="25567" h="21600" stroke="0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  <a:lnTo>
                        <a:pt x="994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8" name="Arc 216"/>
              <p:cNvSpPr>
                <a:spLocks/>
              </p:cNvSpPr>
              <p:nvPr/>
            </p:nvSpPr>
            <p:spPr bwMode="auto">
              <a:xfrm>
                <a:off x="486" y="1245"/>
                <a:ext cx="156" cy="150"/>
              </a:xfrm>
              <a:custGeom>
                <a:avLst/>
                <a:gdLst>
                  <a:gd name="G0" fmla="+- 0 0 0"/>
                  <a:gd name="G1" fmla="+- 19938 0 0"/>
                  <a:gd name="G2" fmla="+- 21600 0 0"/>
                  <a:gd name="T0" fmla="*/ 8308 w 21600"/>
                  <a:gd name="T1" fmla="*/ 0 h 20768"/>
                  <a:gd name="T2" fmla="*/ 21584 w 21600"/>
                  <a:gd name="T3" fmla="*/ 20768 h 20768"/>
                  <a:gd name="T4" fmla="*/ 0 w 21600"/>
                  <a:gd name="T5" fmla="*/ 19938 h 20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768" fill="none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</a:path>
                  <a:path w="21600" h="20768" stroke="0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  <a:lnTo>
                      <a:pt x="0" y="19938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219"/>
              <p:cNvGrpSpPr>
                <a:grpSpLocks/>
              </p:cNvGrpSpPr>
              <p:nvPr/>
            </p:nvGrpSpPr>
            <p:grpSpPr bwMode="auto">
              <a:xfrm>
                <a:off x="1818" y="1244"/>
                <a:ext cx="246" cy="151"/>
                <a:chOff x="1824" y="1244"/>
                <a:chExt cx="246" cy="151"/>
              </a:xfrm>
            </p:grpSpPr>
            <p:sp>
              <p:nvSpPr>
                <p:cNvPr id="13526" name="Arc 214"/>
                <p:cNvSpPr>
                  <a:spLocks/>
                </p:cNvSpPr>
                <p:nvPr/>
              </p:nvSpPr>
              <p:spPr bwMode="auto">
                <a:xfrm>
                  <a:off x="1848" y="1244"/>
                  <a:ext cx="222" cy="151"/>
                </a:xfrm>
                <a:custGeom>
                  <a:avLst/>
                  <a:gdLst>
                    <a:gd name="G0" fmla="+- 21600 0 0"/>
                    <a:gd name="G1" fmla="+- 14675 0 0"/>
                    <a:gd name="G2" fmla="+- 21600 0 0"/>
                    <a:gd name="T0" fmla="*/ 0 w 21600"/>
                    <a:gd name="T1" fmla="*/ 14675 h 14675"/>
                    <a:gd name="T2" fmla="*/ 5751 w 21600"/>
                    <a:gd name="T3" fmla="*/ 0 h 14675"/>
                    <a:gd name="T4" fmla="*/ 21600 w 21600"/>
                    <a:gd name="T5" fmla="*/ 14675 h 14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675" fill="none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</a:path>
                    <a:path w="21600" h="14675" stroke="0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  <a:lnTo>
                        <a:pt x="21600" y="1467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0" name="Line 218"/>
                <p:cNvSpPr>
                  <a:spLocks noChangeShapeType="1"/>
                </p:cNvSpPr>
                <p:nvPr/>
              </p:nvSpPr>
              <p:spPr bwMode="auto">
                <a:xfrm>
                  <a:off x="1824" y="124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" name="Group 279"/>
          <p:cNvGrpSpPr>
            <a:grpSpLocks/>
          </p:cNvGrpSpPr>
          <p:nvPr/>
        </p:nvGrpSpPr>
        <p:grpSpPr bwMode="auto">
          <a:xfrm>
            <a:off x="4419600" y="882650"/>
            <a:ext cx="3429000" cy="2546350"/>
            <a:chOff x="2784" y="0"/>
            <a:chExt cx="2160" cy="1604"/>
          </a:xfrm>
        </p:grpSpPr>
        <p:grpSp>
          <p:nvGrpSpPr>
            <p:cNvPr id="21" name="Group 278"/>
            <p:cNvGrpSpPr>
              <a:grpSpLocks/>
            </p:cNvGrpSpPr>
            <p:nvPr/>
          </p:nvGrpSpPr>
          <p:grpSpPr bwMode="auto">
            <a:xfrm>
              <a:off x="2784" y="0"/>
              <a:ext cx="2160" cy="1604"/>
              <a:chOff x="2784" y="0"/>
              <a:chExt cx="2160" cy="1604"/>
            </a:xfrm>
          </p:grpSpPr>
          <p:sp>
            <p:nvSpPr>
              <p:cNvPr id="13362" name="Text Box 50"/>
              <p:cNvSpPr txBox="1">
                <a:spLocks noChangeArrowheads="1"/>
              </p:cNvSpPr>
              <p:nvPr/>
            </p:nvSpPr>
            <p:spPr bwMode="auto">
              <a:xfrm>
                <a:off x="3504" y="0"/>
                <a:ext cx="38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0000"/>
                    </a:solidFill>
                    <a:latin typeface="VNI-Times" pitchFamily="2" charset="0"/>
                  </a:rPr>
                  <a:t>A’</a:t>
                </a:r>
              </a:p>
            </p:txBody>
          </p:sp>
          <p:sp>
            <p:nvSpPr>
              <p:cNvPr id="13371" name="Text Box 59"/>
              <p:cNvSpPr txBox="1">
                <a:spLocks noChangeArrowheads="1"/>
              </p:cNvSpPr>
              <p:nvPr/>
            </p:nvSpPr>
            <p:spPr bwMode="auto">
              <a:xfrm>
                <a:off x="4608" y="1276"/>
                <a:ext cx="33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0000FF"/>
                    </a:solidFill>
                    <a:latin typeface="VNI-Times" pitchFamily="2" charset="0"/>
                  </a:rPr>
                  <a:t>C’</a:t>
                </a:r>
              </a:p>
            </p:txBody>
          </p:sp>
          <p:sp>
            <p:nvSpPr>
              <p:cNvPr id="13372" name="Text Box 60"/>
              <p:cNvSpPr txBox="1">
                <a:spLocks noChangeArrowheads="1"/>
              </p:cNvSpPr>
              <p:nvPr/>
            </p:nvSpPr>
            <p:spPr bwMode="auto">
              <a:xfrm>
                <a:off x="2784" y="1296"/>
                <a:ext cx="33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009900"/>
                    </a:solidFill>
                    <a:latin typeface="VNI-Times" pitchFamily="2" charset="0"/>
                  </a:rPr>
                  <a:t>B’</a:t>
                </a:r>
              </a:p>
            </p:txBody>
          </p:sp>
        </p:grpSp>
        <p:grpSp>
          <p:nvGrpSpPr>
            <p:cNvPr id="22" name="Group 258"/>
            <p:cNvGrpSpPr>
              <a:grpSpLocks/>
            </p:cNvGrpSpPr>
            <p:nvPr/>
          </p:nvGrpSpPr>
          <p:grpSpPr bwMode="auto">
            <a:xfrm>
              <a:off x="3063" y="308"/>
              <a:ext cx="1584" cy="1122"/>
              <a:chOff x="480" y="336"/>
              <a:chExt cx="1584" cy="1122"/>
            </a:xfrm>
          </p:grpSpPr>
          <p:grpSp>
            <p:nvGrpSpPr>
              <p:cNvPr id="23" name="Group 259"/>
              <p:cNvGrpSpPr>
                <a:grpSpLocks/>
              </p:cNvGrpSpPr>
              <p:nvPr/>
            </p:nvGrpSpPr>
            <p:grpSpPr bwMode="auto">
              <a:xfrm>
                <a:off x="480" y="336"/>
                <a:ext cx="1584" cy="1122"/>
                <a:chOff x="480" y="336"/>
                <a:chExt cx="1584" cy="1122"/>
              </a:xfrm>
            </p:grpSpPr>
            <p:grpSp>
              <p:nvGrpSpPr>
                <p:cNvPr id="24" name="Group 260"/>
                <p:cNvGrpSpPr>
                  <a:grpSpLocks/>
                </p:cNvGrpSpPr>
                <p:nvPr/>
              </p:nvGrpSpPr>
              <p:grpSpPr bwMode="auto">
                <a:xfrm>
                  <a:off x="480" y="336"/>
                  <a:ext cx="1584" cy="1056"/>
                  <a:chOff x="3360" y="2007"/>
                  <a:chExt cx="1894" cy="1219"/>
                </a:xfrm>
              </p:grpSpPr>
              <p:sp>
                <p:nvSpPr>
                  <p:cNvPr id="13573" name="Line 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007"/>
                    <a:ext cx="647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7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007"/>
                    <a:ext cx="1245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7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3362" y="3225"/>
                    <a:ext cx="1892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76" name="Line 264"/>
                <p:cNvSpPr>
                  <a:spLocks noChangeShapeType="1"/>
                </p:cNvSpPr>
                <p:nvPr/>
              </p:nvSpPr>
              <p:spPr bwMode="auto">
                <a:xfrm>
                  <a:off x="672" y="816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" name="Group 265"/>
                <p:cNvGrpSpPr>
                  <a:grpSpLocks/>
                </p:cNvGrpSpPr>
                <p:nvPr/>
              </p:nvGrpSpPr>
              <p:grpSpPr bwMode="auto">
                <a:xfrm>
                  <a:off x="1200" y="1314"/>
                  <a:ext cx="96" cy="144"/>
                  <a:chOff x="1200" y="1104"/>
                  <a:chExt cx="96" cy="144"/>
                </a:xfrm>
              </p:grpSpPr>
              <p:sp>
                <p:nvSpPr>
                  <p:cNvPr id="13578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79" name="Line 2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68"/>
                <p:cNvGrpSpPr>
                  <a:grpSpLocks/>
                </p:cNvGrpSpPr>
                <p:nvPr/>
              </p:nvGrpSpPr>
              <p:grpSpPr bwMode="auto">
                <a:xfrm>
                  <a:off x="1440" y="720"/>
                  <a:ext cx="144" cy="192"/>
                  <a:chOff x="1440" y="528"/>
                  <a:chExt cx="144" cy="192"/>
                </a:xfrm>
              </p:grpSpPr>
              <p:sp>
                <p:nvSpPr>
                  <p:cNvPr id="13581" name="Line 2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528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82" name="Line 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576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271"/>
              <p:cNvGrpSpPr>
                <a:grpSpLocks/>
              </p:cNvGrpSpPr>
              <p:nvPr/>
            </p:nvGrpSpPr>
            <p:grpSpPr bwMode="auto">
              <a:xfrm>
                <a:off x="939" y="345"/>
                <a:ext cx="213" cy="180"/>
                <a:chOff x="937" y="345"/>
                <a:chExt cx="213" cy="180"/>
              </a:xfrm>
            </p:grpSpPr>
            <p:sp>
              <p:nvSpPr>
                <p:cNvPr id="13584" name="Arc 272"/>
                <p:cNvSpPr>
                  <a:spLocks/>
                </p:cNvSpPr>
                <p:nvPr/>
              </p:nvSpPr>
              <p:spPr bwMode="auto">
                <a:xfrm>
                  <a:off x="964" y="345"/>
                  <a:ext cx="135" cy="108"/>
                </a:xfrm>
                <a:custGeom>
                  <a:avLst/>
                  <a:gdLst>
                    <a:gd name="G0" fmla="+- 11113 0 0"/>
                    <a:gd name="G1" fmla="+- 0 0 0"/>
                    <a:gd name="G2" fmla="+- 21600 0 0"/>
                    <a:gd name="T0" fmla="*/ 26985 w 26985"/>
                    <a:gd name="T1" fmla="*/ 14651 h 21600"/>
                    <a:gd name="T2" fmla="*/ 0 w 26985"/>
                    <a:gd name="T3" fmla="*/ 18522 h 21600"/>
                    <a:gd name="T4" fmla="*/ 11113 w 2698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85" h="21600" fill="none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</a:path>
                    <a:path w="26985" h="21600" stroke="0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  <a:lnTo>
                        <a:pt x="1111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5" name="Arc 273"/>
                <p:cNvSpPr>
                  <a:spLocks/>
                </p:cNvSpPr>
                <p:nvPr/>
              </p:nvSpPr>
              <p:spPr bwMode="auto">
                <a:xfrm>
                  <a:off x="937" y="345"/>
                  <a:ext cx="213" cy="180"/>
                </a:xfrm>
                <a:custGeom>
                  <a:avLst/>
                  <a:gdLst>
                    <a:gd name="G0" fmla="+- 9943 0 0"/>
                    <a:gd name="G1" fmla="+- 0 0 0"/>
                    <a:gd name="G2" fmla="+- 21600 0 0"/>
                    <a:gd name="T0" fmla="*/ 25567 w 25567"/>
                    <a:gd name="T1" fmla="*/ 14914 h 21600"/>
                    <a:gd name="T2" fmla="*/ 0 w 25567"/>
                    <a:gd name="T3" fmla="*/ 19175 h 21600"/>
                    <a:gd name="T4" fmla="*/ 9943 w 25567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567" h="21600" fill="none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</a:path>
                    <a:path w="25567" h="21600" stroke="0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  <a:lnTo>
                        <a:pt x="994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86" name="Arc 274"/>
              <p:cNvSpPr>
                <a:spLocks/>
              </p:cNvSpPr>
              <p:nvPr/>
            </p:nvSpPr>
            <p:spPr bwMode="auto">
              <a:xfrm>
                <a:off x="486" y="1245"/>
                <a:ext cx="156" cy="150"/>
              </a:xfrm>
              <a:custGeom>
                <a:avLst/>
                <a:gdLst>
                  <a:gd name="G0" fmla="+- 0 0 0"/>
                  <a:gd name="G1" fmla="+- 19938 0 0"/>
                  <a:gd name="G2" fmla="+- 21600 0 0"/>
                  <a:gd name="T0" fmla="*/ 8308 w 21600"/>
                  <a:gd name="T1" fmla="*/ 0 h 20768"/>
                  <a:gd name="T2" fmla="*/ 21584 w 21600"/>
                  <a:gd name="T3" fmla="*/ 20768 h 20768"/>
                  <a:gd name="T4" fmla="*/ 0 w 21600"/>
                  <a:gd name="T5" fmla="*/ 19938 h 20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768" fill="none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</a:path>
                  <a:path w="21600" h="20768" stroke="0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  <a:lnTo>
                      <a:pt x="0" y="19938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275"/>
              <p:cNvGrpSpPr>
                <a:grpSpLocks/>
              </p:cNvGrpSpPr>
              <p:nvPr/>
            </p:nvGrpSpPr>
            <p:grpSpPr bwMode="auto">
              <a:xfrm>
                <a:off x="1818" y="1244"/>
                <a:ext cx="246" cy="151"/>
                <a:chOff x="1824" y="1244"/>
                <a:chExt cx="246" cy="151"/>
              </a:xfrm>
            </p:grpSpPr>
            <p:sp>
              <p:nvSpPr>
                <p:cNvPr id="13588" name="Arc 276"/>
                <p:cNvSpPr>
                  <a:spLocks/>
                </p:cNvSpPr>
                <p:nvPr/>
              </p:nvSpPr>
              <p:spPr bwMode="auto">
                <a:xfrm>
                  <a:off x="1848" y="1244"/>
                  <a:ext cx="222" cy="151"/>
                </a:xfrm>
                <a:custGeom>
                  <a:avLst/>
                  <a:gdLst>
                    <a:gd name="G0" fmla="+- 21600 0 0"/>
                    <a:gd name="G1" fmla="+- 14675 0 0"/>
                    <a:gd name="G2" fmla="+- 21600 0 0"/>
                    <a:gd name="T0" fmla="*/ 0 w 21600"/>
                    <a:gd name="T1" fmla="*/ 14675 h 14675"/>
                    <a:gd name="T2" fmla="*/ 5751 w 21600"/>
                    <a:gd name="T3" fmla="*/ 0 h 14675"/>
                    <a:gd name="T4" fmla="*/ 21600 w 21600"/>
                    <a:gd name="T5" fmla="*/ 14675 h 14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4675" fill="none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</a:path>
                    <a:path w="21600" h="14675" stroke="0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  <a:lnTo>
                        <a:pt x="21600" y="1467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9" name="Line 277"/>
                <p:cNvSpPr>
                  <a:spLocks noChangeShapeType="1"/>
                </p:cNvSpPr>
                <p:nvPr/>
              </p:nvSpPr>
              <p:spPr bwMode="auto">
                <a:xfrm>
                  <a:off x="1824" y="124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592" name="Text Box 280"/>
          <p:cNvSpPr txBox="1">
            <a:spLocks noChangeArrowheads="1"/>
          </p:cNvSpPr>
          <p:nvPr/>
        </p:nvSpPr>
        <p:spPr bwMode="auto">
          <a:xfrm>
            <a:off x="381000" y="2286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2.Kí </a:t>
            </a:r>
            <a:r>
              <a:rPr 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endParaRPr lang="en-US" sz="32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3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34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2.96296E-6 L -0.60677 0.25996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2.22222E-6 L -0.59861 0.2611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1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" grpId="0"/>
      <p:bldP spid="13489" grpId="0"/>
      <p:bldP spid="13492" grpId="0"/>
      <p:bldP spid="13492" grpId="1"/>
      <p:bldP spid="13492" grpId="2"/>
      <p:bldP spid="13492" grpId="3"/>
      <p:bldP spid="13492" grpId="4"/>
      <p:bldP spid="13492" grpId="5"/>
      <p:bldP spid="13494" grpId="0"/>
      <p:bldP spid="13495" grpId="0"/>
      <p:bldP spid="13496" grpId="0"/>
      <p:bldP spid="13497" grpId="0"/>
      <p:bldP spid="13498" grpId="0"/>
      <p:bldP spid="13498" grpId="1"/>
      <p:bldP spid="13498" grpId="2"/>
      <p:bldP spid="13498" grpId="3"/>
      <p:bldP spid="13498" grpId="4"/>
      <p:bldP spid="13498" grpId="5"/>
      <p:bldP spid="13499" grpId="0"/>
      <p:bldP spid="13499" grpId="1"/>
      <p:bldP spid="13499" grpId="2"/>
      <p:bldP spid="13499" grpId="3"/>
      <p:bldP spid="13499" grpId="4"/>
      <p:bldP spid="13499" grpId="5"/>
      <p:bldP spid="13520" grpId="0"/>
      <p:bldP spid="13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6167718" y="4643718"/>
            <a:ext cx="3350932" cy="649007"/>
            <a:chOff x="1060" y="2448"/>
            <a:chExt cx="1964" cy="358"/>
          </a:xfrm>
        </p:grpSpPr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1924" y="2448"/>
              <a:ext cx="1100" cy="358"/>
              <a:chOff x="1060" y="1728"/>
              <a:chExt cx="1100" cy="358"/>
            </a:xfrm>
          </p:grpSpPr>
          <p:sp>
            <p:nvSpPr>
              <p:cNvPr id="72784" name="Text Box 80"/>
              <p:cNvSpPr txBox="1">
                <a:spLocks noChangeArrowheads="1"/>
              </p:cNvSpPr>
              <p:nvPr/>
            </p:nvSpPr>
            <p:spPr bwMode="auto">
              <a:xfrm>
                <a:off x="1248" y="1756"/>
                <a:ext cx="91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folHlink"/>
                    </a:solidFill>
                    <a:latin typeface="Times New Roman" pitchFamily="18" charset="0"/>
                    <a:cs typeface="Times New Roman" pitchFamily="18" charset="0"/>
                  </a:rPr>
                  <a:t>MNP</a:t>
                </a:r>
              </a:p>
            </p:txBody>
          </p:sp>
          <p:graphicFrame>
            <p:nvGraphicFramePr>
              <p:cNvPr id="72785" name="Object 81"/>
              <p:cNvGraphicFramePr>
                <a:graphicFrameLocks noChangeAspect="1"/>
              </p:cNvGraphicFramePr>
              <p:nvPr/>
            </p:nvGraphicFramePr>
            <p:xfrm>
              <a:off x="1060" y="1728"/>
              <a:ext cx="284" cy="336"/>
            </p:xfrm>
            <a:graphic>
              <a:graphicData uri="http://schemas.openxmlformats.org/presentationml/2006/ole">
                <p:oleObj spid="_x0000_s2152" name="Equation" r:id="rId3" imgW="139579" imgH="164957" progId="Equation.DSMT4">
                  <p:embed/>
                </p:oleObj>
              </a:graphicData>
            </a:graphic>
          </p:graphicFrame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1060" y="2458"/>
              <a:ext cx="960" cy="348"/>
              <a:chOff x="192" y="1738"/>
              <a:chExt cx="864" cy="348"/>
            </a:xfrm>
          </p:grpSpPr>
          <p:sp>
            <p:nvSpPr>
              <p:cNvPr id="72787" name="Text Box 83"/>
              <p:cNvSpPr txBox="1">
                <a:spLocks noChangeArrowheads="1"/>
              </p:cNvSpPr>
              <p:nvPr/>
            </p:nvSpPr>
            <p:spPr bwMode="auto">
              <a:xfrm>
                <a:off x="384" y="1756"/>
                <a:ext cx="67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folHlink"/>
                    </a:solidFill>
                    <a:latin typeface="Times New Roman" pitchFamily="18" charset="0"/>
                    <a:cs typeface="Times New Roman" pitchFamily="18" charset="0"/>
                  </a:rPr>
                  <a:t>ACF </a:t>
                </a:r>
                <a:r>
                  <a:rPr lang="en-US" sz="2800" b="0" dirty="0">
                    <a:solidFill>
                      <a:schemeClr val="folHlin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  <p:graphicFrame>
            <p:nvGraphicFramePr>
              <p:cNvPr id="72788" name="Object 84"/>
              <p:cNvGraphicFramePr>
                <a:graphicFrameLocks noChangeAspect="1"/>
              </p:cNvGraphicFramePr>
              <p:nvPr/>
            </p:nvGraphicFramePr>
            <p:xfrm>
              <a:off x="192" y="1738"/>
              <a:ext cx="276" cy="326"/>
            </p:xfrm>
            <a:graphic>
              <a:graphicData uri="http://schemas.openxmlformats.org/presentationml/2006/ole">
                <p:oleObj spid="_x0000_s2153" name="Equation" r:id="rId4" imgW="139579" imgH="164957" progId="Equation.DSMT4">
                  <p:embed/>
                </p:oleObj>
              </a:graphicData>
            </a:graphic>
          </p:graphicFrame>
        </p:grpSp>
      </p:grp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4953000" y="1155700"/>
            <a:ext cx="3886200" cy="2730500"/>
            <a:chOff x="144" y="344"/>
            <a:chExt cx="2448" cy="1720"/>
          </a:xfrm>
        </p:grpSpPr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912" y="344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2352" y="1708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144" y="1708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336" y="624"/>
              <a:ext cx="2112" cy="1132"/>
              <a:chOff x="3360" y="2007"/>
              <a:chExt cx="1894" cy="1219"/>
            </a:xfrm>
          </p:grpSpPr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9" name="Text Box 85"/>
            <p:cNvSpPr txBox="1">
              <a:spLocks noChangeArrowheads="1"/>
            </p:cNvSpPr>
            <p:nvPr/>
          </p:nvSpPr>
          <p:spPr bwMode="auto">
            <a:xfrm>
              <a:off x="480" y="960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2790" name="Text Box 86"/>
            <p:cNvSpPr txBox="1">
              <a:spLocks noChangeArrowheads="1"/>
            </p:cNvSpPr>
            <p:nvPr/>
          </p:nvSpPr>
          <p:spPr bwMode="auto">
            <a:xfrm>
              <a:off x="1728" y="91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2791" name="Text Box 87"/>
            <p:cNvSpPr txBox="1">
              <a:spLocks noChangeArrowheads="1"/>
            </p:cNvSpPr>
            <p:nvPr/>
          </p:nvSpPr>
          <p:spPr bwMode="auto">
            <a:xfrm>
              <a:off x="1920" y="1507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200" baseline="300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93" name="Text Box 89"/>
            <p:cNvSpPr txBox="1">
              <a:spLocks noChangeArrowheads="1"/>
            </p:cNvSpPr>
            <p:nvPr/>
          </p:nvSpPr>
          <p:spPr bwMode="auto">
            <a:xfrm>
              <a:off x="432" y="1507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200" baseline="300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94" name="Text Box 90"/>
            <p:cNvSpPr txBox="1">
              <a:spLocks noChangeArrowheads="1"/>
            </p:cNvSpPr>
            <p:nvPr/>
          </p:nvSpPr>
          <p:spPr bwMode="auto">
            <a:xfrm>
              <a:off x="912" y="720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r>
                <a:rPr lang="en-US" sz="2200" baseline="300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95" name="Text Box 91"/>
            <p:cNvSpPr txBox="1">
              <a:spLocks noChangeArrowheads="1"/>
            </p:cNvSpPr>
            <p:nvPr/>
          </p:nvSpPr>
          <p:spPr bwMode="auto">
            <a:xfrm>
              <a:off x="1152" y="1756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0" y="1155700"/>
            <a:ext cx="3886200" cy="2654300"/>
            <a:chOff x="2976" y="364"/>
            <a:chExt cx="2448" cy="1672"/>
          </a:xfrm>
        </p:grpSpPr>
        <p:sp>
          <p:nvSpPr>
            <p:cNvPr id="72752" name="Text Box 48"/>
            <p:cNvSpPr txBox="1">
              <a:spLocks noChangeArrowheads="1"/>
            </p:cNvSpPr>
            <p:nvPr/>
          </p:nvSpPr>
          <p:spPr bwMode="auto">
            <a:xfrm>
              <a:off x="4368" y="364"/>
              <a:ext cx="28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2753" name="Text Box 49"/>
            <p:cNvSpPr txBox="1">
              <a:spLocks noChangeArrowheads="1"/>
            </p:cNvSpPr>
            <p:nvPr/>
          </p:nvSpPr>
          <p:spPr bwMode="auto">
            <a:xfrm>
              <a:off x="5184" y="1680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2754" name="Text Box 50"/>
            <p:cNvSpPr txBox="1">
              <a:spLocks noChangeArrowheads="1"/>
            </p:cNvSpPr>
            <p:nvPr/>
          </p:nvSpPr>
          <p:spPr bwMode="auto">
            <a:xfrm flipH="1">
              <a:off x="2976" y="1708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grpSp>
          <p:nvGrpSpPr>
            <p:cNvPr id="17" name="Group 92"/>
            <p:cNvGrpSpPr>
              <a:grpSpLocks/>
            </p:cNvGrpSpPr>
            <p:nvPr/>
          </p:nvGrpSpPr>
          <p:grpSpPr bwMode="auto">
            <a:xfrm flipH="1">
              <a:off x="3120" y="624"/>
              <a:ext cx="2112" cy="1132"/>
              <a:chOff x="3360" y="2007"/>
              <a:chExt cx="1894" cy="1219"/>
            </a:xfrm>
          </p:grpSpPr>
          <p:sp>
            <p:nvSpPr>
              <p:cNvPr id="72797" name="Line 93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Line 94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Line 95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00" name="Text Box 96"/>
            <p:cNvSpPr txBox="1">
              <a:spLocks noChangeArrowheads="1"/>
            </p:cNvSpPr>
            <p:nvPr/>
          </p:nvSpPr>
          <p:spPr bwMode="auto">
            <a:xfrm flipH="1">
              <a:off x="4896" y="960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2801" name="Text Box 97"/>
            <p:cNvSpPr txBox="1">
              <a:spLocks noChangeArrowheads="1"/>
            </p:cNvSpPr>
            <p:nvPr/>
          </p:nvSpPr>
          <p:spPr bwMode="auto">
            <a:xfrm flipH="1">
              <a:off x="3648" y="91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2802" name="Text Box 98"/>
            <p:cNvSpPr txBox="1">
              <a:spLocks noChangeArrowheads="1"/>
            </p:cNvSpPr>
            <p:nvPr/>
          </p:nvSpPr>
          <p:spPr bwMode="auto">
            <a:xfrm flipH="1">
              <a:off x="3273" y="1515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200" baseline="300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03" name="Text Box 99"/>
            <p:cNvSpPr txBox="1">
              <a:spLocks noChangeArrowheads="1"/>
            </p:cNvSpPr>
            <p:nvPr/>
          </p:nvSpPr>
          <p:spPr bwMode="auto">
            <a:xfrm flipH="1">
              <a:off x="4818" y="1518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200" baseline="300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04" name="Text Box 100"/>
            <p:cNvSpPr txBox="1">
              <a:spLocks noChangeArrowheads="1"/>
            </p:cNvSpPr>
            <p:nvPr/>
          </p:nvSpPr>
          <p:spPr bwMode="auto">
            <a:xfrm flipH="1">
              <a:off x="4272" y="739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r>
                <a:rPr lang="en-US" sz="2200" baseline="300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05" name="Text Box 101"/>
            <p:cNvSpPr txBox="1">
              <a:spLocks noChangeArrowheads="1"/>
            </p:cNvSpPr>
            <p:nvPr/>
          </p:nvSpPr>
          <p:spPr bwMode="auto">
            <a:xfrm flipH="1">
              <a:off x="4080" y="1728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0" y="0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3.Áp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Hai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MNP có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77" name="Text Box 174"/>
          <p:cNvSpPr txBox="1">
            <a:spLocks noChangeArrowheads="1"/>
          </p:cNvSpPr>
          <p:nvPr/>
        </p:nvSpPr>
        <p:spPr bwMode="auto">
          <a:xfrm flipH="1" flipV="1">
            <a:off x="5486400" y="4572000"/>
            <a:ext cx="457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0" dirty="0">
                <a:latin typeface="Arial" charset="0"/>
                <a:sym typeface="Symbol" pitchFamily="18" charset="2"/>
              </a:rPr>
              <a:t></a:t>
            </a:r>
          </a:p>
        </p:txBody>
      </p:sp>
      <p:sp>
        <p:nvSpPr>
          <p:cNvPr id="82" name="Text Box 182"/>
          <p:cNvSpPr txBox="1">
            <a:spLocks noChangeArrowheads="1"/>
          </p:cNvSpPr>
          <p:nvPr/>
        </p:nvSpPr>
        <p:spPr bwMode="auto">
          <a:xfrm>
            <a:off x="5867400" y="48006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56" name="Object 8"/>
              <p:cNvSpPr txBox="1"/>
              <p:nvPr/>
            </p:nvSpPr>
            <p:spPr bwMode="auto">
              <a:xfrm>
                <a:off x="838200" y="4953000"/>
                <a:ext cx="41148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;​ 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; 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953000"/>
                <a:ext cx="4114800" cy="71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28600" y="4343400"/>
          <a:ext cx="5133975" cy="533400"/>
        </p:xfrm>
        <a:graphic>
          <a:graphicData uri="http://schemas.openxmlformats.org/presentationml/2006/ole">
            <p:oleObj spid="_x0000_s2154" name="Equation" r:id="rId6" imgW="46939200" imgH="487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7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xmlns="" id="{D0D924F7-7DF9-48B2-BDDB-FD110B1E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15400" cy="264795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?2/ Cho  hình 61 (SGK)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a) Hai tam giác ABC và MNP có bằng  nhau không (các cạnh hoặc các góc bằng nhau được đánh dấu giống nhau)?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Nếu có, hãy viết kí hiệu về sự bằng nhau của hai tam giác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b) Hãy tìm:  Đỉnh tương ứng với đỉnh A, góc tương  ứng với góc N, cạnh tương ứng với cạnh AC.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c) Điền vào chỗ (…). ∆ACB =… , AC = …, B =  …</a:t>
            </a:r>
          </a:p>
        </p:txBody>
      </p:sp>
      <p:pic>
        <p:nvPicPr>
          <p:cNvPr id="26627" name="Picture 4" descr="H61">
            <a:extLst>
              <a:ext uri="{FF2B5EF4-FFF2-40B4-BE49-F238E27FC236}">
                <a16:creationId xmlns:a16="http://schemas.microsoft.com/office/drawing/2014/main" xmlns="" id="{7C8503A7-2DFE-4679-8ED3-4D7A668F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2640013"/>
            <a:ext cx="8915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1143000" y="0"/>
            <a:ext cx="2819400" cy="1936750"/>
            <a:chOff x="720" y="0"/>
            <a:chExt cx="1776" cy="12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60" y="240"/>
              <a:ext cx="1296" cy="816"/>
              <a:chOff x="3360" y="2007"/>
              <a:chExt cx="1894" cy="1219"/>
            </a:xfrm>
          </p:grpSpPr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104" y="62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1536" y="960"/>
              <a:ext cx="96" cy="144"/>
              <a:chOff x="1200" y="1104"/>
              <a:chExt cx="96" cy="144"/>
            </a:xfrm>
          </p:grpSpPr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 flipH="1">
                <a:off x="1200" y="110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776" y="576"/>
              <a:ext cx="144" cy="192"/>
              <a:chOff x="1440" y="528"/>
              <a:chExt cx="144" cy="192"/>
            </a:xfrm>
          </p:grpSpPr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 flipH="1">
                <a:off x="1440" y="5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 flipH="1">
                <a:off x="1488" y="5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1344" y="0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2256" y="91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VNI-Times" pitchFamily="2" charset="0"/>
                </a:rPr>
                <a:t>C</a:t>
              </a:r>
            </a:p>
          </p:txBody>
        </p:sp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720" y="91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5181600" y="-76200"/>
            <a:ext cx="2895600" cy="1981200"/>
            <a:chOff x="3264" y="-48"/>
            <a:chExt cx="1824" cy="1248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 flipH="1">
              <a:off x="3552" y="192"/>
              <a:ext cx="1296" cy="816"/>
              <a:chOff x="3360" y="2007"/>
              <a:chExt cx="1894" cy="1219"/>
            </a:xfrm>
          </p:grpSpPr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>
              <a:off x="4608" y="5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 flipH="1">
              <a:off x="3840" y="576"/>
              <a:ext cx="144" cy="192"/>
              <a:chOff x="4080" y="528"/>
              <a:chExt cx="144" cy="192"/>
            </a:xfrm>
          </p:grpSpPr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 flipH="1">
                <a:off x="4080" y="5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 flipH="1">
                <a:off x="4128" y="5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4080" y="912"/>
              <a:ext cx="96" cy="144"/>
              <a:chOff x="3744" y="1056"/>
              <a:chExt cx="96" cy="144"/>
            </a:xfrm>
          </p:grpSpPr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Line 21"/>
              <p:cNvSpPr>
                <a:spLocks noChangeShapeType="1"/>
              </p:cNvSpPr>
              <p:nvPr/>
            </p:nvSpPr>
            <p:spPr bwMode="auto">
              <a:xfrm flipH="1">
                <a:off x="3744" y="105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 flipH="1">
              <a:off x="4416" y="-48"/>
              <a:ext cx="28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VNI-Times" pitchFamily="2" charset="0"/>
                </a:rPr>
                <a:t>M</a:t>
              </a:r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 flipH="1">
              <a:off x="3264" y="892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VNI-Times" pitchFamily="2" charset="0"/>
                </a:rPr>
                <a:t>P</a:t>
              </a: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 flipH="1">
              <a:off x="4848" y="864"/>
              <a:ext cx="24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VNI-Times" pitchFamily="2" charset="0"/>
                </a:rPr>
                <a:t>N</a:t>
              </a:r>
            </a:p>
          </p:txBody>
        </p:sp>
      </p:grpSp>
      <p:grpSp>
        <p:nvGrpSpPr>
          <p:cNvPr id="10" name="Group 146"/>
          <p:cNvGrpSpPr>
            <a:grpSpLocks/>
          </p:cNvGrpSpPr>
          <p:nvPr/>
        </p:nvGrpSpPr>
        <p:grpSpPr bwMode="auto">
          <a:xfrm>
            <a:off x="76200" y="2057402"/>
            <a:ext cx="1828800" cy="493713"/>
            <a:chOff x="48" y="1296"/>
            <a:chExt cx="1152" cy="311"/>
          </a:xfrm>
        </p:grpSpPr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624" y="1296"/>
              <a:ext cx="5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MN</a:t>
              </a:r>
            </a:p>
          </p:txBody>
        </p:sp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48" y="1316"/>
              <a:ext cx="6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grpSp>
        <p:nvGrpSpPr>
          <p:cNvPr id="11" name="Group 148"/>
          <p:cNvGrpSpPr>
            <a:grpSpLocks/>
          </p:cNvGrpSpPr>
          <p:nvPr/>
        </p:nvGrpSpPr>
        <p:grpSpPr bwMode="auto">
          <a:xfrm>
            <a:off x="76200" y="3200403"/>
            <a:ext cx="1905000" cy="461963"/>
            <a:chOff x="48" y="2016"/>
            <a:chExt cx="1200" cy="291"/>
          </a:xfrm>
        </p:grpSpPr>
        <p:sp>
          <p:nvSpPr>
            <p:cNvPr id="21541" name="Text Box 37"/>
            <p:cNvSpPr txBox="1">
              <a:spLocks noChangeArrowheads="1"/>
            </p:cNvSpPr>
            <p:nvPr/>
          </p:nvSpPr>
          <p:spPr bwMode="auto">
            <a:xfrm>
              <a:off x="432" y="20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MP</a:t>
              </a:r>
            </a:p>
          </p:txBody>
        </p:sp>
        <p:sp>
          <p:nvSpPr>
            <p:cNvPr id="21543" name="Text Box 39"/>
            <p:cNvSpPr txBox="1">
              <a:spLocks noChangeArrowheads="1"/>
            </p:cNvSpPr>
            <p:nvPr/>
          </p:nvSpPr>
          <p:spPr bwMode="auto">
            <a:xfrm>
              <a:off x="48" y="2016"/>
              <a:ext cx="5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AC</a:t>
              </a:r>
            </a:p>
          </p:txBody>
        </p:sp>
      </p:grpSp>
      <p:grpSp>
        <p:nvGrpSpPr>
          <p:cNvPr id="12" name="Group 147"/>
          <p:cNvGrpSpPr>
            <a:grpSpLocks/>
          </p:cNvGrpSpPr>
          <p:nvPr/>
        </p:nvGrpSpPr>
        <p:grpSpPr bwMode="auto">
          <a:xfrm>
            <a:off x="152400" y="2667003"/>
            <a:ext cx="1828800" cy="461963"/>
            <a:chOff x="48" y="1700"/>
            <a:chExt cx="1152" cy="291"/>
          </a:xfrm>
        </p:grpSpPr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>
              <a:off x="624" y="1700"/>
              <a:ext cx="5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NP</a:t>
              </a:r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48" y="1700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BC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=</a:t>
              </a:r>
            </a:p>
          </p:txBody>
        </p:sp>
      </p:grpSp>
      <p:grpSp>
        <p:nvGrpSpPr>
          <p:cNvPr id="13" name="Group 150"/>
          <p:cNvGrpSpPr>
            <a:grpSpLocks/>
          </p:cNvGrpSpPr>
          <p:nvPr/>
        </p:nvGrpSpPr>
        <p:grpSpPr bwMode="auto">
          <a:xfrm>
            <a:off x="228600" y="4114803"/>
            <a:ext cx="1250950" cy="614363"/>
            <a:chOff x="144" y="2592"/>
            <a:chExt cx="788" cy="387"/>
          </a:xfrm>
        </p:grpSpPr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404" y="2592"/>
              <a:ext cx="528" cy="387"/>
              <a:chOff x="2928" y="3168"/>
              <a:chExt cx="528" cy="387"/>
            </a:xfrm>
          </p:grpSpPr>
          <p:sp>
            <p:nvSpPr>
              <p:cNvPr id="21550" name="Text Box 46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5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N</a:t>
                </a:r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51" name="Text Box 47"/>
              <p:cNvSpPr txBox="1">
                <a:spLocks noChangeArrowheads="1"/>
              </p:cNvSpPr>
              <p:nvPr/>
            </p:nvSpPr>
            <p:spPr bwMode="auto">
              <a:xfrm rot="16200000">
                <a:off x="3086" y="3134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44" y="2592"/>
              <a:ext cx="308" cy="387"/>
              <a:chOff x="1228" y="3168"/>
              <a:chExt cx="308" cy="387"/>
            </a:xfrm>
          </p:grpSpPr>
          <p:sp>
            <p:nvSpPr>
              <p:cNvPr id="21556" name="Text Box 52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24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 rot="16200000">
                <a:off x="1262" y="3134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16" name="Group 149"/>
          <p:cNvGrpSpPr>
            <a:grpSpLocks/>
          </p:cNvGrpSpPr>
          <p:nvPr/>
        </p:nvGrpSpPr>
        <p:grpSpPr bwMode="auto">
          <a:xfrm>
            <a:off x="260350" y="3581403"/>
            <a:ext cx="1181100" cy="658813"/>
            <a:chOff x="164" y="2256"/>
            <a:chExt cx="744" cy="415"/>
          </a:xfrm>
        </p:grpSpPr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164" y="2304"/>
              <a:ext cx="624" cy="367"/>
              <a:chOff x="1248" y="3504"/>
              <a:chExt cx="624" cy="367"/>
            </a:xfrm>
          </p:grpSpPr>
          <p:sp>
            <p:nvSpPr>
              <p:cNvPr id="21559" name="Text Box 55"/>
              <p:cNvSpPr txBox="1">
                <a:spLocks noChangeArrowheads="1"/>
              </p:cNvSpPr>
              <p:nvPr/>
            </p:nvSpPr>
            <p:spPr bwMode="auto">
              <a:xfrm>
                <a:off x="1296" y="3580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  <p:sp>
            <p:nvSpPr>
              <p:cNvPr id="21560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1282" y="3470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500" y="2256"/>
              <a:ext cx="408" cy="415"/>
              <a:chOff x="5160" y="2976"/>
              <a:chExt cx="408" cy="415"/>
            </a:xfrm>
          </p:grpSpPr>
          <p:sp>
            <p:nvSpPr>
              <p:cNvPr id="21562" name="Text Box 58"/>
              <p:cNvSpPr txBox="1">
                <a:spLocks noChangeArrowheads="1"/>
              </p:cNvSpPr>
              <p:nvPr/>
            </p:nvSpPr>
            <p:spPr bwMode="auto">
              <a:xfrm rot="16200000">
                <a:off x="5218" y="2942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21563" name="Text Box 59"/>
              <p:cNvSpPr txBox="1">
                <a:spLocks noChangeArrowheads="1"/>
              </p:cNvSpPr>
              <p:nvPr/>
            </p:nvSpPr>
            <p:spPr bwMode="auto">
              <a:xfrm>
                <a:off x="5160" y="3100"/>
                <a:ext cx="4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</a:t>
                </a:r>
              </a:p>
            </p:txBody>
          </p:sp>
        </p:grpSp>
      </p:grp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2819400" y="2098675"/>
            <a:ext cx="3810000" cy="612775"/>
            <a:chOff x="2976" y="1680"/>
            <a:chExt cx="2400" cy="386"/>
          </a:xfrm>
        </p:grpSpPr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3408" y="1680"/>
              <a:ext cx="808" cy="386"/>
              <a:chOff x="3676" y="1248"/>
              <a:chExt cx="808" cy="386"/>
            </a:xfrm>
          </p:grpSpPr>
          <p:grpSp>
            <p:nvGrpSpPr>
              <p:cNvPr id="21" name="Group 42"/>
              <p:cNvGrpSpPr>
                <a:grpSpLocks/>
              </p:cNvGrpSpPr>
              <p:nvPr/>
            </p:nvGrpSpPr>
            <p:grpSpPr bwMode="auto">
              <a:xfrm>
                <a:off x="3676" y="1248"/>
                <a:ext cx="624" cy="386"/>
                <a:chOff x="1248" y="3504"/>
                <a:chExt cx="624" cy="386"/>
              </a:xfrm>
            </p:grpSpPr>
            <p:sp>
              <p:nvSpPr>
                <p:cNvPr id="2154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296" y="3580"/>
                  <a:ext cx="576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Times New Roman" pitchFamily="18" charset="0"/>
                      <a:cs typeface="Times New Roman" pitchFamily="18" charset="0"/>
                    </a:rPr>
                    <a:t>C </a:t>
                  </a:r>
                  <a:r>
                    <a:rPr lang="en-US" sz="2600" dirty="0" err="1">
                      <a:latin typeface="Times New Roman" pitchFamily="18" charset="0"/>
                      <a:cs typeface="Times New Roman" pitchFamily="18" charset="0"/>
                    </a:rPr>
                    <a:t>va</a:t>
                  </a:r>
                  <a:r>
                    <a:rPr lang="en-US" sz="2600" dirty="0">
                      <a:latin typeface="Times New Roman" pitchFamily="18" charset="0"/>
                      <a:cs typeface="Times New Roman" pitchFamily="18" charset="0"/>
                    </a:rPr>
                    <a:t>̀</a:t>
                  </a:r>
                  <a:endParaRPr lang="en-US" sz="2600" b="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8" name="Text Box 4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282" y="3470"/>
                  <a:ext cx="240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VNI-Times" pitchFamily="2" charset="0"/>
                      <a:sym typeface="Symbol" pitchFamily="18" charset="2"/>
                    </a:rPr>
                    <a:t></a:t>
                  </a:r>
                </a:p>
              </p:txBody>
            </p: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4128" y="1248"/>
                <a:ext cx="356" cy="384"/>
                <a:chOff x="5020" y="3648"/>
                <a:chExt cx="356" cy="384"/>
              </a:xfrm>
            </p:grpSpPr>
            <p:sp>
              <p:nvSpPr>
                <p:cNvPr id="21553" name="Text Box 4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054" y="3614"/>
                  <a:ext cx="240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VNI-Times" pitchFamily="2" charset="0"/>
                      <a:sym typeface="Symbol" pitchFamily="18" charset="2"/>
                    </a:rPr>
                    <a:t></a:t>
                  </a:r>
                </a:p>
              </p:txBody>
            </p:sp>
            <p:sp>
              <p:nvSpPr>
                <p:cNvPr id="2155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040" y="3724"/>
                  <a:ext cx="336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Times New Roman" pitchFamily="18" charset="0"/>
                      <a:cs typeface="Times New Roman" pitchFamily="18" charset="0"/>
                    </a:rPr>
                    <a:t> P</a:t>
                  </a:r>
                </a:p>
              </p:txBody>
            </p:sp>
          </p:grpSp>
        </p:grpSp>
        <p:sp>
          <p:nvSpPr>
            <p:cNvPr id="21565" name="Text Box 61"/>
            <p:cNvSpPr txBox="1">
              <a:spLocks noChangeArrowheads="1"/>
            </p:cNvSpPr>
            <p:nvPr/>
          </p:nvSpPr>
          <p:spPr bwMode="auto">
            <a:xfrm>
              <a:off x="2976" y="1728"/>
              <a:ext cx="240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Còn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         </a:t>
              </a:r>
            </a:p>
          </p:txBody>
        </p:sp>
      </p:grp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4648200" y="2071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0" dirty="0">
                <a:solidFill>
                  <a:srgbClr val="FF0000"/>
                </a:solidFill>
                <a:latin typeface="VNI-Cooper" pitchFamily="2" charset="0"/>
              </a:rPr>
              <a:t>?</a:t>
            </a:r>
          </a:p>
        </p:txBody>
      </p:sp>
      <p:grpSp>
        <p:nvGrpSpPr>
          <p:cNvPr id="23" name="Group 83"/>
          <p:cNvGrpSpPr>
            <a:grpSpLocks/>
          </p:cNvGrpSpPr>
          <p:nvPr/>
        </p:nvGrpSpPr>
        <p:grpSpPr bwMode="auto">
          <a:xfrm>
            <a:off x="228600" y="4648202"/>
            <a:ext cx="1282700" cy="582613"/>
            <a:chOff x="3676" y="1248"/>
            <a:chExt cx="808" cy="367"/>
          </a:xfrm>
        </p:grpSpPr>
        <p:grpSp>
          <p:nvGrpSpPr>
            <p:cNvPr id="24" name="Group 84"/>
            <p:cNvGrpSpPr>
              <a:grpSpLocks/>
            </p:cNvGrpSpPr>
            <p:nvPr/>
          </p:nvGrpSpPr>
          <p:grpSpPr bwMode="auto">
            <a:xfrm>
              <a:off x="3676" y="1248"/>
              <a:ext cx="624" cy="367"/>
              <a:chOff x="1248" y="3504"/>
              <a:chExt cx="624" cy="367"/>
            </a:xfrm>
          </p:grpSpPr>
          <p:sp>
            <p:nvSpPr>
              <p:cNvPr id="21589" name="Text Box 85"/>
              <p:cNvSpPr txBox="1">
                <a:spLocks noChangeArrowheads="1"/>
              </p:cNvSpPr>
              <p:nvPr/>
            </p:nvSpPr>
            <p:spPr bwMode="auto">
              <a:xfrm>
                <a:off x="1296" y="3580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  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  <p:sp>
            <p:nvSpPr>
              <p:cNvPr id="21590" name="Text Box 86"/>
              <p:cNvSpPr txBox="1">
                <a:spLocks noChangeArrowheads="1"/>
              </p:cNvSpPr>
              <p:nvPr/>
            </p:nvSpPr>
            <p:spPr bwMode="auto">
              <a:xfrm rot="16200000">
                <a:off x="1282" y="3470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25" name="Group 87"/>
            <p:cNvGrpSpPr>
              <a:grpSpLocks/>
            </p:cNvGrpSpPr>
            <p:nvPr/>
          </p:nvGrpSpPr>
          <p:grpSpPr bwMode="auto">
            <a:xfrm>
              <a:off x="4128" y="1248"/>
              <a:ext cx="356" cy="367"/>
              <a:chOff x="5020" y="3648"/>
              <a:chExt cx="356" cy="367"/>
            </a:xfrm>
          </p:grpSpPr>
          <p:sp>
            <p:nvSpPr>
              <p:cNvPr id="21592" name="Text Box 88"/>
              <p:cNvSpPr txBox="1">
                <a:spLocks noChangeArrowheads="1"/>
              </p:cNvSpPr>
              <p:nvPr/>
            </p:nvSpPr>
            <p:spPr bwMode="auto">
              <a:xfrm rot="16200000">
                <a:off x="5054" y="3614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21593" name="Text Box 89"/>
              <p:cNvSpPr txBox="1">
                <a:spLocks noChangeArrowheads="1"/>
              </p:cNvSpPr>
              <p:nvPr/>
            </p:nvSpPr>
            <p:spPr bwMode="auto">
              <a:xfrm>
                <a:off x="5040" y="3724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P</a:t>
                </a:r>
              </a:p>
            </p:txBody>
          </p:sp>
        </p:grpSp>
      </p:grpSp>
      <p:sp>
        <p:nvSpPr>
          <p:cNvPr id="21604" name="Text Box 100"/>
          <p:cNvSpPr txBox="1">
            <a:spLocks noChangeArrowheads="1"/>
          </p:cNvSpPr>
          <p:nvPr/>
        </p:nvSpPr>
        <p:spPr bwMode="auto">
          <a:xfrm>
            <a:off x="4419600" y="2971800"/>
            <a:ext cx="53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>
                <a:latin typeface="VNI-Times" pitchFamily="2" charset="0"/>
              </a:rPr>
              <a:t>=</a:t>
            </a:r>
          </a:p>
        </p:txBody>
      </p:sp>
      <p:sp>
        <p:nvSpPr>
          <p:cNvPr id="21608" name="Text Box 104"/>
          <p:cNvSpPr txBox="1">
            <a:spLocks noChangeArrowheads="1"/>
          </p:cNvSpPr>
          <p:nvPr/>
        </p:nvSpPr>
        <p:spPr bwMode="auto">
          <a:xfrm>
            <a:off x="7467600" y="308469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latin typeface="VNI-Times" pitchFamily="2" charset="0"/>
              </a:rPr>
              <a:t>=180</a:t>
            </a:r>
            <a:r>
              <a:rPr lang="en-US" sz="4000" b="0" baseline="30000" dirty="0">
                <a:latin typeface="VNI-Times" pitchFamily="2" charset="0"/>
              </a:rPr>
              <a:t>0</a:t>
            </a:r>
            <a:endParaRPr lang="en-US" sz="4000" b="0" dirty="0">
              <a:latin typeface="VNI-Times" pitchFamily="2" charset="0"/>
            </a:endParaRPr>
          </a:p>
        </p:txBody>
      </p:sp>
      <p:grpSp>
        <p:nvGrpSpPr>
          <p:cNvPr id="26" name="Group 129"/>
          <p:cNvGrpSpPr>
            <a:grpSpLocks/>
          </p:cNvGrpSpPr>
          <p:nvPr/>
        </p:nvGrpSpPr>
        <p:grpSpPr bwMode="auto">
          <a:xfrm>
            <a:off x="5791200" y="3044825"/>
            <a:ext cx="990600" cy="688975"/>
            <a:chOff x="3648" y="1918"/>
            <a:chExt cx="624" cy="434"/>
          </a:xfrm>
        </p:grpSpPr>
        <p:sp>
          <p:nvSpPr>
            <p:cNvPr id="21603" name="Rectangle 99"/>
            <p:cNvSpPr>
              <a:spLocks noChangeArrowheads="1"/>
            </p:cNvSpPr>
            <p:nvPr/>
          </p:nvSpPr>
          <p:spPr bwMode="auto">
            <a:xfrm>
              <a:off x="3648" y="1968"/>
              <a:ext cx="624" cy="38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06"/>
            <p:cNvGrpSpPr>
              <a:grpSpLocks/>
            </p:cNvGrpSpPr>
            <p:nvPr/>
          </p:nvGrpSpPr>
          <p:grpSpPr bwMode="auto">
            <a:xfrm>
              <a:off x="3648" y="1918"/>
              <a:ext cx="432" cy="406"/>
              <a:chOff x="2928" y="3166"/>
              <a:chExt cx="528" cy="406"/>
            </a:xfrm>
          </p:grpSpPr>
          <p:sp>
            <p:nvSpPr>
              <p:cNvPr id="21611" name="Text Box 107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52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</a:rPr>
                  <a:t>   N</a:t>
                </a:r>
                <a:endParaRPr lang="en-US" sz="2600" b="0">
                  <a:solidFill>
                    <a:srgbClr val="FFFF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1612" name="Text Box 108"/>
              <p:cNvSpPr txBox="1">
                <a:spLocks noChangeArrowheads="1"/>
              </p:cNvSpPr>
              <p:nvPr/>
            </p:nvSpPr>
            <p:spPr bwMode="auto">
              <a:xfrm rot="16200000">
                <a:off x="3120" y="3097"/>
                <a:ext cx="240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28" name="Group 126"/>
          <p:cNvGrpSpPr>
            <a:grpSpLocks/>
          </p:cNvGrpSpPr>
          <p:nvPr/>
        </p:nvGrpSpPr>
        <p:grpSpPr bwMode="auto">
          <a:xfrm>
            <a:off x="2743200" y="3092450"/>
            <a:ext cx="990600" cy="641350"/>
            <a:chOff x="1728" y="1948"/>
            <a:chExt cx="624" cy="404"/>
          </a:xfrm>
        </p:grpSpPr>
        <p:sp>
          <p:nvSpPr>
            <p:cNvPr id="21599" name="Rectangle 95"/>
            <p:cNvSpPr>
              <a:spLocks noChangeArrowheads="1"/>
            </p:cNvSpPr>
            <p:nvPr/>
          </p:nvSpPr>
          <p:spPr bwMode="auto">
            <a:xfrm>
              <a:off x="1728" y="1968"/>
              <a:ext cx="624" cy="38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109"/>
            <p:cNvGrpSpPr>
              <a:grpSpLocks/>
            </p:cNvGrpSpPr>
            <p:nvPr/>
          </p:nvGrpSpPr>
          <p:grpSpPr bwMode="auto">
            <a:xfrm>
              <a:off x="1872" y="1948"/>
              <a:ext cx="308" cy="404"/>
              <a:chOff x="1228" y="3168"/>
              <a:chExt cx="308" cy="404"/>
            </a:xfrm>
          </p:grpSpPr>
          <p:sp>
            <p:nvSpPr>
              <p:cNvPr id="21614" name="Text Box 110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21615" name="Text Box 111"/>
              <p:cNvSpPr txBox="1">
                <a:spLocks noChangeArrowheads="1"/>
              </p:cNvSpPr>
              <p:nvPr/>
            </p:nvSpPr>
            <p:spPr bwMode="auto">
              <a:xfrm rot="16200000">
                <a:off x="1262" y="3134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30" name="Group 125"/>
          <p:cNvGrpSpPr>
            <a:grpSpLocks/>
          </p:cNvGrpSpPr>
          <p:nvPr/>
        </p:nvGrpSpPr>
        <p:grpSpPr bwMode="auto">
          <a:xfrm>
            <a:off x="1905000" y="3113088"/>
            <a:ext cx="838200" cy="609600"/>
            <a:chOff x="1200" y="1968"/>
            <a:chExt cx="528" cy="384"/>
          </a:xfrm>
        </p:grpSpPr>
        <p:sp>
          <p:nvSpPr>
            <p:cNvPr id="21600" name="Rectangle 96"/>
            <p:cNvSpPr>
              <a:spLocks noChangeArrowheads="1"/>
            </p:cNvSpPr>
            <p:nvPr/>
          </p:nvSpPr>
          <p:spPr bwMode="auto">
            <a:xfrm>
              <a:off x="1200" y="1968"/>
              <a:ext cx="528" cy="38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12"/>
            <p:cNvGrpSpPr>
              <a:grpSpLocks/>
            </p:cNvGrpSpPr>
            <p:nvPr/>
          </p:nvGrpSpPr>
          <p:grpSpPr bwMode="auto">
            <a:xfrm>
              <a:off x="1248" y="1968"/>
              <a:ext cx="384" cy="384"/>
              <a:chOff x="1248" y="3504"/>
              <a:chExt cx="624" cy="384"/>
            </a:xfrm>
          </p:grpSpPr>
          <p:sp>
            <p:nvSpPr>
              <p:cNvPr id="21617" name="Text Box 113"/>
              <p:cNvSpPr txBox="1">
                <a:spLocks noChangeArrowheads="1"/>
              </p:cNvSpPr>
              <p:nvPr/>
            </p:nvSpPr>
            <p:spPr bwMode="auto">
              <a:xfrm>
                <a:off x="1296" y="3580"/>
                <a:ext cx="57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</a:rPr>
                  <a:t>A </a:t>
                </a:r>
                <a:endParaRPr lang="en-US" sz="2600" b="0">
                  <a:solidFill>
                    <a:srgbClr val="FFFF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1618" name="Text Box 114"/>
              <p:cNvSpPr txBox="1">
                <a:spLocks noChangeArrowheads="1"/>
              </p:cNvSpPr>
              <p:nvPr/>
            </p:nvSpPr>
            <p:spPr bwMode="auto">
              <a:xfrm rot="16200000">
                <a:off x="1379" y="3373"/>
                <a:ext cx="240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21504" name="Group 128"/>
          <p:cNvGrpSpPr>
            <a:grpSpLocks/>
          </p:cNvGrpSpPr>
          <p:nvPr/>
        </p:nvGrpSpPr>
        <p:grpSpPr bwMode="auto">
          <a:xfrm>
            <a:off x="4953000" y="3048000"/>
            <a:ext cx="838200" cy="685800"/>
            <a:chOff x="3120" y="1920"/>
            <a:chExt cx="528" cy="432"/>
          </a:xfrm>
        </p:grpSpPr>
        <p:sp>
          <p:nvSpPr>
            <p:cNvPr id="21601" name="Rectangle 97"/>
            <p:cNvSpPr>
              <a:spLocks noChangeArrowheads="1"/>
            </p:cNvSpPr>
            <p:nvPr/>
          </p:nvSpPr>
          <p:spPr bwMode="auto">
            <a:xfrm>
              <a:off x="3120" y="1968"/>
              <a:ext cx="528" cy="38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05" name="Group 115"/>
            <p:cNvGrpSpPr>
              <a:grpSpLocks/>
            </p:cNvGrpSpPr>
            <p:nvPr/>
          </p:nvGrpSpPr>
          <p:grpSpPr bwMode="auto">
            <a:xfrm>
              <a:off x="3168" y="1920"/>
              <a:ext cx="408" cy="432"/>
              <a:chOff x="5160" y="2976"/>
              <a:chExt cx="408" cy="432"/>
            </a:xfrm>
          </p:grpSpPr>
          <p:sp>
            <p:nvSpPr>
              <p:cNvPr id="21620" name="Text Box 116"/>
              <p:cNvSpPr txBox="1">
                <a:spLocks noChangeArrowheads="1"/>
              </p:cNvSpPr>
              <p:nvPr/>
            </p:nvSpPr>
            <p:spPr bwMode="auto">
              <a:xfrm rot="16200000">
                <a:off x="5218" y="2942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21621" name="Text Box 117"/>
              <p:cNvSpPr txBox="1">
                <a:spLocks noChangeArrowheads="1"/>
              </p:cNvSpPr>
              <p:nvPr/>
            </p:nvSpPr>
            <p:spPr bwMode="auto">
              <a:xfrm>
                <a:off x="5160" y="3100"/>
                <a:ext cx="40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</a:rPr>
                  <a:t> M</a:t>
                </a:r>
              </a:p>
            </p:txBody>
          </p:sp>
        </p:grpSp>
      </p:grpSp>
      <p:grpSp>
        <p:nvGrpSpPr>
          <p:cNvPr id="21506" name="Group 127"/>
          <p:cNvGrpSpPr>
            <a:grpSpLocks/>
          </p:cNvGrpSpPr>
          <p:nvPr/>
        </p:nvGrpSpPr>
        <p:grpSpPr bwMode="auto">
          <a:xfrm>
            <a:off x="3733800" y="3124200"/>
            <a:ext cx="685800" cy="609600"/>
            <a:chOff x="2352" y="1968"/>
            <a:chExt cx="432" cy="384"/>
          </a:xfrm>
        </p:grpSpPr>
        <p:sp>
          <p:nvSpPr>
            <p:cNvPr id="21595" name="Rectangle 91"/>
            <p:cNvSpPr>
              <a:spLocks noChangeArrowheads="1"/>
            </p:cNvSpPr>
            <p:nvPr/>
          </p:nvSpPr>
          <p:spPr bwMode="auto">
            <a:xfrm>
              <a:off x="2352" y="1968"/>
              <a:ext cx="432" cy="38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07" name="Group 119"/>
            <p:cNvGrpSpPr>
              <a:grpSpLocks/>
            </p:cNvGrpSpPr>
            <p:nvPr/>
          </p:nvGrpSpPr>
          <p:grpSpPr bwMode="auto">
            <a:xfrm>
              <a:off x="2400" y="1968"/>
              <a:ext cx="334" cy="377"/>
              <a:chOff x="1251" y="3500"/>
              <a:chExt cx="621" cy="434"/>
            </a:xfrm>
          </p:grpSpPr>
          <p:sp>
            <p:nvSpPr>
              <p:cNvPr id="21624" name="Text Box 120"/>
              <p:cNvSpPr txBox="1">
                <a:spLocks noChangeArrowheads="1"/>
              </p:cNvSpPr>
              <p:nvPr/>
            </p:nvSpPr>
            <p:spPr bwMode="auto">
              <a:xfrm>
                <a:off x="1296" y="3579"/>
                <a:ext cx="576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</a:rPr>
                  <a:t>C </a:t>
                </a:r>
                <a:endParaRPr lang="en-US" sz="2600" b="0">
                  <a:solidFill>
                    <a:srgbClr val="FFFF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1625" name="Text Box 121"/>
              <p:cNvSpPr txBox="1">
                <a:spLocks noChangeArrowheads="1"/>
              </p:cNvSpPr>
              <p:nvPr/>
            </p:nvSpPr>
            <p:spPr bwMode="auto">
              <a:xfrm rot="16200000">
                <a:off x="1418" y="3333"/>
                <a:ext cx="239" cy="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21508" name="Group 130"/>
          <p:cNvGrpSpPr>
            <a:grpSpLocks/>
          </p:cNvGrpSpPr>
          <p:nvPr/>
        </p:nvGrpSpPr>
        <p:grpSpPr bwMode="auto">
          <a:xfrm>
            <a:off x="6781800" y="3124200"/>
            <a:ext cx="685800" cy="609600"/>
            <a:chOff x="4272" y="1968"/>
            <a:chExt cx="432" cy="384"/>
          </a:xfrm>
        </p:grpSpPr>
        <p:sp>
          <p:nvSpPr>
            <p:cNvPr id="21596" name="Rectangle 92"/>
            <p:cNvSpPr>
              <a:spLocks noChangeArrowheads="1"/>
            </p:cNvSpPr>
            <p:nvPr/>
          </p:nvSpPr>
          <p:spPr bwMode="auto">
            <a:xfrm>
              <a:off x="4272" y="1968"/>
              <a:ext cx="432" cy="38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0" name="Group 122"/>
            <p:cNvGrpSpPr>
              <a:grpSpLocks/>
            </p:cNvGrpSpPr>
            <p:nvPr/>
          </p:nvGrpSpPr>
          <p:grpSpPr bwMode="auto">
            <a:xfrm>
              <a:off x="4320" y="1968"/>
              <a:ext cx="356" cy="367"/>
              <a:chOff x="5020" y="3648"/>
              <a:chExt cx="356" cy="367"/>
            </a:xfrm>
          </p:grpSpPr>
          <p:sp>
            <p:nvSpPr>
              <p:cNvPr id="21627" name="Text Box 123"/>
              <p:cNvSpPr txBox="1">
                <a:spLocks noChangeArrowheads="1"/>
              </p:cNvSpPr>
              <p:nvPr/>
            </p:nvSpPr>
            <p:spPr bwMode="auto">
              <a:xfrm rot="16200000">
                <a:off x="5054" y="3614"/>
                <a:ext cx="24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21628" name="Text Box 124"/>
              <p:cNvSpPr txBox="1">
                <a:spLocks noChangeArrowheads="1"/>
              </p:cNvSpPr>
              <p:nvPr/>
            </p:nvSpPr>
            <p:spPr bwMode="auto">
              <a:xfrm>
                <a:off x="5040" y="3724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P</a:t>
                </a:r>
              </a:p>
            </p:txBody>
          </p:sp>
        </p:grpSp>
      </p:grpSp>
      <p:sp>
        <p:nvSpPr>
          <p:cNvPr id="21635" name="Text Box 131"/>
          <p:cNvSpPr txBox="1">
            <a:spLocks noChangeArrowheads="1"/>
          </p:cNvSpPr>
          <p:nvPr/>
        </p:nvSpPr>
        <p:spPr bwMode="auto">
          <a:xfrm>
            <a:off x="2438400" y="324485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FF00"/>
                </a:solidFill>
                <a:latin typeface="Arial" charset="0"/>
              </a:rPr>
              <a:t>+</a:t>
            </a:r>
          </a:p>
        </p:txBody>
      </p:sp>
      <p:sp>
        <p:nvSpPr>
          <p:cNvPr id="21636" name="Text Box 132"/>
          <p:cNvSpPr txBox="1">
            <a:spLocks noChangeArrowheads="1"/>
          </p:cNvSpPr>
          <p:nvPr/>
        </p:nvSpPr>
        <p:spPr bwMode="auto">
          <a:xfrm>
            <a:off x="3429000" y="324485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FF00"/>
                </a:solidFill>
                <a:latin typeface="Arial" charset="0"/>
              </a:rPr>
              <a:t>+</a:t>
            </a:r>
          </a:p>
        </p:txBody>
      </p:sp>
      <p:sp>
        <p:nvSpPr>
          <p:cNvPr id="21637" name="Text Box 133"/>
          <p:cNvSpPr txBox="1">
            <a:spLocks noChangeArrowheads="1"/>
          </p:cNvSpPr>
          <p:nvPr/>
        </p:nvSpPr>
        <p:spPr bwMode="auto">
          <a:xfrm>
            <a:off x="5486400" y="324485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FF00"/>
                </a:solidFill>
                <a:latin typeface="Arial" charset="0"/>
              </a:rPr>
              <a:t>+</a:t>
            </a:r>
          </a:p>
        </p:txBody>
      </p:sp>
      <p:sp>
        <p:nvSpPr>
          <p:cNvPr id="21638" name="Text Box 134"/>
          <p:cNvSpPr txBox="1">
            <a:spLocks noChangeArrowheads="1"/>
          </p:cNvSpPr>
          <p:nvPr/>
        </p:nvSpPr>
        <p:spPr bwMode="auto">
          <a:xfrm>
            <a:off x="6400800" y="3244850"/>
            <a:ext cx="38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FF00"/>
                </a:solidFill>
                <a:latin typeface="Arial" charset="0"/>
              </a:rPr>
              <a:t>+</a:t>
            </a:r>
          </a:p>
        </p:txBody>
      </p:sp>
      <p:grpSp>
        <p:nvGrpSpPr>
          <p:cNvPr id="21514" name="Group 154"/>
          <p:cNvGrpSpPr>
            <a:grpSpLocks/>
          </p:cNvGrpSpPr>
          <p:nvPr/>
        </p:nvGrpSpPr>
        <p:grpSpPr bwMode="auto">
          <a:xfrm>
            <a:off x="6254750" y="2667000"/>
            <a:ext cx="3117850" cy="533400"/>
            <a:chOff x="3940" y="1728"/>
            <a:chExt cx="1964" cy="336"/>
          </a:xfrm>
        </p:grpSpPr>
        <p:grpSp>
          <p:nvGrpSpPr>
            <p:cNvPr id="21520" name="Group 140"/>
            <p:cNvGrpSpPr>
              <a:grpSpLocks/>
            </p:cNvGrpSpPr>
            <p:nvPr/>
          </p:nvGrpSpPr>
          <p:grpSpPr bwMode="auto">
            <a:xfrm>
              <a:off x="4804" y="1728"/>
              <a:ext cx="1100" cy="336"/>
              <a:chOff x="1060" y="1728"/>
              <a:chExt cx="1100" cy="336"/>
            </a:xfrm>
          </p:grpSpPr>
          <p:sp>
            <p:nvSpPr>
              <p:cNvPr id="21645" name="Text Box 141"/>
              <p:cNvSpPr txBox="1">
                <a:spLocks noChangeArrowheads="1"/>
              </p:cNvSpPr>
              <p:nvPr/>
            </p:nvSpPr>
            <p:spPr bwMode="auto">
              <a:xfrm>
                <a:off x="1248" y="1756"/>
                <a:ext cx="9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graphicFrame>
            <p:nvGraphicFramePr>
              <p:cNvPr id="21646" name="Object 142"/>
              <p:cNvGraphicFramePr>
                <a:graphicFrameLocks noChangeAspect="1"/>
              </p:cNvGraphicFramePr>
              <p:nvPr/>
            </p:nvGraphicFramePr>
            <p:xfrm>
              <a:off x="1060" y="1728"/>
              <a:ext cx="284" cy="336"/>
            </p:xfrm>
            <a:graphic>
              <a:graphicData uri="http://schemas.openxmlformats.org/presentationml/2006/ole">
                <p:oleObj spid="_x0000_s3140" name="Equation" r:id="rId9" imgW="139579" imgH="164957" progId="Equation.DSMT4">
                  <p:embed/>
                </p:oleObj>
              </a:graphicData>
            </a:graphic>
          </p:graphicFrame>
        </p:grpSp>
        <p:grpSp>
          <p:nvGrpSpPr>
            <p:cNvPr id="21523" name="Group 143"/>
            <p:cNvGrpSpPr>
              <a:grpSpLocks/>
            </p:cNvGrpSpPr>
            <p:nvPr/>
          </p:nvGrpSpPr>
          <p:grpSpPr bwMode="auto">
            <a:xfrm>
              <a:off x="3940" y="1738"/>
              <a:ext cx="960" cy="326"/>
              <a:chOff x="192" y="1738"/>
              <a:chExt cx="864" cy="326"/>
            </a:xfrm>
          </p:grpSpPr>
          <p:sp>
            <p:nvSpPr>
              <p:cNvPr id="21648" name="Text Box 144"/>
              <p:cNvSpPr txBox="1">
                <a:spLocks noChangeArrowheads="1"/>
              </p:cNvSpPr>
              <p:nvPr/>
            </p:nvSpPr>
            <p:spPr bwMode="auto">
              <a:xfrm>
                <a:off x="384" y="1756"/>
                <a:ext cx="6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  <p:graphicFrame>
            <p:nvGraphicFramePr>
              <p:cNvPr id="21649" name="Object 145"/>
              <p:cNvGraphicFramePr>
                <a:graphicFrameLocks noChangeAspect="1"/>
              </p:cNvGraphicFramePr>
              <p:nvPr/>
            </p:nvGraphicFramePr>
            <p:xfrm>
              <a:off x="192" y="1738"/>
              <a:ext cx="276" cy="326"/>
            </p:xfrm>
            <a:graphic>
              <a:graphicData uri="http://schemas.openxmlformats.org/presentationml/2006/ole">
                <p:oleObj spid="_x0000_s3141" name="Equation" r:id="rId10" imgW="139579" imgH="164957" progId="Equation.DSMT4">
                  <p:embed/>
                </p:oleObj>
              </a:graphicData>
            </a:graphic>
          </p:graphicFrame>
        </p:grpSp>
      </p:grpSp>
      <p:grpSp>
        <p:nvGrpSpPr>
          <p:cNvPr id="21526" name="Group 153"/>
          <p:cNvGrpSpPr>
            <a:grpSpLocks/>
          </p:cNvGrpSpPr>
          <p:nvPr/>
        </p:nvGrpSpPr>
        <p:grpSpPr bwMode="auto">
          <a:xfrm>
            <a:off x="5257800" y="2514600"/>
            <a:ext cx="1143000" cy="1189038"/>
            <a:chOff x="2400" y="3024"/>
            <a:chExt cx="720" cy="749"/>
          </a:xfrm>
        </p:grpSpPr>
        <p:sp>
          <p:nvSpPr>
            <p:cNvPr id="21655" name="Text Box 151"/>
            <p:cNvSpPr txBox="1">
              <a:spLocks noChangeArrowheads="1"/>
            </p:cNvSpPr>
            <p:nvPr/>
          </p:nvSpPr>
          <p:spPr bwMode="auto">
            <a:xfrm>
              <a:off x="2400" y="3024"/>
              <a:ext cx="4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 b="0" dirty="0">
                  <a:latin typeface="Sylfaen" pitchFamily="18" charset="0"/>
                  <a:sym typeface="Symbol" pitchFamily="18" charset="2"/>
                </a:rPr>
                <a:t>}</a:t>
              </a:r>
            </a:p>
          </p:txBody>
        </p:sp>
        <p:sp>
          <p:nvSpPr>
            <p:cNvPr id="21656" name="Text Box 152"/>
            <p:cNvSpPr txBox="1">
              <a:spLocks noChangeArrowheads="1"/>
            </p:cNvSpPr>
            <p:nvPr/>
          </p:nvSpPr>
          <p:spPr bwMode="auto">
            <a:xfrm>
              <a:off x="2688" y="3120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0" dirty="0">
                  <a:latin typeface="Arial" charset="0"/>
                  <a:sym typeface="Symbol" pitchFamily="18" charset="2"/>
                </a:rPr>
                <a:t></a:t>
              </a:r>
            </a:p>
          </p:txBody>
        </p:sp>
      </p:grpSp>
      <p:grpSp>
        <p:nvGrpSpPr>
          <p:cNvPr id="21549" name="Group 197"/>
          <p:cNvGrpSpPr>
            <a:grpSpLocks/>
          </p:cNvGrpSpPr>
          <p:nvPr/>
        </p:nvGrpSpPr>
        <p:grpSpPr bwMode="auto">
          <a:xfrm>
            <a:off x="1566863" y="334963"/>
            <a:ext cx="6110287" cy="1403350"/>
            <a:chOff x="987" y="211"/>
            <a:chExt cx="3849" cy="884"/>
          </a:xfrm>
        </p:grpSpPr>
        <p:grpSp>
          <p:nvGrpSpPr>
            <p:cNvPr id="21552" name="Group 184"/>
            <p:cNvGrpSpPr>
              <a:grpSpLocks/>
            </p:cNvGrpSpPr>
            <p:nvPr/>
          </p:nvGrpSpPr>
          <p:grpSpPr bwMode="auto">
            <a:xfrm rot="14439297">
              <a:off x="970" y="899"/>
              <a:ext cx="213" cy="180"/>
              <a:chOff x="937" y="345"/>
              <a:chExt cx="213" cy="180"/>
            </a:xfrm>
          </p:grpSpPr>
          <p:sp>
            <p:nvSpPr>
              <p:cNvPr id="21689" name="Arc 185"/>
              <p:cNvSpPr>
                <a:spLocks/>
              </p:cNvSpPr>
              <p:nvPr/>
            </p:nvSpPr>
            <p:spPr bwMode="auto">
              <a:xfrm>
                <a:off x="964" y="345"/>
                <a:ext cx="135" cy="108"/>
              </a:xfrm>
              <a:custGeom>
                <a:avLst/>
                <a:gdLst>
                  <a:gd name="G0" fmla="+- 11113 0 0"/>
                  <a:gd name="G1" fmla="+- 0 0 0"/>
                  <a:gd name="G2" fmla="+- 21600 0 0"/>
                  <a:gd name="T0" fmla="*/ 26985 w 26985"/>
                  <a:gd name="T1" fmla="*/ 14651 h 21600"/>
                  <a:gd name="T2" fmla="*/ 0 w 26985"/>
                  <a:gd name="T3" fmla="*/ 18522 h 21600"/>
                  <a:gd name="T4" fmla="*/ 11113 w 2698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85" h="21600" fill="none" extrusionOk="0">
                    <a:moveTo>
                      <a:pt x="26984" y="14650"/>
                    </a:moveTo>
                    <a:cubicBezTo>
                      <a:pt x="22895" y="19080"/>
                      <a:pt x="17141" y="21599"/>
                      <a:pt x="11113" y="21600"/>
                    </a:cubicBezTo>
                    <a:cubicBezTo>
                      <a:pt x="7198" y="21600"/>
                      <a:pt x="3356" y="20536"/>
                      <a:pt x="0" y="18521"/>
                    </a:cubicBezTo>
                  </a:path>
                  <a:path w="26985" h="21600" stroke="0" extrusionOk="0">
                    <a:moveTo>
                      <a:pt x="26984" y="14650"/>
                    </a:moveTo>
                    <a:cubicBezTo>
                      <a:pt x="22895" y="19080"/>
                      <a:pt x="17141" y="21599"/>
                      <a:pt x="11113" y="21600"/>
                    </a:cubicBezTo>
                    <a:cubicBezTo>
                      <a:pt x="7198" y="21600"/>
                      <a:pt x="3356" y="20536"/>
                      <a:pt x="0" y="18521"/>
                    </a:cubicBezTo>
                    <a:lnTo>
                      <a:pt x="1111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0" name="Arc 186"/>
              <p:cNvSpPr>
                <a:spLocks/>
              </p:cNvSpPr>
              <p:nvPr/>
            </p:nvSpPr>
            <p:spPr bwMode="auto">
              <a:xfrm>
                <a:off x="937" y="345"/>
                <a:ext cx="213" cy="180"/>
              </a:xfrm>
              <a:custGeom>
                <a:avLst/>
                <a:gdLst>
                  <a:gd name="G0" fmla="+- 9943 0 0"/>
                  <a:gd name="G1" fmla="+- 0 0 0"/>
                  <a:gd name="G2" fmla="+- 21600 0 0"/>
                  <a:gd name="T0" fmla="*/ 25567 w 25567"/>
                  <a:gd name="T1" fmla="*/ 14914 h 21600"/>
                  <a:gd name="T2" fmla="*/ 0 w 25567"/>
                  <a:gd name="T3" fmla="*/ 19175 h 21600"/>
                  <a:gd name="T4" fmla="*/ 9943 w 2556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567" h="21600" fill="none" extrusionOk="0">
                    <a:moveTo>
                      <a:pt x="25567" y="14914"/>
                    </a:moveTo>
                    <a:cubicBezTo>
                      <a:pt x="21491" y="19184"/>
                      <a:pt x="15845" y="21599"/>
                      <a:pt x="9943" y="21600"/>
                    </a:cubicBezTo>
                    <a:cubicBezTo>
                      <a:pt x="6482" y="21600"/>
                      <a:pt x="3072" y="20768"/>
                      <a:pt x="-1" y="19175"/>
                    </a:cubicBezTo>
                  </a:path>
                  <a:path w="25567" h="21600" stroke="0" extrusionOk="0">
                    <a:moveTo>
                      <a:pt x="25567" y="14914"/>
                    </a:moveTo>
                    <a:cubicBezTo>
                      <a:pt x="21491" y="19184"/>
                      <a:pt x="15845" y="21599"/>
                      <a:pt x="9943" y="21600"/>
                    </a:cubicBezTo>
                    <a:cubicBezTo>
                      <a:pt x="6482" y="21600"/>
                      <a:pt x="3072" y="20768"/>
                      <a:pt x="-1" y="19175"/>
                    </a:cubicBezTo>
                    <a:lnTo>
                      <a:pt x="994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93" name="Arc 189"/>
            <p:cNvSpPr>
              <a:spLocks/>
            </p:cNvSpPr>
            <p:nvPr/>
          </p:nvSpPr>
          <p:spPr bwMode="auto">
            <a:xfrm>
              <a:off x="1350" y="252"/>
              <a:ext cx="135" cy="108"/>
            </a:xfrm>
            <a:custGeom>
              <a:avLst/>
              <a:gdLst>
                <a:gd name="G0" fmla="+- 11113 0 0"/>
                <a:gd name="G1" fmla="+- 0 0 0"/>
                <a:gd name="G2" fmla="+- 21600 0 0"/>
                <a:gd name="T0" fmla="*/ 26985 w 26985"/>
                <a:gd name="T1" fmla="*/ 14651 h 21600"/>
                <a:gd name="T2" fmla="*/ 0 w 26985"/>
                <a:gd name="T3" fmla="*/ 18522 h 21600"/>
                <a:gd name="T4" fmla="*/ 11113 w 2698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85" h="21600" fill="none" extrusionOk="0">
                  <a:moveTo>
                    <a:pt x="26984" y="14650"/>
                  </a:moveTo>
                  <a:cubicBezTo>
                    <a:pt x="22895" y="19080"/>
                    <a:pt x="17141" y="21599"/>
                    <a:pt x="11113" y="21600"/>
                  </a:cubicBezTo>
                  <a:cubicBezTo>
                    <a:pt x="7198" y="21600"/>
                    <a:pt x="3356" y="20536"/>
                    <a:pt x="0" y="18521"/>
                  </a:cubicBezTo>
                </a:path>
                <a:path w="26985" h="21600" stroke="0" extrusionOk="0">
                  <a:moveTo>
                    <a:pt x="26984" y="14650"/>
                  </a:moveTo>
                  <a:cubicBezTo>
                    <a:pt x="22895" y="19080"/>
                    <a:pt x="17141" y="21599"/>
                    <a:pt x="11113" y="21600"/>
                  </a:cubicBezTo>
                  <a:cubicBezTo>
                    <a:pt x="7198" y="21600"/>
                    <a:pt x="3356" y="20536"/>
                    <a:pt x="0" y="18521"/>
                  </a:cubicBezTo>
                  <a:lnTo>
                    <a:pt x="11113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55" name="Group 191"/>
            <p:cNvGrpSpPr>
              <a:grpSpLocks/>
            </p:cNvGrpSpPr>
            <p:nvPr/>
          </p:nvGrpSpPr>
          <p:grpSpPr bwMode="auto">
            <a:xfrm rot="29230748">
              <a:off x="4639" y="860"/>
              <a:ext cx="213" cy="180"/>
              <a:chOff x="937" y="345"/>
              <a:chExt cx="213" cy="180"/>
            </a:xfrm>
          </p:grpSpPr>
          <p:sp>
            <p:nvSpPr>
              <p:cNvPr id="21696" name="Arc 192"/>
              <p:cNvSpPr>
                <a:spLocks/>
              </p:cNvSpPr>
              <p:nvPr/>
            </p:nvSpPr>
            <p:spPr bwMode="auto">
              <a:xfrm>
                <a:off x="964" y="345"/>
                <a:ext cx="135" cy="108"/>
              </a:xfrm>
              <a:custGeom>
                <a:avLst/>
                <a:gdLst>
                  <a:gd name="G0" fmla="+- 11113 0 0"/>
                  <a:gd name="G1" fmla="+- 0 0 0"/>
                  <a:gd name="G2" fmla="+- 21600 0 0"/>
                  <a:gd name="T0" fmla="*/ 26985 w 26985"/>
                  <a:gd name="T1" fmla="*/ 14651 h 21600"/>
                  <a:gd name="T2" fmla="*/ 0 w 26985"/>
                  <a:gd name="T3" fmla="*/ 18522 h 21600"/>
                  <a:gd name="T4" fmla="*/ 11113 w 2698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85" h="21600" fill="none" extrusionOk="0">
                    <a:moveTo>
                      <a:pt x="26984" y="14650"/>
                    </a:moveTo>
                    <a:cubicBezTo>
                      <a:pt x="22895" y="19080"/>
                      <a:pt x="17141" y="21599"/>
                      <a:pt x="11113" y="21600"/>
                    </a:cubicBezTo>
                    <a:cubicBezTo>
                      <a:pt x="7198" y="21600"/>
                      <a:pt x="3356" y="20536"/>
                      <a:pt x="0" y="18521"/>
                    </a:cubicBezTo>
                  </a:path>
                  <a:path w="26985" h="21600" stroke="0" extrusionOk="0">
                    <a:moveTo>
                      <a:pt x="26984" y="14650"/>
                    </a:moveTo>
                    <a:cubicBezTo>
                      <a:pt x="22895" y="19080"/>
                      <a:pt x="17141" y="21599"/>
                      <a:pt x="11113" y="21600"/>
                    </a:cubicBezTo>
                    <a:cubicBezTo>
                      <a:pt x="7198" y="21600"/>
                      <a:pt x="3356" y="20536"/>
                      <a:pt x="0" y="18521"/>
                    </a:cubicBezTo>
                    <a:lnTo>
                      <a:pt x="1111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7" name="Arc 193"/>
              <p:cNvSpPr>
                <a:spLocks/>
              </p:cNvSpPr>
              <p:nvPr/>
            </p:nvSpPr>
            <p:spPr bwMode="auto">
              <a:xfrm>
                <a:off x="937" y="345"/>
                <a:ext cx="213" cy="180"/>
              </a:xfrm>
              <a:custGeom>
                <a:avLst/>
                <a:gdLst>
                  <a:gd name="G0" fmla="+- 9943 0 0"/>
                  <a:gd name="G1" fmla="+- 0 0 0"/>
                  <a:gd name="G2" fmla="+- 21600 0 0"/>
                  <a:gd name="T0" fmla="*/ 25567 w 25567"/>
                  <a:gd name="T1" fmla="*/ 14914 h 21600"/>
                  <a:gd name="T2" fmla="*/ 0 w 25567"/>
                  <a:gd name="T3" fmla="*/ 19175 h 21600"/>
                  <a:gd name="T4" fmla="*/ 9943 w 2556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567" h="21600" fill="none" extrusionOk="0">
                    <a:moveTo>
                      <a:pt x="25567" y="14914"/>
                    </a:moveTo>
                    <a:cubicBezTo>
                      <a:pt x="21491" y="19184"/>
                      <a:pt x="15845" y="21599"/>
                      <a:pt x="9943" y="21600"/>
                    </a:cubicBezTo>
                    <a:cubicBezTo>
                      <a:pt x="6482" y="21600"/>
                      <a:pt x="3072" y="20768"/>
                      <a:pt x="-1" y="19175"/>
                    </a:cubicBezTo>
                  </a:path>
                  <a:path w="25567" h="21600" stroke="0" extrusionOk="0">
                    <a:moveTo>
                      <a:pt x="25567" y="14914"/>
                    </a:moveTo>
                    <a:cubicBezTo>
                      <a:pt x="21491" y="19184"/>
                      <a:pt x="15845" y="21599"/>
                      <a:pt x="9943" y="21600"/>
                    </a:cubicBezTo>
                    <a:cubicBezTo>
                      <a:pt x="6482" y="21600"/>
                      <a:pt x="3072" y="20768"/>
                      <a:pt x="-1" y="19175"/>
                    </a:cubicBezTo>
                    <a:lnTo>
                      <a:pt x="994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99" name="Arc 195"/>
            <p:cNvSpPr>
              <a:spLocks/>
            </p:cNvSpPr>
            <p:nvPr/>
          </p:nvSpPr>
          <p:spPr bwMode="auto">
            <a:xfrm rot="22937234">
              <a:off x="4340" y="211"/>
              <a:ext cx="135" cy="108"/>
            </a:xfrm>
            <a:custGeom>
              <a:avLst/>
              <a:gdLst>
                <a:gd name="G0" fmla="+- 11113 0 0"/>
                <a:gd name="G1" fmla="+- 0 0 0"/>
                <a:gd name="G2" fmla="+- 21600 0 0"/>
                <a:gd name="T0" fmla="*/ 26985 w 26985"/>
                <a:gd name="T1" fmla="*/ 14651 h 21600"/>
                <a:gd name="T2" fmla="*/ 0 w 26985"/>
                <a:gd name="T3" fmla="*/ 18522 h 21600"/>
                <a:gd name="T4" fmla="*/ 11113 w 2698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85" h="21600" fill="none" extrusionOk="0">
                  <a:moveTo>
                    <a:pt x="26984" y="14650"/>
                  </a:moveTo>
                  <a:cubicBezTo>
                    <a:pt x="22895" y="19080"/>
                    <a:pt x="17141" y="21599"/>
                    <a:pt x="11113" y="21600"/>
                  </a:cubicBezTo>
                  <a:cubicBezTo>
                    <a:pt x="7198" y="21600"/>
                    <a:pt x="3356" y="20536"/>
                    <a:pt x="0" y="18521"/>
                  </a:cubicBezTo>
                </a:path>
                <a:path w="26985" h="21600" stroke="0" extrusionOk="0">
                  <a:moveTo>
                    <a:pt x="26984" y="14650"/>
                  </a:moveTo>
                  <a:cubicBezTo>
                    <a:pt x="22895" y="19080"/>
                    <a:pt x="17141" y="21599"/>
                    <a:pt x="11113" y="21600"/>
                  </a:cubicBezTo>
                  <a:cubicBezTo>
                    <a:pt x="7198" y="21600"/>
                    <a:pt x="3356" y="20536"/>
                    <a:pt x="0" y="18521"/>
                  </a:cubicBezTo>
                  <a:lnTo>
                    <a:pt x="11113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" name="Text Box 56"/>
          <p:cNvSpPr txBox="1">
            <a:spLocks noChangeArrowheads="1"/>
          </p:cNvSpPr>
          <p:nvPr/>
        </p:nvSpPr>
        <p:spPr bwMode="auto">
          <a:xfrm>
            <a:off x="1676400" y="3716868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là đỉnh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là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góc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…………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là cạnh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</a:p>
        </p:txBody>
      </p:sp>
      <p:pic>
        <p:nvPicPr>
          <p:cNvPr id="146" name="Object 6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5278678"/>
            <a:ext cx="54642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6629400" y="3733800"/>
            <a:ext cx="106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CC0099"/>
                </a:solidFill>
                <a:latin typeface="+mj-lt"/>
              </a:rPr>
              <a:t>M</a:t>
            </a:r>
            <a:endParaRPr lang="en-US" sz="2400" dirty="0">
              <a:solidFill>
                <a:srgbClr val="CC0099"/>
              </a:solidFill>
              <a:latin typeface="+mj-lt"/>
            </a:endParaRPr>
          </a:p>
        </p:txBody>
      </p:sp>
      <p:sp>
        <p:nvSpPr>
          <p:cNvPr id="148" name="Text Box 78"/>
          <p:cNvSpPr txBox="1">
            <a:spLocks noChangeArrowheads="1"/>
          </p:cNvSpPr>
          <p:nvPr/>
        </p:nvSpPr>
        <p:spPr bwMode="auto">
          <a:xfrm>
            <a:off x="6705600" y="423449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CC0099"/>
                </a:solidFill>
                <a:latin typeface="+mj-lt"/>
              </a:rPr>
              <a:t>B</a:t>
            </a:r>
            <a:endParaRPr lang="en-US" sz="2400" dirty="0">
              <a:solidFill>
                <a:srgbClr val="CC0099"/>
              </a:solidFill>
              <a:latin typeface="+mj-lt"/>
            </a:endParaRPr>
          </a:p>
        </p:txBody>
      </p:sp>
      <p:sp>
        <p:nvSpPr>
          <p:cNvPr id="149" name="Text Box 79"/>
          <p:cNvSpPr txBox="1">
            <a:spLocks noChangeArrowheads="1"/>
          </p:cNvSpPr>
          <p:nvPr/>
        </p:nvSpPr>
        <p:spPr bwMode="auto">
          <a:xfrm>
            <a:off x="6699954" y="4758597"/>
            <a:ext cx="129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MP</a:t>
            </a:r>
          </a:p>
        </p:txBody>
      </p:sp>
      <p:sp>
        <p:nvSpPr>
          <p:cNvPr id="150" name="Text Box 81"/>
          <p:cNvSpPr txBox="1">
            <a:spLocks noChangeArrowheads="1"/>
          </p:cNvSpPr>
          <p:nvPr/>
        </p:nvSpPr>
        <p:spPr bwMode="auto">
          <a:xfrm>
            <a:off x="5105400" y="5356413"/>
            <a:ext cx="83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CC0099"/>
                </a:solidFill>
                <a:latin typeface="+mj-lt"/>
              </a:rPr>
              <a:t>PM</a:t>
            </a:r>
            <a:endParaRPr lang="en-US" sz="2400" dirty="0">
              <a:solidFill>
                <a:srgbClr val="CC0099"/>
              </a:solidFill>
              <a:latin typeface="+mj-lt"/>
            </a:endParaRPr>
          </a:p>
        </p:txBody>
      </p:sp>
      <p:grpSp>
        <p:nvGrpSpPr>
          <p:cNvPr id="151" name="Group 87"/>
          <p:cNvGrpSpPr>
            <a:grpSpLocks/>
          </p:cNvGrpSpPr>
          <p:nvPr/>
        </p:nvGrpSpPr>
        <p:grpSpPr bwMode="auto">
          <a:xfrm>
            <a:off x="6477187" y="5322187"/>
            <a:ext cx="1676400" cy="523875"/>
            <a:chOff x="1019" y="3861"/>
            <a:chExt cx="816" cy="330"/>
          </a:xfrm>
        </p:grpSpPr>
        <p:grpSp>
          <p:nvGrpSpPr>
            <p:cNvPr id="152" name="Group 88"/>
            <p:cNvGrpSpPr>
              <a:grpSpLocks/>
            </p:cNvGrpSpPr>
            <p:nvPr/>
          </p:nvGrpSpPr>
          <p:grpSpPr bwMode="auto">
            <a:xfrm>
              <a:off x="1104" y="3888"/>
              <a:ext cx="144" cy="96"/>
              <a:chOff x="816" y="3216"/>
              <a:chExt cx="192" cy="144"/>
            </a:xfrm>
          </p:grpSpPr>
          <p:sp>
            <p:nvSpPr>
              <p:cNvPr id="154" name="Line 89"/>
              <p:cNvSpPr>
                <a:spLocks noChangeShapeType="1"/>
              </p:cNvSpPr>
              <p:nvPr/>
            </p:nvSpPr>
            <p:spPr bwMode="auto">
              <a:xfrm flipV="1">
                <a:off x="816" y="3216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" name="Line 90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3" name="Text Box 91"/>
            <p:cNvSpPr txBox="1">
              <a:spLocks noChangeArrowheads="1"/>
            </p:cNvSpPr>
            <p:nvPr/>
          </p:nvSpPr>
          <p:spPr bwMode="auto">
            <a:xfrm>
              <a:off x="1019" y="3861"/>
              <a:ext cx="81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C0099"/>
                  </a:solidFill>
                  <a:latin typeface="+mj-lt"/>
                </a:rPr>
                <a:t> </a:t>
              </a:r>
              <a:r>
                <a:rPr lang="vi-VN" sz="2800" dirty="0">
                  <a:solidFill>
                    <a:srgbClr val="CC0099"/>
                  </a:solidFill>
                  <a:latin typeface="+mj-lt"/>
                </a:rPr>
                <a:t>C  </a:t>
              </a:r>
              <a:endParaRPr lang="en-US" sz="2800" dirty="0">
                <a:solidFill>
                  <a:srgbClr val="CC0099"/>
                </a:solidFill>
                <a:latin typeface="+mj-lt"/>
              </a:endParaRPr>
            </a:p>
          </p:txBody>
        </p:sp>
      </p:grpSp>
      <p:sp>
        <p:nvSpPr>
          <p:cNvPr id="156" name="Text Box 80"/>
          <p:cNvSpPr txBox="1">
            <a:spLocks noChangeArrowheads="1"/>
          </p:cNvSpPr>
          <p:nvPr/>
        </p:nvSpPr>
        <p:spPr bwMode="auto">
          <a:xfrm>
            <a:off x="3200400" y="5318799"/>
            <a:ext cx="1371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vi-VN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MPN</a:t>
            </a:r>
            <a:r>
              <a:rPr lang="vi-VN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-6845" y="76200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?2.sgk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1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0417 0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"/>
                            </p:stCondLst>
                            <p:childTnLst>
                              <p:par>
                                <p:cTn id="2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C 4.44444E-6 0.03607 4.44444E-6 0.07237 4.44444E-6 0.0867 " pathEditMode="relative" ptsTypes="aA">
                                      <p:cBhvr>
                                        <p:cTn id="3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6127E-6 L 0.2 -7.86127E-6 " pathEditMode="relative" ptsTypes="AA">
                                      <p:cBhvr>
                                        <p:cTn id="3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10405E-6 L 0.40417 -0.08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0116E-6 L -1.11111E-6 -0.07769 " pathEditMode="relative" ptsTypes="AA">
                                      <p:cBhvr>
                                        <p:cTn id="3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56069E-6 L 0.1816 -0.14659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1676E-6 L 0.40486 -0.22197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"/>
                            </p:stCondLst>
                            <p:childTnLst>
                              <p:par>
                                <p:cTn id="3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6281E-7 L -0.31667 -4.16281E-7 " pathEditMode="relative" ptsTypes="AA">
                                      <p:cBhvr>
                                        <p:cTn id="363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000"/>
                            </p:stCondLst>
                            <p:childTnLst>
                              <p:par>
                                <p:cTn id="3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0"/>
                            </p:stCondLst>
                            <p:childTnLst>
                              <p:par>
                                <p:cTn id="3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7" grpId="0"/>
      <p:bldP spid="21567" grpId="1"/>
      <p:bldP spid="21604" grpId="0"/>
      <p:bldP spid="21604" grpId="1"/>
      <p:bldP spid="21608" grpId="0"/>
      <p:bldP spid="21635" grpId="0"/>
      <p:bldP spid="21636" grpId="0"/>
      <p:bldP spid="21637" grpId="0"/>
      <p:bldP spid="21638" grpId="0"/>
      <p:bldP spid="145" grpId="0"/>
      <p:bldP spid="147" grpId="0"/>
      <p:bldP spid="148" grpId="0"/>
      <p:bldP spid="149" grpId="0"/>
      <p:bldP spid="150" grpId="0"/>
      <p:bldP spid="1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49" name="Group 13">
            <a:extLst>
              <a:ext uri="{FF2B5EF4-FFF2-40B4-BE49-F238E27FC236}">
                <a16:creationId xmlns:a16="http://schemas.microsoft.com/office/drawing/2014/main" xmlns="" id="{A64FE72E-4B55-49ED-9E43-186CB03003CC}"/>
              </a:ext>
            </a:extLst>
          </p:cNvPr>
          <p:cNvGrpSpPr>
            <a:grpSpLocks/>
          </p:cNvGrpSpPr>
          <p:nvPr/>
        </p:nvGrpSpPr>
        <p:grpSpPr bwMode="auto">
          <a:xfrm>
            <a:off x="-811" y="76202"/>
            <a:ext cx="6738950" cy="592138"/>
            <a:chOff x="472" y="568"/>
            <a:chExt cx="3055" cy="373"/>
          </a:xfrm>
        </p:grpSpPr>
        <p:sp>
          <p:nvSpPr>
            <p:cNvPr id="91140" name="Text Box 4">
              <a:extLst>
                <a:ext uri="{FF2B5EF4-FFF2-40B4-BE49-F238E27FC236}">
                  <a16:creationId xmlns:a16="http://schemas.microsoft.com/office/drawing/2014/main" xmlns="" id="{8B011518-3FB5-458A-8584-A45C1B51F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" y="576"/>
              <a:ext cx="30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altLang="en-US" sz="3200" dirty="0">
                  <a:latin typeface="VNI-Times" pitchFamily="2" charset="0"/>
                </a:rPr>
                <a:t>?3sgk  Cho </a:t>
              </a:r>
            </a:p>
          </p:txBody>
        </p:sp>
        <p:grpSp>
          <p:nvGrpSpPr>
            <p:cNvPr id="91141" name="Group 5">
              <a:extLst>
                <a:ext uri="{FF2B5EF4-FFF2-40B4-BE49-F238E27FC236}">
                  <a16:creationId xmlns:a16="http://schemas.microsoft.com/office/drawing/2014/main" xmlns="" id="{D20DDB46-C50A-442F-8B23-B5B8A281D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568"/>
              <a:ext cx="1607" cy="373"/>
              <a:chOff x="2027" y="1816"/>
              <a:chExt cx="1607" cy="373"/>
            </a:xfrm>
          </p:grpSpPr>
          <p:grpSp>
            <p:nvGrpSpPr>
              <p:cNvPr id="91142" name="Group 6">
                <a:extLst>
                  <a:ext uri="{FF2B5EF4-FFF2-40B4-BE49-F238E27FC236}">
                    <a16:creationId xmlns:a16="http://schemas.microsoft.com/office/drawing/2014/main" xmlns="" id="{EEA73498-4E13-4F3D-A627-24C7FE30A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7" y="1816"/>
                <a:ext cx="862" cy="368"/>
                <a:chOff x="2027" y="2200"/>
                <a:chExt cx="862" cy="368"/>
              </a:xfrm>
            </p:grpSpPr>
            <p:sp>
              <p:nvSpPr>
                <p:cNvPr id="91143" name="AutoShape 7">
                  <a:extLst>
                    <a:ext uri="{FF2B5EF4-FFF2-40B4-BE49-F238E27FC236}">
                      <a16:creationId xmlns:a16="http://schemas.microsoft.com/office/drawing/2014/main" xmlns="" id="{90F64451-CEE0-4416-850B-F3479FF3B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7" y="2304"/>
                  <a:ext cx="285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44" name="Text Box 8">
                  <a:extLst>
                    <a:ext uri="{FF2B5EF4-FFF2-40B4-BE49-F238E27FC236}">
                      <a16:creationId xmlns:a16="http://schemas.microsoft.com/office/drawing/2014/main" xmlns="" id="{58171DDF-39B1-47A0-BE40-F19E91C174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44" y="2200"/>
                  <a:ext cx="645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dirty="0">
                      <a:latin typeface="VNI-Times" pitchFamily="2" charset="0"/>
                    </a:rPr>
                    <a:t>ABC</a:t>
                  </a:r>
                </a:p>
              </p:txBody>
            </p:sp>
          </p:grpSp>
          <p:sp>
            <p:nvSpPr>
              <p:cNvPr id="91145" name="Text Box 9">
                <a:extLst>
                  <a:ext uri="{FF2B5EF4-FFF2-40B4-BE49-F238E27FC236}">
                    <a16:creationId xmlns:a16="http://schemas.microsoft.com/office/drawing/2014/main" xmlns="" id="{85FA5C1B-2EB3-45E2-A63D-82E843F19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" y="1824"/>
                <a:ext cx="57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dirty="0">
                    <a:latin typeface="Tahoma" panose="020B0604030504040204" pitchFamily="34" charset="0"/>
                  </a:rPr>
                  <a:t>   = </a:t>
                </a:r>
              </a:p>
            </p:txBody>
          </p:sp>
          <p:grpSp>
            <p:nvGrpSpPr>
              <p:cNvPr id="91146" name="Group 10">
                <a:extLst>
                  <a:ext uri="{FF2B5EF4-FFF2-40B4-BE49-F238E27FC236}">
                    <a16:creationId xmlns:a16="http://schemas.microsoft.com/office/drawing/2014/main" xmlns="" id="{1506A3C7-7C91-4F7F-852C-E201A0212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7" y="1824"/>
                <a:ext cx="817" cy="365"/>
                <a:chOff x="2715" y="1824"/>
                <a:chExt cx="817" cy="365"/>
              </a:xfrm>
            </p:grpSpPr>
            <p:sp>
              <p:nvSpPr>
                <p:cNvPr id="91147" name="AutoShape 11">
                  <a:extLst>
                    <a:ext uri="{FF2B5EF4-FFF2-40B4-BE49-F238E27FC236}">
                      <a16:creationId xmlns:a16="http://schemas.microsoft.com/office/drawing/2014/main" xmlns="" id="{039FD0B4-9E5A-48B5-9BFF-EB8B778AA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5" y="1901"/>
                  <a:ext cx="240" cy="211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148" name="Text Box 12">
                  <a:extLst>
                    <a:ext uri="{FF2B5EF4-FFF2-40B4-BE49-F238E27FC236}">
                      <a16:creationId xmlns:a16="http://schemas.microsoft.com/office/drawing/2014/main" xmlns="" id="{0B9AFAD2-58EE-443D-A66E-376684D170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1824"/>
                  <a:ext cx="60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dirty="0">
                      <a:latin typeface="VNI-Times" pitchFamily="2" charset="0"/>
                    </a:rPr>
                    <a:t>DEF</a:t>
                  </a:r>
                </a:p>
              </p:txBody>
            </p:sp>
          </p:grpSp>
        </p:grpSp>
      </p:grpSp>
      <p:sp>
        <p:nvSpPr>
          <p:cNvPr id="91150" name="Text Box 14">
            <a:extLst>
              <a:ext uri="{FF2B5EF4-FFF2-40B4-BE49-F238E27FC236}">
                <a16:creationId xmlns:a16="http://schemas.microsoft.com/office/drawing/2014/main" xmlns="" id="{2DE5BD92-772E-4977-AF40-8100C941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358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i="1" dirty="0" err="1">
                <a:latin typeface="VNI-Times" pitchFamily="2" charset="0"/>
              </a:rPr>
              <a:t>Tìm</a:t>
            </a:r>
            <a:r>
              <a:rPr lang="en-US" altLang="en-US" sz="3200" i="1" dirty="0">
                <a:latin typeface="VNI-Times" pitchFamily="2" charset="0"/>
              </a:rPr>
              <a:t> </a:t>
            </a:r>
            <a:r>
              <a:rPr lang="en-US" altLang="en-US" sz="3200" i="1" dirty="0" err="1">
                <a:latin typeface="VNI-Times" pitchFamily="2" charset="0"/>
              </a:rPr>
              <a:t>soá</a:t>
            </a:r>
            <a:r>
              <a:rPr lang="en-US" altLang="en-US" sz="3200" i="1" dirty="0">
                <a:latin typeface="VNI-Times" pitchFamily="2" charset="0"/>
              </a:rPr>
              <a:t> </a:t>
            </a:r>
            <a:r>
              <a:rPr lang="en-US" altLang="en-US" sz="3200" i="1" dirty="0" err="1">
                <a:latin typeface="VNI-Times" pitchFamily="2" charset="0"/>
              </a:rPr>
              <a:t>ño</a:t>
            </a:r>
            <a:r>
              <a:rPr lang="en-US" altLang="en-US" sz="3200" i="1" dirty="0">
                <a:latin typeface="VNI-Times" pitchFamily="2" charset="0"/>
              </a:rPr>
              <a:t> </a:t>
            </a:r>
            <a:r>
              <a:rPr lang="en-US" altLang="en-US" sz="3200" i="1" dirty="0" err="1">
                <a:latin typeface="VNI-Times" pitchFamily="2" charset="0"/>
              </a:rPr>
              <a:t>goùc</a:t>
            </a:r>
            <a:r>
              <a:rPr lang="en-US" altLang="en-US" sz="3200" i="1" dirty="0">
                <a:latin typeface="VNI-Times" pitchFamily="2" charset="0"/>
              </a:rPr>
              <a:t> D </a:t>
            </a:r>
            <a:r>
              <a:rPr lang="en-US" altLang="en-US" sz="3200" i="1" dirty="0" err="1">
                <a:latin typeface="VNI-Times" pitchFamily="2" charset="0"/>
              </a:rPr>
              <a:t>vaø</a:t>
            </a:r>
            <a:r>
              <a:rPr lang="en-US" altLang="en-US" sz="3200" i="1" dirty="0">
                <a:latin typeface="VNI-Times" pitchFamily="2" charset="0"/>
              </a:rPr>
              <a:t> </a:t>
            </a:r>
            <a:r>
              <a:rPr lang="en-US" altLang="en-US" sz="3200" i="1" dirty="0" err="1">
                <a:latin typeface="VNI-Times" pitchFamily="2" charset="0"/>
              </a:rPr>
              <a:t>ñoä</a:t>
            </a:r>
            <a:r>
              <a:rPr lang="en-US" altLang="en-US" sz="3200" i="1" dirty="0">
                <a:latin typeface="VNI-Times" pitchFamily="2" charset="0"/>
              </a:rPr>
              <a:t> </a:t>
            </a:r>
            <a:r>
              <a:rPr lang="en-US" altLang="en-US" sz="3200" i="1" dirty="0" err="1">
                <a:latin typeface="VNI-Times" pitchFamily="2" charset="0"/>
              </a:rPr>
              <a:t>daøi</a:t>
            </a:r>
            <a:r>
              <a:rPr lang="en-US" altLang="en-US" sz="3200" i="1" dirty="0">
                <a:latin typeface="VNI-Times" pitchFamily="2" charset="0"/>
              </a:rPr>
              <a:t> </a:t>
            </a:r>
            <a:r>
              <a:rPr lang="en-US" altLang="en-US" sz="3200" i="1" dirty="0" err="1">
                <a:latin typeface="VNI-Times" pitchFamily="2" charset="0"/>
              </a:rPr>
              <a:t>caïnh</a:t>
            </a:r>
            <a:r>
              <a:rPr lang="en-US" altLang="en-US" sz="3200" i="1" dirty="0">
                <a:latin typeface="VNI-Times" pitchFamily="2" charset="0"/>
              </a:rPr>
              <a:t> BC</a:t>
            </a:r>
          </a:p>
        </p:txBody>
      </p:sp>
      <p:grpSp>
        <p:nvGrpSpPr>
          <p:cNvPr id="91239" name="Group 103">
            <a:extLst>
              <a:ext uri="{FF2B5EF4-FFF2-40B4-BE49-F238E27FC236}">
                <a16:creationId xmlns:a16="http://schemas.microsoft.com/office/drawing/2014/main" xmlns="" id="{D2157E75-F52C-42DF-98BB-5E1B591CF6C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19953"/>
            <a:ext cx="2757488" cy="2763838"/>
            <a:chOff x="3456" y="384"/>
            <a:chExt cx="1737" cy="1741"/>
          </a:xfrm>
        </p:grpSpPr>
        <p:grpSp>
          <p:nvGrpSpPr>
            <p:cNvPr id="91165" name="Group 29">
              <a:extLst>
                <a:ext uri="{FF2B5EF4-FFF2-40B4-BE49-F238E27FC236}">
                  <a16:creationId xmlns:a16="http://schemas.microsoft.com/office/drawing/2014/main" xmlns="" id="{30DDE28A-4313-4C47-8F88-AA570B4F66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84"/>
              <a:ext cx="1737" cy="1741"/>
              <a:chOff x="3168" y="192"/>
              <a:chExt cx="1737" cy="1741"/>
            </a:xfrm>
          </p:grpSpPr>
          <p:grpSp>
            <p:nvGrpSpPr>
              <p:cNvPr id="91159" name="Group 23">
                <a:extLst>
                  <a:ext uri="{FF2B5EF4-FFF2-40B4-BE49-F238E27FC236}">
                    <a16:creationId xmlns:a16="http://schemas.microsoft.com/office/drawing/2014/main" xmlns="" id="{AA7C9F35-AAB5-49F9-A181-8266C0C420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192"/>
                <a:ext cx="1737" cy="1741"/>
                <a:chOff x="3045" y="264"/>
                <a:chExt cx="1737" cy="1741"/>
              </a:xfrm>
            </p:grpSpPr>
            <p:sp>
              <p:nvSpPr>
                <p:cNvPr id="91153" name="Line 17">
                  <a:extLst>
                    <a:ext uri="{FF2B5EF4-FFF2-40B4-BE49-F238E27FC236}">
                      <a16:creationId xmlns:a16="http://schemas.microsoft.com/office/drawing/2014/main" xmlns="" id="{4D829F40-ADD4-4951-8529-1E6B6ECB2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17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1154" name="Line 18">
                  <a:extLst>
                    <a:ext uri="{FF2B5EF4-FFF2-40B4-BE49-F238E27FC236}">
                      <a16:creationId xmlns:a16="http://schemas.microsoft.com/office/drawing/2014/main" xmlns="" id="{B1890DA6-B1C4-46B5-B710-27FBFDAB41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64" y="576"/>
                  <a:ext cx="384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1155" name="Line 19">
                  <a:extLst>
                    <a:ext uri="{FF2B5EF4-FFF2-40B4-BE49-F238E27FC236}">
                      <a16:creationId xmlns:a16="http://schemas.microsoft.com/office/drawing/2014/main" xmlns="" id="{D85B852E-2BE1-44F6-B9F6-55F005062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576"/>
                  <a:ext cx="96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1156" name="Text Box 20">
                  <a:extLst>
                    <a:ext uri="{FF2B5EF4-FFF2-40B4-BE49-F238E27FC236}">
                      <a16:creationId xmlns:a16="http://schemas.microsoft.com/office/drawing/2014/main" xmlns="" id="{9D867794-297D-45FA-BB39-A51248C8A8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64"/>
                  <a:ext cx="24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>
                      <a:latin typeface="VNI-Times" pitchFamily="2" charset="0"/>
                    </a:rPr>
                    <a:t>A</a:t>
                  </a:r>
                </a:p>
              </p:txBody>
            </p:sp>
            <p:sp>
              <p:nvSpPr>
                <p:cNvPr id="91157" name="Text Box 21">
                  <a:extLst>
                    <a:ext uri="{FF2B5EF4-FFF2-40B4-BE49-F238E27FC236}">
                      <a16:creationId xmlns:a16="http://schemas.microsoft.com/office/drawing/2014/main" xmlns="" id="{71048EB5-F7A4-4E92-A24C-DE3DC3C310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42" y="1635"/>
                  <a:ext cx="240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>
                      <a:latin typeface="VNI-Times" pitchFamily="2" charset="0"/>
                    </a:rPr>
                    <a:t>C</a:t>
                  </a:r>
                </a:p>
              </p:txBody>
            </p:sp>
            <p:sp>
              <p:nvSpPr>
                <p:cNvPr id="91158" name="Text Box 22">
                  <a:extLst>
                    <a:ext uri="{FF2B5EF4-FFF2-40B4-BE49-F238E27FC236}">
                      <a16:creationId xmlns:a16="http://schemas.microsoft.com/office/drawing/2014/main" xmlns="" id="{BC8E96E8-4FB8-407D-96F3-D8A879DD2E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5" y="1641"/>
                  <a:ext cx="240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>
                      <a:latin typeface="VNI-Times" pitchFamily="2" charset="0"/>
                    </a:rPr>
                    <a:t>B</a:t>
                  </a:r>
                </a:p>
              </p:txBody>
            </p:sp>
          </p:grpSp>
          <p:sp>
            <p:nvSpPr>
              <p:cNvPr id="91160" name="Arc 24">
                <a:extLst>
                  <a:ext uri="{FF2B5EF4-FFF2-40B4-BE49-F238E27FC236}">
                    <a16:creationId xmlns:a16="http://schemas.microsoft.com/office/drawing/2014/main" xmlns="" id="{620CF1B6-DA83-45BC-9966-5931B64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1506"/>
                <a:ext cx="96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62" name="Arc 26">
                <a:extLst>
                  <a:ext uri="{FF2B5EF4-FFF2-40B4-BE49-F238E27FC236}">
                    <a16:creationId xmlns:a16="http://schemas.microsoft.com/office/drawing/2014/main" xmlns="" id="{64410BE7-21FD-411D-8BDC-4FA83ED78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467"/>
                <a:ext cx="144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64" name="Arc 28">
                <a:extLst>
                  <a:ext uri="{FF2B5EF4-FFF2-40B4-BE49-F238E27FC236}">
                    <a16:creationId xmlns:a16="http://schemas.microsoft.com/office/drawing/2014/main" xmlns="" id="{77C57BE3-2799-4982-B73D-936948F596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30" y="1470"/>
                <a:ext cx="48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68" name="Group 32">
              <a:extLst>
                <a:ext uri="{FF2B5EF4-FFF2-40B4-BE49-F238E27FC236}">
                  <a16:creationId xmlns:a16="http://schemas.microsoft.com/office/drawing/2014/main" xmlns="" id="{50E492BE-DD27-4B5E-83EE-DDC0316D6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1512"/>
              <a:ext cx="558" cy="297"/>
              <a:chOff x="3840" y="1575"/>
              <a:chExt cx="558" cy="297"/>
            </a:xfrm>
          </p:grpSpPr>
          <p:sp>
            <p:nvSpPr>
              <p:cNvPr id="91166" name="Text Box 30">
                <a:extLst>
                  <a:ext uri="{FF2B5EF4-FFF2-40B4-BE49-F238E27FC236}">
                    <a16:creationId xmlns:a16="http://schemas.microsoft.com/office/drawing/2014/main" xmlns="" id="{228C0338-8320-42C9-A407-C21BFCD25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58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70</a:t>
                </a:r>
              </a:p>
            </p:txBody>
          </p:sp>
          <p:sp>
            <p:nvSpPr>
              <p:cNvPr id="91167" name="Text Box 31">
                <a:extLst>
                  <a:ext uri="{FF2B5EF4-FFF2-40B4-BE49-F238E27FC236}">
                    <a16:creationId xmlns:a16="http://schemas.microsoft.com/office/drawing/2014/main" xmlns="" id="{30BE26D0-8C5A-4B21-ADF6-6C6327C5F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1575"/>
                <a:ext cx="38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VNI-Times" pitchFamily="2" charset="0"/>
                  </a:rPr>
                  <a:t>0</a:t>
                </a:r>
              </a:p>
            </p:txBody>
          </p:sp>
        </p:grpSp>
        <p:grpSp>
          <p:nvGrpSpPr>
            <p:cNvPr id="91169" name="Group 33">
              <a:extLst>
                <a:ext uri="{FF2B5EF4-FFF2-40B4-BE49-F238E27FC236}">
                  <a16:creationId xmlns:a16="http://schemas.microsoft.com/office/drawing/2014/main" xmlns="" id="{2079293A-06E4-4A41-A4C4-050C55754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8" y="1551"/>
              <a:ext cx="558" cy="297"/>
              <a:chOff x="3840" y="1575"/>
              <a:chExt cx="558" cy="297"/>
            </a:xfrm>
          </p:grpSpPr>
          <p:sp>
            <p:nvSpPr>
              <p:cNvPr id="91170" name="Text Box 34">
                <a:extLst>
                  <a:ext uri="{FF2B5EF4-FFF2-40B4-BE49-F238E27FC236}">
                    <a16:creationId xmlns:a16="http://schemas.microsoft.com/office/drawing/2014/main" xmlns="" id="{8F4B4340-FF14-4924-8A74-C88E4770F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58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50</a:t>
                </a:r>
              </a:p>
            </p:txBody>
          </p:sp>
          <p:sp>
            <p:nvSpPr>
              <p:cNvPr id="91171" name="Text Box 35">
                <a:extLst>
                  <a:ext uri="{FF2B5EF4-FFF2-40B4-BE49-F238E27FC236}">
                    <a16:creationId xmlns:a16="http://schemas.microsoft.com/office/drawing/2014/main" xmlns="" id="{F1298C04-52D2-4D39-A7A9-D77F1F770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1575"/>
                <a:ext cx="38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VNI-Times" pitchFamily="2" charset="0"/>
                  </a:rPr>
                  <a:t>0</a:t>
                </a:r>
              </a:p>
            </p:txBody>
          </p:sp>
        </p:grpSp>
      </p:grpSp>
      <p:sp>
        <p:nvSpPr>
          <p:cNvPr id="91183" name="Line 47">
            <a:extLst>
              <a:ext uri="{FF2B5EF4-FFF2-40B4-BE49-F238E27FC236}">
                <a16:creationId xmlns:a16="http://schemas.microsoft.com/office/drawing/2014/main" xmlns="" id="{7AB24C1B-5A44-42D6-9221-A9E158613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676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4" name="Text Box 48">
            <a:extLst>
              <a:ext uri="{FF2B5EF4-FFF2-40B4-BE49-F238E27FC236}">
                <a16:creationId xmlns:a16="http://schemas.microsoft.com/office/drawing/2014/main" xmlns="" id="{354404CD-B2B1-4C8B-ABA0-E3353AE1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latin typeface="VNI-Times" pitchFamily="2" charset="0"/>
              </a:rPr>
              <a:t>Giaûi:</a:t>
            </a:r>
          </a:p>
        </p:txBody>
      </p:sp>
      <p:grpSp>
        <p:nvGrpSpPr>
          <p:cNvPr id="91205" name="Group 69">
            <a:extLst>
              <a:ext uri="{FF2B5EF4-FFF2-40B4-BE49-F238E27FC236}">
                <a16:creationId xmlns:a16="http://schemas.microsoft.com/office/drawing/2014/main" xmlns="" id="{2D8409D6-7A63-4E91-A0F8-E37F370BEC0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930521"/>
            <a:ext cx="3619500" cy="584200"/>
            <a:chOff x="576" y="2643"/>
            <a:chExt cx="2280" cy="368"/>
          </a:xfrm>
        </p:grpSpPr>
        <p:sp>
          <p:nvSpPr>
            <p:cNvPr id="91185" name="Text Box 49">
              <a:extLst>
                <a:ext uri="{FF2B5EF4-FFF2-40B4-BE49-F238E27FC236}">
                  <a16:creationId xmlns:a16="http://schemas.microsoft.com/office/drawing/2014/main" xmlns="" id="{EF4F74BC-17A5-4E16-A166-ECDC5C6C7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643"/>
              <a:ext cx="18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200" dirty="0">
                  <a:latin typeface="VNI-Times" pitchFamily="2" charset="0"/>
                </a:rPr>
                <a:t>BÂ + CÂ =</a:t>
              </a:r>
            </a:p>
          </p:txBody>
        </p:sp>
        <p:grpSp>
          <p:nvGrpSpPr>
            <p:cNvPr id="91204" name="Group 68">
              <a:extLst>
                <a:ext uri="{FF2B5EF4-FFF2-40B4-BE49-F238E27FC236}">
                  <a16:creationId xmlns:a16="http://schemas.microsoft.com/office/drawing/2014/main" xmlns="" id="{3FF0ABE6-CA35-4FC6-A25D-E40BD8D0A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4" y="2643"/>
              <a:ext cx="912" cy="365"/>
              <a:chOff x="1872" y="2643"/>
              <a:chExt cx="912" cy="365"/>
            </a:xfrm>
          </p:grpSpPr>
          <p:sp>
            <p:nvSpPr>
              <p:cNvPr id="91188" name="Text Box 52">
                <a:extLst>
                  <a:ext uri="{FF2B5EF4-FFF2-40B4-BE49-F238E27FC236}">
                    <a16:creationId xmlns:a16="http://schemas.microsoft.com/office/drawing/2014/main" xmlns="" id="{28D345A1-D0DB-452D-896B-827EB48CF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643"/>
                <a:ext cx="5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latin typeface="VNI-Times" pitchFamily="2" charset="0"/>
                  </a:rPr>
                  <a:t>120</a:t>
                </a:r>
              </a:p>
            </p:txBody>
          </p:sp>
          <p:sp>
            <p:nvSpPr>
              <p:cNvPr id="91189" name="Text Box 53">
                <a:extLst>
                  <a:ext uri="{FF2B5EF4-FFF2-40B4-BE49-F238E27FC236}">
                    <a16:creationId xmlns:a16="http://schemas.microsoft.com/office/drawing/2014/main" xmlns="" id="{BF3203F6-7B50-4177-AD44-300C4E36C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5" y="2643"/>
                <a:ext cx="52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VNI-Times" pitchFamily="2" charset="0"/>
                  </a:rPr>
                  <a:t>0</a:t>
                </a:r>
              </a:p>
            </p:txBody>
          </p:sp>
        </p:grpSp>
      </p:grpSp>
      <p:grpSp>
        <p:nvGrpSpPr>
          <p:cNvPr id="91193" name="Group 57">
            <a:extLst>
              <a:ext uri="{FF2B5EF4-FFF2-40B4-BE49-F238E27FC236}">
                <a16:creationId xmlns:a16="http://schemas.microsoft.com/office/drawing/2014/main" xmlns="" id="{BCD36063-3AAD-48FD-84F3-AA9C82F8433A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1952624"/>
            <a:ext cx="3400425" cy="630238"/>
            <a:chOff x="949" y="2536"/>
            <a:chExt cx="2142" cy="397"/>
          </a:xfrm>
        </p:grpSpPr>
        <p:sp>
          <p:nvSpPr>
            <p:cNvPr id="91194" name="Text Box 58">
              <a:extLst>
                <a:ext uri="{FF2B5EF4-FFF2-40B4-BE49-F238E27FC236}">
                  <a16:creationId xmlns:a16="http://schemas.microsoft.com/office/drawing/2014/main" xmlns="" id="{8C1D5480-1BAB-4A49-BCDE-446268116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" y="2565"/>
              <a:ext cx="176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latin typeface="VNI-Times" pitchFamily="2" charset="0"/>
                </a:rPr>
                <a:t>AÂ + BÂ + CÂ =</a:t>
              </a:r>
            </a:p>
          </p:txBody>
        </p:sp>
        <p:grpSp>
          <p:nvGrpSpPr>
            <p:cNvPr id="91195" name="Group 59">
              <a:extLst>
                <a:ext uri="{FF2B5EF4-FFF2-40B4-BE49-F238E27FC236}">
                  <a16:creationId xmlns:a16="http://schemas.microsoft.com/office/drawing/2014/main" xmlns="" id="{79842632-9FFC-475F-A51C-2B618435B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8" y="2536"/>
              <a:ext cx="853" cy="385"/>
              <a:chOff x="2238" y="2536"/>
              <a:chExt cx="853" cy="385"/>
            </a:xfrm>
          </p:grpSpPr>
          <p:sp>
            <p:nvSpPr>
              <p:cNvPr id="91196" name="Text Box 60">
                <a:extLst>
                  <a:ext uri="{FF2B5EF4-FFF2-40B4-BE49-F238E27FC236}">
                    <a16:creationId xmlns:a16="http://schemas.microsoft.com/office/drawing/2014/main" xmlns="" id="{EF00E27A-FB15-4A92-8EA0-111494B63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8" y="2556"/>
                <a:ext cx="5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dirty="0">
                    <a:latin typeface="VNI-Times" pitchFamily="2" charset="0"/>
                  </a:rPr>
                  <a:t>180</a:t>
                </a:r>
              </a:p>
            </p:txBody>
          </p:sp>
          <p:sp>
            <p:nvSpPr>
              <p:cNvPr id="91197" name="Text Box 61">
                <a:extLst>
                  <a:ext uri="{FF2B5EF4-FFF2-40B4-BE49-F238E27FC236}">
                    <a16:creationId xmlns:a16="http://schemas.microsoft.com/office/drawing/2014/main" xmlns="" id="{52E67478-5E75-4722-BB60-680FF00F1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36"/>
                <a:ext cx="45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 dirty="0">
                    <a:latin typeface="VNI-Times" pitchFamily="2" charset="0"/>
                  </a:rPr>
                  <a:t>0</a:t>
                </a:r>
              </a:p>
            </p:txBody>
          </p:sp>
        </p:grpSp>
      </p:grpSp>
      <p:grpSp>
        <p:nvGrpSpPr>
          <p:cNvPr id="91206" name="Group 70">
            <a:extLst>
              <a:ext uri="{FF2B5EF4-FFF2-40B4-BE49-F238E27FC236}">
                <a16:creationId xmlns:a16="http://schemas.microsoft.com/office/drawing/2014/main" xmlns="" id="{E2724A77-9190-4881-9ECC-EA4F45838D6A}"/>
              </a:ext>
            </a:extLst>
          </p:cNvPr>
          <p:cNvGrpSpPr>
            <a:grpSpLocks/>
          </p:cNvGrpSpPr>
          <p:nvPr/>
        </p:nvGrpSpPr>
        <p:grpSpPr bwMode="auto">
          <a:xfrm>
            <a:off x="2132013" y="3535363"/>
            <a:ext cx="3354387" cy="609600"/>
            <a:chOff x="624" y="3024"/>
            <a:chExt cx="2113" cy="384"/>
          </a:xfrm>
        </p:grpSpPr>
        <p:sp>
          <p:nvSpPr>
            <p:cNvPr id="91199" name="Text Box 63">
              <a:extLst>
                <a:ext uri="{FF2B5EF4-FFF2-40B4-BE49-F238E27FC236}">
                  <a16:creationId xmlns:a16="http://schemas.microsoft.com/office/drawing/2014/main" xmlns="" id="{CDAC55F3-4207-4746-BE8E-C1E833DA9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024"/>
              <a:ext cx="18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VNI-Times" pitchFamily="2" charset="0"/>
                </a:rPr>
                <a:t>              AÂ =  </a:t>
              </a:r>
            </a:p>
          </p:txBody>
        </p:sp>
        <p:grpSp>
          <p:nvGrpSpPr>
            <p:cNvPr id="91203" name="Group 67">
              <a:extLst>
                <a:ext uri="{FF2B5EF4-FFF2-40B4-BE49-F238E27FC236}">
                  <a16:creationId xmlns:a16="http://schemas.microsoft.com/office/drawing/2014/main" xmlns="" id="{5652A469-D659-4B43-B8D3-6FCFA6400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043"/>
              <a:ext cx="769" cy="365"/>
              <a:chOff x="1968" y="3043"/>
              <a:chExt cx="769" cy="365"/>
            </a:xfrm>
          </p:grpSpPr>
          <p:sp>
            <p:nvSpPr>
              <p:cNvPr id="91201" name="Text Box 65">
                <a:extLst>
                  <a:ext uri="{FF2B5EF4-FFF2-40B4-BE49-F238E27FC236}">
                    <a16:creationId xmlns:a16="http://schemas.microsoft.com/office/drawing/2014/main" xmlns="" id="{14C7ADA8-9956-456C-90E7-F93DFD207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043"/>
                <a:ext cx="5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latin typeface="VNI-Times" pitchFamily="2" charset="0"/>
                  </a:rPr>
                  <a:t>60</a:t>
                </a:r>
              </a:p>
            </p:txBody>
          </p:sp>
          <p:sp>
            <p:nvSpPr>
              <p:cNvPr id="91202" name="Text Box 66">
                <a:extLst>
                  <a:ext uri="{FF2B5EF4-FFF2-40B4-BE49-F238E27FC236}">
                    <a16:creationId xmlns:a16="http://schemas.microsoft.com/office/drawing/2014/main" xmlns="" id="{5BE4736F-6AC0-433A-8492-CE54BF77B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043"/>
                <a:ext cx="52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VNI-Times" pitchFamily="2" charset="0"/>
                  </a:rPr>
                  <a:t>0</a:t>
                </a:r>
              </a:p>
            </p:txBody>
          </p:sp>
        </p:grpSp>
      </p:grpSp>
      <p:sp>
        <p:nvSpPr>
          <p:cNvPr id="91208" name="Text Box 72">
            <a:extLst>
              <a:ext uri="{FF2B5EF4-FFF2-40B4-BE49-F238E27FC236}">
                <a16:creationId xmlns:a16="http://schemas.microsoft.com/office/drawing/2014/main" xmlns="" id="{9CE812E9-2154-4718-B3E3-FE09DCC34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9" y="2624593"/>
            <a:ext cx="39644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VNI-Times" pitchFamily="2" charset="0"/>
              </a:rPr>
              <a:t>(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Đ/L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91209" name="Text Box 73">
            <a:extLst>
              <a:ext uri="{FF2B5EF4-FFF2-40B4-BE49-F238E27FC236}">
                <a16:creationId xmlns:a16="http://schemas.microsoft.com/office/drawing/2014/main" xmlns="" id="{26776F30-0CCF-44AC-8C2A-C28E49F5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3505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</a:rPr>
              <a:t>suy ra:</a:t>
            </a:r>
          </a:p>
        </p:txBody>
      </p:sp>
      <p:sp>
        <p:nvSpPr>
          <p:cNvPr id="91211" name="Text Box 75">
            <a:extLst>
              <a:ext uri="{FF2B5EF4-FFF2-40B4-BE49-F238E27FC236}">
                <a16:creationId xmlns:a16="http://schemas.microsoft.com/office/drawing/2014/main" xmlns="" id="{AF1F5B65-8050-4038-BE50-9B5B8395E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38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</a:rPr>
              <a:t>Vì </a:t>
            </a:r>
          </a:p>
        </p:txBody>
      </p:sp>
      <p:grpSp>
        <p:nvGrpSpPr>
          <p:cNvPr id="91212" name="Group 76">
            <a:extLst>
              <a:ext uri="{FF2B5EF4-FFF2-40B4-BE49-F238E27FC236}">
                <a16:creationId xmlns:a16="http://schemas.microsoft.com/office/drawing/2014/main" xmlns="" id="{FB2F8850-92F8-4274-9C87-D24729BCD5A0}"/>
              </a:ext>
            </a:extLst>
          </p:cNvPr>
          <p:cNvGrpSpPr>
            <a:grpSpLocks/>
          </p:cNvGrpSpPr>
          <p:nvPr/>
        </p:nvGrpSpPr>
        <p:grpSpPr bwMode="auto">
          <a:xfrm>
            <a:off x="-533400" y="4038600"/>
            <a:ext cx="5114925" cy="609600"/>
            <a:chOff x="576" y="576"/>
            <a:chExt cx="3222" cy="384"/>
          </a:xfrm>
        </p:grpSpPr>
        <p:sp>
          <p:nvSpPr>
            <p:cNvPr id="91213" name="Text Box 77">
              <a:extLst>
                <a:ext uri="{FF2B5EF4-FFF2-40B4-BE49-F238E27FC236}">
                  <a16:creationId xmlns:a16="http://schemas.microsoft.com/office/drawing/2014/main" xmlns="" id="{3D901A2A-3C64-4420-A891-D5F589B00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576"/>
              <a:ext cx="2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altLang="en-US" sz="3200">
                <a:solidFill>
                  <a:srgbClr val="1404DE"/>
                </a:solidFill>
                <a:latin typeface="VNI-Times" pitchFamily="2" charset="0"/>
              </a:endParaRPr>
            </a:p>
          </p:txBody>
        </p:sp>
        <p:grpSp>
          <p:nvGrpSpPr>
            <p:cNvPr id="91214" name="Group 78">
              <a:extLst>
                <a:ext uri="{FF2B5EF4-FFF2-40B4-BE49-F238E27FC236}">
                  <a16:creationId xmlns:a16="http://schemas.microsoft.com/office/drawing/2014/main" xmlns="" id="{E1FCC907-5917-4D54-8C99-2EBD11757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576"/>
              <a:ext cx="2310" cy="384"/>
              <a:chOff x="1728" y="1824"/>
              <a:chExt cx="2310" cy="384"/>
            </a:xfrm>
          </p:grpSpPr>
          <p:grpSp>
            <p:nvGrpSpPr>
              <p:cNvPr id="91215" name="Group 79">
                <a:extLst>
                  <a:ext uri="{FF2B5EF4-FFF2-40B4-BE49-F238E27FC236}">
                    <a16:creationId xmlns:a16="http://schemas.microsoft.com/office/drawing/2014/main" xmlns="" id="{BBF78A46-5C45-4713-AB4D-AEBC55F88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843"/>
                <a:ext cx="864" cy="365"/>
                <a:chOff x="1728" y="2227"/>
                <a:chExt cx="864" cy="365"/>
              </a:xfrm>
            </p:grpSpPr>
            <p:sp>
              <p:nvSpPr>
                <p:cNvPr id="91216" name="AutoShape 80">
                  <a:extLst>
                    <a:ext uri="{FF2B5EF4-FFF2-40B4-BE49-F238E27FC236}">
                      <a16:creationId xmlns:a16="http://schemas.microsoft.com/office/drawing/2014/main" xmlns="" id="{2B060367-7CD3-4BF9-9A12-5C5A506F8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304"/>
                  <a:ext cx="240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217" name="Text Box 81">
                  <a:extLst>
                    <a:ext uri="{FF2B5EF4-FFF2-40B4-BE49-F238E27FC236}">
                      <a16:creationId xmlns:a16="http://schemas.microsoft.com/office/drawing/2014/main" xmlns="" id="{F63C9946-6164-4CF0-8BDC-09D2122914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27"/>
                  <a:ext cx="67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>
                      <a:latin typeface="VNI-Times" pitchFamily="2" charset="0"/>
                    </a:rPr>
                    <a:t>ABC</a:t>
                  </a:r>
                </a:p>
              </p:txBody>
            </p:sp>
          </p:grpSp>
          <p:sp>
            <p:nvSpPr>
              <p:cNvPr id="91218" name="Text Box 82">
                <a:extLst>
                  <a:ext uri="{FF2B5EF4-FFF2-40B4-BE49-F238E27FC236}">
                    <a16:creationId xmlns:a16="http://schemas.microsoft.com/office/drawing/2014/main" xmlns="" id="{9AE07605-5CB8-4A04-87E8-3B1EBF810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latin typeface="Tahoma" panose="020B0604030504040204" pitchFamily="34" charset="0"/>
                  </a:rPr>
                  <a:t>  = </a:t>
                </a:r>
              </a:p>
            </p:txBody>
          </p:sp>
          <p:grpSp>
            <p:nvGrpSpPr>
              <p:cNvPr id="91219" name="Group 83">
                <a:extLst>
                  <a:ext uri="{FF2B5EF4-FFF2-40B4-BE49-F238E27FC236}">
                    <a16:creationId xmlns:a16="http://schemas.microsoft.com/office/drawing/2014/main" xmlns="" id="{2798619D-FDF1-4A7E-86C8-E747E81D8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7" y="1824"/>
                <a:ext cx="1221" cy="365"/>
                <a:chOff x="2715" y="1824"/>
                <a:chExt cx="1221" cy="365"/>
              </a:xfrm>
            </p:grpSpPr>
            <p:sp>
              <p:nvSpPr>
                <p:cNvPr id="91220" name="AutoShape 84">
                  <a:extLst>
                    <a:ext uri="{FF2B5EF4-FFF2-40B4-BE49-F238E27FC236}">
                      <a16:creationId xmlns:a16="http://schemas.microsoft.com/office/drawing/2014/main" xmlns="" id="{33900F9D-8ED9-401F-A05E-442443535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5" y="1901"/>
                  <a:ext cx="240" cy="211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221" name="Text Box 85">
                  <a:extLst>
                    <a:ext uri="{FF2B5EF4-FFF2-40B4-BE49-F238E27FC236}">
                      <a16:creationId xmlns:a16="http://schemas.microsoft.com/office/drawing/2014/main" xmlns="" id="{4CCEFE34-AFC5-4FC9-92EF-D0D233BAC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8" y="1824"/>
                  <a:ext cx="100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>
                      <a:latin typeface="VNI-Times" pitchFamily="2" charset="0"/>
                    </a:rPr>
                    <a:t>DEF</a:t>
                  </a:r>
                </a:p>
              </p:txBody>
            </p:sp>
          </p:grpSp>
        </p:grpSp>
      </p:grpSp>
      <p:sp>
        <p:nvSpPr>
          <p:cNvPr id="91222" name="Text Box 86">
            <a:extLst>
              <a:ext uri="{FF2B5EF4-FFF2-40B4-BE49-F238E27FC236}">
                <a16:creationId xmlns:a16="http://schemas.microsoft.com/office/drawing/2014/main" xmlns="" id="{3756159F-650F-48B8-9E2C-13C47ABF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VNI-Times" pitchFamily="2" charset="0"/>
              </a:rPr>
              <a:t>Neân</a:t>
            </a:r>
            <a:r>
              <a:rPr lang="en-US" altLang="en-US" sz="3200" dirty="0">
                <a:latin typeface="VNI-Times" pitchFamily="2" charset="0"/>
              </a:rPr>
              <a:t>    AÂ = DÂ (</a:t>
            </a:r>
            <a:r>
              <a:rPr lang="en-US" altLang="en-US" sz="3200" dirty="0" err="1">
                <a:latin typeface="VNI-Times" pitchFamily="2" charset="0"/>
              </a:rPr>
              <a:t>hai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goùc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töông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öùng</a:t>
            </a:r>
            <a:r>
              <a:rPr lang="en-US" altLang="en-US" sz="3200" dirty="0">
                <a:latin typeface="VNI-Times" pitchFamily="2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vaø</a:t>
            </a:r>
            <a:r>
              <a:rPr lang="en-US" altLang="en-US" sz="3200" dirty="0">
                <a:latin typeface="VNI-Times" pitchFamily="2" charset="0"/>
              </a:rPr>
              <a:t>  BC = EF  (</a:t>
            </a:r>
            <a:r>
              <a:rPr lang="en-US" altLang="en-US" sz="3200" dirty="0" err="1">
                <a:latin typeface="VNI-Times" pitchFamily="2" charset="0"/>
              </a:rPr>
              <a:t>hai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caïnh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töông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öùng</a:t>
            </a:r>
            <a:r>
              <a:rPr lang="en-US" altLang="en-US" sz="3200" dirty="0">
                <a:latin typeface="VNI-Times" pitchFamily="2" charset="0"/>
              </a:rPr>
              <a:t>)</a:t>
            </a:r>
          </a:p>
        </p:txBody>
      </p:sp>
      <p:sp>
        <p:nvSpPr>
          <p:cNvPr id="91230" name="Text Box 94">
            <a:extLst>
              <a:ext uri="{FF2B5EF4-FFF2-40B4-BE49-F238E27FC236}">
                <a16:creationId xmlns:a16="http://schemas.microsoft.com/office/drawing/2014/main" xmlns="" id="{BE768C43-CC02-411A-918E-AB9BE784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7376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</a:rPr>
              <a:t>Vaäy:</a:t>
            </a:r>
          </a:p>
        </p:txBody>
      </p:sp>
      <p:grpSp>
        <p:nvGrpSpPr>
          <p:cNvPr id="91231" name="Group 95">
            <a:extLst>
              <a:ext uri="{FF2B5EF4-FFF2-40B4-BE49-F238E27FC236}">
                <a16:creationId xmlns:a16="http://schemas.microsoft.com/office/drawing/2014/main" xmlns="" id="{74E66931-3D6A-4275-9533-882BC2B18058}"/>
              </a:ext>
            </a:extLst>
          </p:cNvPr>
          <p:cNvGrpSpPr>
            <a:grpSpLocks/>
          </p:cNvGrpSpPr>
          <p:nvPr/>
        </p:nvGrpSpPr>
        <p:grpSpPr bwMode="auto">
          <a:xfrm>
            <a:off x="0" y="5943604"/>
            <a:ext cx="3354388" cy="592138"/>
            <a:chOff x="624" y="3024"/>
            <a:chExt cx="2113" cy="373"/>
          </a:xfrm>
        </p:grpSpPr>
        <p:sp>
          <p:nvSpPr>
            <p:cNvPr id="91232" name="Text Box 96">
              <a:extLst>
                <a:ext uri="{FF2B5EF4-FFF2-40B4-BE49-F238E27FC236}">
                  <a16:creationId xmlns:a16="http://schemas.microsoft.com/office/drawing/2014/main" xmlns="" id="{915FD5EB-61A7-4BCE-87F0-73AC1BF07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024"/>
              <a:ext cx="18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99FF99"/>
                  </a:solidFill>
                  <a:latin typeface="VNI-Times" pitchFamily="2" charset="0"/>
                </a:rPr>
                <a:t>              </a:t>
              </a:r>
              <a:r>
                <a:rPr lang="en-US" altLang="en-US" sz="3200" dirty="0">
                  <a:latin typeface="VNI-Times" pitchFamily="2" charset="0"/>
                </a:rPr>
                <a:t>DÂ =  </a:t>
              </a:r>
            </a:p>
          </p:txBody>
        </p:sp>
        <p:grpSp>
          <p:nvGrpSpPr>
            <p:cNvPr id="91233" name="Group 97">
              <a:extLst>
                <a:ext uri="{FF2B5EF4-FFF2-40B4-BE49-F238E27FC236}">
                  <a16:creationId xmlns:a16="http://schemas.microsoft.com/office/drawing/2014/main" xmlns="" id="{BADAF924-009D-4697-87AF-2BD37AE98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9" y="3032"/>
              <a:ext cx="818" cy="365"/>
              <a:chOff x="1919" y="3032"/>
              <a:chExt cx="818" cy="365"/>
            </a:xfrm>
          </p:grpSpPr>
          <p:sp>
            <p:nvSpPr>
              <p:cNvPr id="91234" name="Text Box 98">
                <a:extLst>
                  <a:ext uri="{FF2B5EF4-FFF2-40B4-BE49-F238E27FC236}">
                    <a16:creationId xmlns:a16="http://schemas.microsoft.com/office/drawing/2014/main" xmlns="" id="{DCD3B7FE-2334-4629-9AD7-2D7771E24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9" y="3032"/>
                <a:ext cx="5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dirty="0">
                    <a:latin typeface="VNI-Times" pitchFamily="2" charset="0"/>
                  </a:rPr>
                  <a:t>60</a:t>
                </a:r>
              </a:p>
            </p:txBody>
          </p:sp>
          <p:sp>
            <p:nvSpPr>
              <p:cNvPr id="91235" name="Text Box 99">
                <a:extLst>
                  <a:ext uri="{FF2B5EF4-FFF2-40B4-BE49-F238E27FC236}">
                    <a16:creationId xmlns:a16="http://schemas.microsoft.com/office/drawing/2014/main" xmlns="" id="{9F1C2684-B9D4-4973-B426-DFFB7F59F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043"/>
                <a:ext cx="52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 dirty="0">
                    <a:latin typeface="VNI-Times" pitchFamily="2" charset="0"/>
                  </a:rPr>
                  <a:t>0</a:t>
                </a:r>
              </a:p>
            </p:txBody>
          </p:sp>
        </p:grpSp>
      </p:grpSp>
      <p:sp>
        <p:nvSpPr>
          <p:cNvPr id="91236" name="Text Box 100">
            <a:extLst>
              <a:ext uri="{FF2B5EF4-FFF2-40B4-BE49-F238E27FC236}">
                <a16:creationId xmlns:a16="http://schemas.microsoft.com/office/drawing/2014/main" xmlns="" id="{734561FD-C22C-40FB-BEA0-7FCEA8BBB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73763"/>
            <a:ext cx="22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</a:rPr>
              <a:t>;</a:t>
            </a:r>
          </a:p>
        </p:txBody>
      </p:sp>
      <p:sp>
        <p:nvSpPr>
          <p:cNvPr id="91237" name="Text Box 101">
            <a:extLst>
              <a:ext uri="{FF2B5EF4-FFF2-40B4-BE49-F238E27FC236}">
                <a16:creationId xmlns:a16="http://schemas.microsoft.com/office/drawing/2014/main" xmlns="" id="{41DED315-B0C9-4DA1-985E-E21AC905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316" y="597376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VNI-Times" pitchFamily="2" charset="0"/>
              </a:rPr>
              <a:t>BC = 3</a:t>
            </a:r>
          </a:p>
        </p:txBody>
      </p:sp>
      <p:grpSp>
        <p:nvGrpSpPr>
          <p:cNvPr id="91240" name="Group 104">
            <a:extLst>
              <a:ext uri="{FF2B5EF4-FFF2-40B4-BE49-F238E27FC236}">
                <a16:creationId xmlns:a16="http://schemas.microsoft.com/office/drawing/2014/main" xmlns="" id="{6FAAF58E-B6FC-4A5E-AFD7-CED9DE3B144A}"/>
              </a:ext>
            </a:extLst>
          </p:cNvPr>
          <p:cNvGrpSpPr>
            <a:grpSpLocks/>
          </p:cNvGrpSpPr>
          <p:nvPr/>
        </p:nvGrpSpPr>
        <p:grpSpPr bwMode="auto">
          <a:xfrm>
            <a:off x="6386513" y="3276600"/>
            <a:ext cx="2757487" cy="2763838"/>
            <a:chOff x="3504" y="2051"/>
            <a:chExt cx="1737" cy="1741"/>
          </a:xfrm>
        </p:grpSpPr>
        <p:grpSp>
          <p:nvGrpSpPr>
            <p:cNvPr id="91173" name="Group 37">
              <a:extLst>
                <a:ext uri="{FF2B5EF4-FFF2-40B4-BE49-F238E27FC236}">
                  <a16:creationId xmlns:a16="http://schemas.microsoft.com/office/drawing/2014/main" xmlns="" id="{9CF10113-E721-4161-8FA4-9C191387B274}"/>
                </a:ext>
              </a:extLst>
            </p:cNvPr>
            <p:cNvGrpSpPr>
              <a:grpSpLocks/>
            </p:cNvGrpSpPr>
            <p:nvPr/>
          </p:nvGrpSpPr>
          <p:grpSpPr bwMode="auto">
            <a:xfrm rot="2329085">
              <a:off x="3504" y="2051"/>
              <a:ext cx="1737" cy="1741"/>
              <a:chOff x="3045" y="264"/>
              <a:chExt cx="1737" cy="1741"/>
            </a:xfrm>
          </p:grpSpPr>
          <p:sp>
            <p:nvSpPr>
              <p:cNvPr id="91174" name="Line 38">
                <a:extLst>
                  <a:ext uri="{FF2B5EF4-FFF2-40B4-BE49-F238E27FC236}">
                    <a16:creationId xmlns:a16="http://schemas.microsoft.com/office/drawing/2014/main" xmlns="" id="{A1797C47-977F-4D90-9077-DD17E7BE5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175" name="Line 39">
                <a:extLst>
                  <a:ext uri="{FF2B5EF4-FFF2-40B4-BE49-F238E27FC236}">
                    <a16:creationId xmlns:a16="http://schemas.microsoft.com/office/drawing/2014/main" xmlns="" id="{A15A1DA0-F861-4C78-9AF5-139C0D6ED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4" y="576"/>
                <a:ext cx="384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176" name="Line 40">
                <a:extLst>
                  <a:ext uri="{FF2B5EF4-FFF2-40B4-BE49-F238E27FC236}">
                    <a16:creationId xmlns:a16="http://schemas.microsoft.com/office/drawing/2014/main" xmlns="" id="{64E1E034-8548-499E-89CB-92A423322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576"/>
                <a:ext cx="96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177" name="Text Box 41">
                <a:extLst>
                  <a:ext uri="{FF2B5EF4-FFF2-40B4-BE49-F238E27FC236}">
                    <a16:creationId xmlns:a16="http://schemas.microsoft.com/office/drawing/2014/main" xmlns="" id="{BBAEA57B-9CDB-45B4-BE84-8242B5B44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64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latin typeface="VNI-Times" pitchFamily="2" charset="0"/>
                  </a:rPr>
                  <a:t>D</a:t>
                </a:r>
              </a:p>
            </p:txBody>
          </p:sp>
          <p:sp>
            <p:nvSpPr>
              <p:cNvPr id="91178" name="Text Box 42">
                <a:extLst>
                  <a:ext uri="{FF2B5EF4-FFF2-40B4-BE49-F238E27FC236}">
                    <a16:creationId xmlns:a16="http://schemas.microsoft.com/office/drawing/2014/main" xmlns="" id="{8DC1D1AB-56AC-4976-A3AF-EE0CE5F0F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2" y="1635"/>
                <a:ext cx="240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latin typeface="VNI-Times" pitchFamily="2" charset="0"/>
                  </a:rPr>
                  <a:t>F</a:t>
                </a:r>
              </a:p>
            </p:txBody>
          </p:sp>
          <p:sp>
            <p:nvSpPr>
              <p:cNvPr id="91179" name="Text Box 43">
                <a:extLst>
                  <a:ext uri="{FF2B5EF4-FFF2-40B4-BE49-F238E27FC236}">
                    <a16:creationId xmlns:a16="http://schemas.microsoft.com/office/drawing/2014/main" xmlns="" id="{94174D4E-8E8D-4E7D-B990-D4ED636B6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5" y="1641"/>
                <a:ext cx="240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latin typeface="VNI-Times" pitchFamily="2" charset="0"/>
                  </a:rPr>
                  <a:t>E</a:t>
                </a:r>
              </a:p>
            </p:txBody>
          </p:sp>
        </p:grpSp>
        <p:sp>
          <p:nvSpPr>
            <p:cNvPr id="91238" name="Text Box 102">
              <a:extLst>
                <a:ext uri="{FF2B5EF4-FFF2-40B4-BE49-F238E27FC236}">
                  <a16:creationId xmlns:a16="http://schemas.microsoft.com/office/drawing/2014/main" xmlns="" id="{2B870B3B-6FD8-4D9A-A435-8B993953B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1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VNI-Times" pitchFamily="2" charset="0"/>
                </a:rPr>
                <a:t>3</a:t>
              </a:r>
            </a:p>
          </p:txBody>
        </p:sp>
      </p:grpSp>
      <p:grpSp>
        <p:nvGrpSpPr>
          <p:cNvPr id="91243" name="Group 107">
            <a:extLst>
              <a:ext uri="{FF2B5EF4-FFF2-40B4-BE49-F238E27FC236}">
                <a16:creationId xmlns:a16="http://schemas.microsoft.com/office/drawing/2014/main" xmlns="" id="{A96B610D-4775-4A7E-9CE9-0C9F5C0E1B01}"/>
              </a:ext>
            </a:extLst>
          </p:cNvPr>
          <p:cNvGrpSpPr>
            <a:grpSpLocks/>
          </p:cNvGrpSpPr>
          <p:nvPr/>
        </p:nvGrpSpPr>
        <p:grpSpPr bwMode="auto">
          <a:xfrm>
            <a:off x="198125" y="2082847"/>
            <a:ext cx="2209800" cy="579438"/>
            <a:chOff x="96" y="1632"/>
            <a:chExt cx="1392" cy="365"/>
          </a:xfrm>
        </p:grpSpPr>
        <p:sp>
          <p:nvSpPr>
            <p:cNvPr id="91241" name="AutoShape 105">
              <a:extLst>
                <a:ext uri="{FF2B5EF4-FFF2-40B4-BE49-F238E27FC236}">
                  <a16:creationId xmlns:a16="http://schemas.microsoft.com/office/drawing/2014/main" xmlns="" id="{C343C52F-4271-4F84-983F-70B607A9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728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chemeClr val="bg2">
                        <a:alpha val="8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42" name="Text Box 106">
              <a:extLst>
                <a:ext uri="{FF2B5EF4-FFF2-40B4-BE49-F238E27FC236}">
                  <a16:creationId xmlns:a16="http://schemas.microsoft.com/office/drawing/2014/main" xmlns="" id="{E620F52C-F8EB-4F56-A404-31AA4B9FC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632"/>
              <a:ext cx="12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VNI-Times" pitchFamily="2" charset="0"/>
                </a:rPr>
                <a:t>ABC coù: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1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9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9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9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91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91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91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3000"/>
                                        <p:tgtEl>
                                          <p:spTgt spid="9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0"/>
                                        <p:tgtEl>
                                          <p:spTgt spid="91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0"/>
                                        <p:tgtEl>
                                          <p:spTgt spid="91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0"/>
                                        <p:tgtEl>
                                          <p:spTgt spid="91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3000"/>
                                        <p:tgtEl>
                                          <p:spTgt spid="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60000">
                                      <p:cBhvr>
                                        <p:cTn id="145" dur="2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601 L -1.94444E-6 -0.3388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33703 L -0.06649 -0.3384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87  E" pathEditMode="relative" ptsTypes="">
                                      <p:cBhvr>
                                        <p:cTn id="157" dur="2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84" grpId="0"/>
      <p:bldP spid="91208" grpId="0"/>
      <p:bldP spid="91209" grpId="0"/>
      <p:bldP spid="91211" grpId="0"/>
      <p:bldP spid="91222" grpId="0"/>
      <p:bldP spid="91230" grpId="0"/>
      <p:bldP spid="91236" grpId="0"/>
      <p:bldP spid="912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4caedf8713aa83b3fcb-7ff8">
            <a:extLst>
              <a:ext uri="{FF2B5EF4-FFF2-40B4-BE49-F238E27FC236}">
                <a16:creationId xmlns:a16="http://schemas.microsoft.com/office/drawing/2014/main" xmlns="" id="{8507C98C-B1D6-4672-B956-DD5061AC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940050"/>
            <a:ext cx="23939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1" name="Picture 3" descr="image002">
            <a:extLst>
              <a:ext uri="{FF2B5EF4-FFF2-40B4-BE49-F238E27FC236}">
                <a16:creationId xmlns:a16="http://schemas.microsoft.com/office/drawing/2014/main" xmlns="" id="{3A01A30D-6BDD-4017-B541-60DBEBFD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0" y="877888"/>
            <a:ext cx="26130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2" name="Picture 4" descr="image003">
            <a:extLst>
              <a:ext uri="{FF2B5EF4-FFF2-40B4-BE49-F238E27FC236}">
                <a16:creationId xmlns:a16="http://schemas.microsoft.com/office/drawing/2014/main" xmlns="" id="{E7487249-F95A-4778-99D2-04977D18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017588"/>
            <a:ext cx="40163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3" name="Picture 5" descr="image004">
            <a:extLst>
              <a:ext uri="{FF2B5EF4-FFF2-40B4-BE49-F238E27FC236}">
                <a16:creationId xmlns:a16="http://schemas.microsoft.com/office/drawing/2014/main" xmlns="" id="{DBBCC091-45E6-40E4-8465-38C01478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033463"/>
            <a:ext cx="345916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4" name="Picture 6" descr="image005">
            <a:extLst>
              <a:ext uri="{FF2B5EF4-FFF2-40B4-BE49-F238E27FC236}">
                <a16:creationId xmlns:a16="http://schemas.microsoft.com/office/drawing/2014/main" xmlns="" id="{889124BE-D8BE-4B7B-A72F-7EC2FF1F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63850"/>
            <a:ext cx="49085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5" name="Picture 7" descr="image006">
            <a:extLst>
              <a:ext uri="{FF2B5EF4-FFF2-40B4-BE49-F238E27FC236}">
                <a16:creationId xmlns:a16="http://schemas.microsoft.com/office/drawing/2014/main" xmlns="" id="{A2C30935-9537-4324-9FAE-32D189E2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52725"/>
            <a:ext cx="60483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6" name="Picture 8" descr="image001">
            <a:extLst>
              <a:ext uri="{FF2B5EF4-FFF2-40B4-BE49-F238E27FC236}">
                <a16:creationId xmlns:a16="http://schemas.microsoft.com/office/drawing/2014/main" xmlns="" id="{3F86DDE5-464F-42E7-98BA-C2C9D566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14890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9">
            <a:extLst>
              <a:ext uri="{FF2B5EF4-FFF2-40B4-BE49-F238E27FC236}">
                <a16:creationId xmlns:a16="http://schemas.microsoft.com/office/drawing/2014/main" xmlns="" id="{1CF05533-CB3F-4282-ACF6-23454F0F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xmlns="" id="{C89FDF2B-B67B-45B2-B20C-389E388E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619125"/>
            <a:ext cx="571182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VNI-Times" pitchFamily="2" charset="0"/>
                <a:cs typeface="Arial" panose="020B0604020202020204" pitchFamily="34" charset="0"/>
              </a:rPr>
              <a:t>Tieát</a:t>
            </a:r>
            <a:r>
              <a:rPr lang="en-US" altLang="en-US" sz="2400" b="1" u="sng" dirty="0">
                <a:latin typeface="VNI-Times" pitchFamily="2" charset="0"/>
                <a:cs typeface="Arial" panose="020B0604020202020204" pitchFamily="34" charset="0"/>
              </a:rPr>
              <a:t> 20</a:t>
            </a:r>
            <a:r>
              <a:rPr lang="en-US" altLang="en-US" sz="2400" dirty="0">
                <a:cs typeface="Arial" panose="020B0604020202020204" pitchFamily="34" charset="0"/>
              </a:rPr>
              <a:t> §2. HAI TAM GIÁC BẰNG NHAU</a:t>
            </a: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xmlns="" id="{EC5610F8-836E-4DD3-8035-ECABB04D7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0"/>
            <a:ext cx="54102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Nội dung chính của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entr" presetSubtype="1157633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9">
            <a:extLst>
              <a:ext uri="{FF2B5EF4-FFF2-40B4-BE49-F238E27FC236}">
                <a16:creationId xmlns:a16="http://schemas.microsoft.com/office/drawing/2014/main" xmlns="" id="{1F0B2DD2-AEDC-4254-AD4A-1127B32D55A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371600"/>
            <a:ext cx="2819400" cy="2057400"/>
            <a:chOff x="1398" y="93"/>
            <a:chExt cx="2076" cy="1486"/>
          </a:xfrm>
        </p:grpSpPr>
        <p:graphicFrame>
          <p:nvGraphicFramePr>
            <p:cNvPr id="32784" name="Object 10">
              <a:extLst>
                <a:ext uri="{FF2B5EF4-FFF2-40B4-BE49-F238E27FC236}">
                  <a16:creationId xmlns:a16="http://schemas.microsoft.com/office/drawing/2014/main" xmlns="" id="{C4056B2E-3107-4E63-9E29-8D71908CD4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8" y="93"/>
            <a:ext cx="2076" cy="1486"/>
          </p:xfrm>
          <a:graphic>
            <a:graphicData uri="http://schemas.openxmlformats.org/presentationml/2006/ole">
              <p:oleObj spid="_x0000_s10284" name="Bitmap Image" r:id="rId3" imgW="2343477" imgH="1676634" progId="PBrush">
                <p:embed/>
              </p:oleObj>
            </a:graphicData>
          </a:graphic>
        </p:graphicFrame>
        <p:sp>
          <p:nvSpPr>
            <p:cNvPr id="32785" name="Text Box 11">
              <a:extLst>
                <a:ext uri="{FF2B5EF4-FFF2-40B4-BE49-F238E27FC236}">
                  <a16:creationId xmlns:a16="http://schemas.microsoft.com/office/drawing/2014/main" xmlns="" id="{932A81D1-913F-459E-B833-27ACB0FD8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3" y="320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2786" name="Text Box 12">
              <a:extLst>
                <a:ext uri="{FF2B5EF4-FFF2-40B4-BE49-F238E27FC236}">
                  <a16:creationId xmlns:a16="http://schemas.microsoft.com/office/drawing/2014/main" xmlns="" id="{A68F1E67-03BC-45C0-9671-2C335C997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87"/>
              <a:ext cx="21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2787" name="Text Box 13">
              <a:extLst>
                <a:ext uri="{FF2B5EF4-FFF2-40B4-BE49-F238E27FC236}">
                  <a16:creationId xmlns:a16="http://schemas.microsoft.com/office/drawing/2014/main" xmlns="" id="{AB28BE5F-5D7F-422C-9B47-E86742835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298"/>
              <a:ext cx="3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2788" name="Text Box 14">
              <a:extLst>
                <a:ext uri="{FF2B5EF4-FFF2-40B4-BE49-F238E27FC236}">
                  <a16:creationId xmlns:a16="http://schemas.microsoft.com/office/drawing/2014/main" xmlns="" id="{D0DCC5DF-6C5A-4042-B19D-147991C9E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" y="260"/>
              <a:ext cx="21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32771" name="Group 15">
            <a:extLst>
              <a:ext uri="{FF2B5EF4-FFF2-40B4-BE49-F238E27FC236}">
                <a16:creationId xmlns:a16="http://schemas.microsoft.com/office/drawing/2014/main" xmlns="" id="{A2695525-F801-409C-832E-EF5EDB24C7F2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1905000"/>
            <a:ext cx="2909887" cy="2043113"/>
            <a:chOff x="3570" y="80"/>
            <a:chExt cx="2142" cy="1476"/>
          </a:xfrm>
        </p:grpSpPr>
        <p:graphicFrame>
          <p:nvGraphicFramePr>
            <p:cNvPr id="32779" name="Object 16">
              <a:extLst>
                <a:ext uri="{FF2B5EF4-FFF2-40B4-BE49-F238E27FC236}">
                  <a16:creationId xmlns:a16="http://schemas.microsoft.com/office/drawing/2014/main" xmlns="" id="{02592F02-3C19-4DF9-8E57-720F097FFB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0" y="80"/>
            <a:ext cx="2142" cy="1476"/>
          </p:xfrm>
          <a:graphic>
            <a:graphicData uri="http://schemas.openxmlformats.org/presentationml/2006/ole">
              <p:oleObj spid="_x0000_s10285" name="Bitmap Image" r:id="rId4" imgW="2390476" imgH="1647619" progId="PBrush">
                <p:embed/>
              </p:oleObj>
            </a:graphicData>
          </a:graphic>
        </p:graphicFrame>
        <p:sp>
          <p:nvSpPr>
            <p:cNvPr id="32780" name="Text Box 17">
              <a:extLst>
                <a:ext uri="{FF2B5EF4-FFF2-40B4-BE49-F238E27FC236}">
                  <a16:creationId xmlns:a16="http://schemas.microsoft.com/office/drawing/2014/main" xmlns="" id="{468537CE-D57E-45F7-8D61-B71F305BB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075"/>
              <a:ext cx="36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2781" name="Text Box 18">
              <a:extLst>
                <a:ext uri="{FF2B5EF4-FFF2-40B4-BE49-F238E27FC236}">
                  <a16:creationId xmlns:a16="http://schemas.microsoft.com/office/drawing/2014/main" xmlns="" id="{9D9B34AF-3C6F-411E-934F-7321A6DD1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7" y="1034"/>
              <a:ext cx="21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2782" name="Text Box 19">
              <a:extLst>
                <a:ext uri="{FF2B5EF4-FFF2-40B4-BE49-F238E27FC236}">
                  <a16:creationId xmlns:a16="http://schemas.microsoft.com/office/drawing/2014/main" xmlns="" id="{686FF2E4-4E2C-42FE-9615-570AE943F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075"/>
              <a:ext cx="36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2783" name="Text Box 20">
              <a:extLst>
                <a:ext uri="{FF2B5EF4-FFF2-40B4-BE49-F238E27FC236}">
                  <a16:creationId xmlns:a16="http://schemas.microsoft.com/office/drawing/2014/main" xmlns="" id="{89E4C39A-B50E-4719-995F-32E2F80D1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9" y="1028"/>
              <a:ext cx="2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2772" name="Text Box 21">
            <a:extLst>
              <a:ext uri="{FF2B5EF4-FFF2-40B4-BE49-F238E27FC236}">
                <a16:creationId xmlns:a16="http://schemas.microsoft.com/office/drawing/2014/main" xmlns="" id="{F716BC20-6969-49AB-9D82-744A08355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Câu 1: Cho hình vẽ, cách viết nào sau đây đúng?</a:t>
            </a:r>
          </a:p>
        </p:txBody>
      </p:sp>
      <p:graphicFrame>
        <p:nvGraphicFramePr>
          <p:cNvPr id="32773" name="Object 26">
            <a:extLst>
              <a:ext uri="{FF2B5EF4-FFF2-40B4-BE49-F238E27FC236}">
                <a16:creationId xmlns:a16="http://schemas.microsoft.com/office/drawing/2014/main" xmlns="" id="{83F82F4C-6601-487E-BDCB-B7E7C7265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813" y="2286000"/>
          <a:ext cx="2959100" cy="457200"/>
        </p:xfrm>
        <a:graphic>
          <a:graphicData uri="http://schemas.openxmlformats.org/presentationml/2006/ole">
            <p:oleObj spid="_x0000_s10286" name="Equation" r:id="rId5" imgW="1142504" imgH="177723" progId="Equation.DSMT4">
              <p:embed/>
            </p:oleObj>
          </a:graphicData>
        </a:graphic>
      </p:graphicFrame>
      <p:graphicFrame>
        <p:nvGraphicFramePr>
          <p:cNvPr id="32774" name="Object 27">
            <a:extLst>
              <a:ext uri="{FF2B5EF4-FFF2-40B4-BE49-F238E27FC236}">
                <a16:creationId xmlns:a16="http://schemas.microsoft.com/office/drawing/2014/main" xmlns="" id="{91E516B4-F714-4A26-B4C2-A9C507BFE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000" y="1752600"/>
          <a:ext cx="3081338" cy="457200"/>
        </p:xfrm>
        <a:graphic>
          <a:graphicData uri="http://schemas.openxmlformats.org/presentationml/2006/ole">
            <p:oleObj spid="_x0000_s10287" name="Equation" r:id="rId6" imgW="1155199" imgH="177723" progId="Equation.DSMT4">
              <p:embed/>
            </p:oleObj>
          </a:graphicData>
        </a:graphic>
      </p:graphicFrame>
      <p:graphicFrame>
        <p:nvGraphicFramePr>
          <p:cNvPr id="32775" name="Object 28">
            <a:extLst>
              <a:ext uri="{FF2B5EF4-FFF2-40B4-BE49-F238E27FC236}">
                <a16:creationId xmlns:a16="http://schemas.microsoft.com/office/drawing/2014/main" xmlns="" id="{AEB189E0-6F68-439D-9419-8237A5CD39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8" y="2743200"/>
          <a:ext cx="2960687" cy="457200"/>
        </p:xfrm>
        <a:graphic>
          <a:graphicData uri="http://schemas.openxmlformats.org/presentationml/2006/ole">
            <p:oleObj spid="_x0000_s10288" name="Equation" r:id="rId7" imgW="1142504" imgH="177723" progId="Equation.DSMT4">
              <p:embed/>
            </p:oleObj>
          </a:graphicData>
        </a:graphic>
      </p:graphicFrame>
      <p:graphicFrame>
        <p:nvGraphicFramePr>
          <p:cNvPr id="32776" name="Object 29">
            <a:extLst>
              <a:ext uri="{FF2B5EF4-FFF2-40B4-BE49-F238E27FC236}">
                <a16:creationId xmlns:a16="http://schemas.microsoft.com/office/drawing/2014/main" xmlns="" id="{8108C4A0-211C-41B3-BD11-F339B4EF9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3124200"/>
          <a:ext cx="3025775" cy="457200"/>
        </p:xfrm>
        <a:graphic>
          <a:graphicData uri="http://schemas.openxmlformats.org/presentationml/2006/ole">
            <p:oleObj spid="_x0000_s10289" name="Equation" r:id="rId8" imgW="1167893" imgH="177723" progId="Equation.DSMT4">
              <p:embed/>
            </p:oleObj>
          </a:graphicData>
        </a:graphic>
      </p:graphicFrame>
      <p:sp>
        <p:nvSpPr>
          <p:cNvPr id="32777" name="Text Box 30">
            <a:extLst>
              <a:ext uri="{FF2B5EF4-FFF2-40B4-BE49-F238E27FC236}">
                <a16:creationId xmlns:a16="http://schemas.microsoft.com/office/drawing/2014/main" xmlns="" id="{878012C8-E3B4-4A5B-8646-B5EEE226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Đáp án:</a:t>
            </a:r>
            <a:endParaRPr lang="en-US" altLang="en-US" sz="2400" i="1">
              <a:latin typeface=".VnTime" panose="020B7200000000000000" pitchFamily="34" charset="0"/>
            </a:endParaRPr>
          </a:p>
        </p:txBody>
      </p:sp>
      <p:graphicFrame>
        <p:nvGraphicFramePr>
          <p:cNvPr id="177183" name="Object 31">
            <a:extLst>
              <a:ext uri="{FF2B5EF4-FFF2-40B4-BE49-F238E27FC236}">
                <a16:creationId xmlns:a16="http://schemas.microsoft.com/office/drawing/2014/main" xmlns="" id="{BC91EF20-FAC9-481B-B9EE-D0CFE1025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5300" y="4038600"/>
          <a:ext cx="2959100" cy="457200"/>
        </p:xfrm>
        <a:graphic>
          <a:graphicData uri="http://schemas.openxmlformats.org/presentationml/2006/ole">
            <p:oleObj spid="_x0000_s10290" name="Equation" r:id="rId9" imgW="1142504" imgH="17772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xmlns="" id="{41AFA9A2-AB90-4EC0-91FE-FBE23281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Câu 2: Cho hình vẽ, cách viết nào sau đây đúng?</a:t>
            </a:r>
          </a:p>
        </p:txBody>
      </p:sp>
      <p:sp>
        <p:nvSpPr>
          <p:cNvPr id="33795" name="Text Box 7">
            <a:extLst>
              <a:ext uri="{FF2B5EF4-FFF2-40B4-BE49-F238E27FC236}">
                <a16:creationId xmlns:a16="http://schemas.microsoft.com/office/drawing/2014/main" xmlns="" id="{DDD80B94-0099-4136-8737-F0F5A132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Đáp án:</a:t>
            </a:r>
            <a:endParaRPr lang="en-US" altLang="en-US" sz="2400" i="1">
              <a:latin typeface=".VnTime" panose="020B7200000000000000" pitchFamily="34" charset="0"/>
            </a:endParaRPr>
          </a:p>
        </p:txBody>
      </p:sp>
      <p:grpSp>
        <p:nvGrpSpPr>
          <p:cNvPr id="33796" name="Group 10">
            <a:extLst>
              <a:ext uri="{FF2B5EF4-FFF2-40B4-BE49-F238E27FC236}">
                <a16:creationId xmlns:a16="http://schemas.microsoft.com/office/drawing/2014/main" xmlns="" id="{9708A47A-85E1-4BED-A329-A88C501B04F9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990600"/>
            <a:ext cx="4467225" cy="2101850"/>
            <a:chOff x="2850" y="1700"/>
            <a:chExt cx="2814" cy="1324"/>
          </a:xfrm>
        </p:grpSpPr>
        <p:graphicFrame>
          <p:nvGraphicFramePr>
            <p:cNvPr id="33803" name="Object 11">
              <a:extLst>
                <a:ext uri="{FF2B5EF4-FFF2-40B4-BE49-F238E27FC236}">
                  <a16:creationId xmlns:a16="http://schemas.microsoft.com/office/drawing/2014/main" xmlns="" id="{78AB0367-FB15-40E0-9DAA-31FF8D95BE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0" y="1700"/>
            <a:ext cx="2814" cy="1324"/>
          </p:xfrm>
          <a:graphic>
            <a:graphicData uri="http://schemas.openxmlformats.org/presentationml/2006/ole">
              <p:oleObj spid="_x0000_s11302" name="Bitmap Image" r:id="rId3" imgW="3000000" imgH="1409897" progId="PBrush">
                <p:embed/>
              </p:oleObj>
            </a:graphicData>
          </a:graphic>
        </p:graphicFrame>
        <p:sp>
          <p:nvSpPr>
            <p:cNvPr id="33804" name="Text Box 12">
              <a:extLst>
                <a:ext uri="{FF2B5EF4-FFF2-40B4-BE49-F238E27FC236}">
                  <a16:creationId xmlns:a16="http://schemas.microsoft.com/office/drawing/2014/main" xmlns="" id="{7501CD72-425F-4090-99D4-578D2C640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197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33805" name="Text Box 13">
              <a:extLst>
                <a:ext uri="{FF2B5EF4-FFF2-40B4-BE49-F238E27FC236}">
                  <a16:creationId xmlns:a16="http://schemas.microsoft.com/office/drawing/2014/main" xmlns="" id="{CCD261CC-84F8-4BFD-AC2A-CCDCFC624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2" y="189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33806" name="Text Box 14">
              <a:extLst>
                <a:ext uri="{FF2B5EF4-FFF2-40B4-BE49-F238E27FC236}">
                  <a16:creationId xmlns:a16="http://schemas.microsoft.com/office/drawing/2014/main" xmlns="" id="{F70B4393-DB0B-4EC5-A12E-912C84D87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255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3807" name="Text Box 15">
              <a:extLst>
                <a:ext uri="{FF2B5EF4-FFF2-40B4-BE49-F238E27FC236}">
                  <a16:creationId xmlns:a16="http://schemas.microsoft.com/office/drawing/2014/main" xmlns="" id="{12F4E2C3-11C4-427D-92F6-FEE8D8FDA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" y="2522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08" name="Text Box 16">
              <a:extLst>
                <a:ext uri="{FF2B5EF4-FFF2-40B4-BE49-F238E27FC236}">
                  <a16:creationId xmlns:a16="http://schemas.microsoft.com/office/drawing/2014/main" xmlns="" id="{50472198-7C9F-475E-905D-6EB1B8D6D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6" y="1844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09" name="Text Box 17">
              <a:extLst>
                <a:ext uri="{FF2B5EF4-FFF2-40B4-BE49-F238E27FC236}">
                  <a16:creationId xmlns:a16="http://schemas.microsoft.com/office/drawing/2014/main" xmlns="" id="{536E3BC9-F7E7-4C07-84AF-486A24365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" y="1920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10" name="Text Box 18">
              <a:extLst>
                <a:ext uri="{FF2B5EF4-FFF2-40B4-BE49-F238E27FC236}">
                  <a16:creationId xmlns:a16="http://schemas.microsoft.com/office/drawing/2014/main" xmlns="" id="{7D9EFC81-123F-4168-B691-57754EFF1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" y="1876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3811" name="Text Box 19">
              <a:extLst>
                <a:ext uri="{FF2B5EF4-FFF2-40B4-BE49-F238E27FC236}">
                  <a16:creationId xmlns:a16="http://schemas.microsoft.com/office/drawing/2014/main" xmlns="" id="{5C838BDB-5794-468D-A98C-8AA46A2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1844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VNI-Times" pitchFamily="2" charset="0"/>
                  <a:cs typeface="Arial" panose="020B0604020202020204" pitchFamily="34" charset="0"/>
                </a:rPr>
                <a:t>0</a:t>
              </a:r>
            </a:p>
          </p:txBody>
        </p:sp>
      </p:grpSp>
      <p:graphicFrame>
        <p:nvGraphicFramePr>
          <p:cNvPr id="33797" name="Object 20">
            <a:extLst>
              <a:ext uri="{FF2B5EF4-FFF2-40B4-BE49-F238E27FC236}">
                <a16:creationId xmlns:a16="http://schemas.microsoft.com/office/drawing/2014/main" xmlns="" id="{CEAF2366-B96D-4EEE-A828-C04D60FBE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863" y="1871663"/>
          <a:ext cx="3057525" cy="523875"/>
        </p:xfrm>
        <a:graphic>
          <a:graphicData uri="http://schemas.openxmlformats.org/presentationml/2006/ole">
            <p:oleObj spid="_x0000_s11303" name="Equation" r:id="rId4" imgW="1180588" imgH="203112" progId="Equation.DSMT4">
              <p:embed/>
            </p:oleObj>
          </a:graphicData>
        </a:graphic>
      </p:graphicFrame>
      <p:graphicFrame>
        <p:nvGraphicFramePr>
          <p:cNvPr id="33798" name="Object 21">
            <a:extLst>
              <a:ext uri="{FF2B5EF4-FFF2-40B4-BE49-F238E27FC236}">
                <a16:creationId xmlns:a16="http://schemas.microsoft.com/office/drawing/2014/main" xmlns="" id="{69F3F19D-E907-4E1E-AEEF-D94853AA7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4388" y="1338263"/>
          <a:ext cx="3114675" cy="523875"/>
        </p:xfrm>
        <a:graphic>
          <a:graphicData uri="http://schemas.openxmlformats.org/presentationml/2006/ole">
            <p:oleObj spid="_x0000_s11304" name="Equation" r:id="rId5" imgW="1167893" imgH="203112" progId="Equation.DSMT4">
              <p:embed/>
            </p:oleObj>
          </a:graphicData>
        </a:graphic>
      </p:graphicFrame>
      <p:graphicFrame>
        <p:nvGraphicFramePr>
          <p:cNvPr id="33799" name="Object 22">
            <a:extLst>
              <a:ext uri="{FF2B5EF4-FFF2-40B4-BE49-F238E27FC236}">
                <a16:creationId xmlns:a16="http://schemas.microsoft.com/office/drawing/2014/main" xmlns="" id="{77AA1AF5-BFF8-488C-997B-17C5F75336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875" y="2330450"/>
          <a:ext cx="2992438" cy="522288"/>
        </p:xfrm>
        <a:graphic>
          <a:graphicData uri="http://schemas.openxmlformats.org/presentationml/2006/ole">
            <p:oleObj spid="_x0000_s11305" name="Equation" r:id="rId6" imgW="1155700" imgH="203200" progId="Equation.DSMT4">
              <p:embed/>
            </p:oleObj>
          </a:graphicData>
        </a:graphic>
      </p:graphicFrame>
      <p:graphicFrame>
        <p:nvGraphicFramePr>
          <p:cNvPr id="33800" name="Object 23">
            <a:extLst>
              <a:ext uri="{FF2B5EF4-FFF2-40B4-BE49-F238E27FC236}">
                <a16:creationId xmlns:a16="http://schemas.microsoft.com/office/drawing/2014/main" xmlns="" id="{77FDB645-E4AC-4D45-A22C-745E088BA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2711450"/>
          <a:ext cx="3092450" cy="522288"/>
        </p:xfrm>
        <a:graphic>
          <a:graphicData uri="http://schemas.openxmlformats.org/presentationml/2006/ole">
            <p:oleObj spid="_x0000_s11306" name="Equation" r:id="rId7" imgW="1193800" imgH="203200" progId="Equation.DSMT4">
              <p:embed/>
            </p:oleObj>
          </a:graphicData>
        </a:graphic>
      </p:graphicFrame>
      <p:graphicFrame>
        <p:nvGraphicFramePr>
          <p:cNvPr id="181273" name="Object 25">
            <a:extLst>
              <a:ext uri="{FF2B5EF4-FFF2-40B4-BE49-F238E27FC236}">
                <a16:creationId xmlns:a16="http://schemas.microsoft.com/office/drawing/2014/main" xmlns="" id="{1A47D2EF-FA43-4BEF-9C2B-2E56BC45A6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4352925"/>
          <a:ext cx="3114675" cy="523875"/>
        </p:xfrm>
        <a:graphic>
          <a:graphicData uri="http://schemas.openxmlformats.org/presentationml/2006/ole">
            <p:oleObj spid="_x0000_s11307" name="Equation" r:id="rId8" imgW="1167893" imgH="203112" progId="Equation.DSMT4">
              <p:embed/>
            </p:oleObj>
          </a:graphicData>
        </a:graphic>
      </p:graphicFrame>
      <p:pic>
        <p:nvPicPr>
          <p:cNvPr id="33802" name="Picture 27" descr="Picture24">
            <a:extLst>
              <a:ext uri="{FF2B5EF4-FFF2-40B4-BE49-F238E27FC236}">
                <a16:creationId xmlns:a16="http://schemas.microsoft.com/office/drawing/2014/main" xmlns="" id="{4215F004-B72A-4A6D-A1C2-292901D0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11715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xmlns="" id="{6A49BBA2-AED0-4B31-8058-82AB52AE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3333CC"/>
                </a:solidFill>
              </a:rPr>
              <a:t>Bài 11/sgk.112</a:t>
            </a:r>
          </a:p>
        </p:txBody>
      </p:sp>
      <p:graphicFrame>
        <p:nvGraphicFramePr>
          <p:cNvPr id="223235" name="Group 3">
            <a:extLst>
              <a:ext uri="{FF2B5EF4-FFF2-40B4-BE49-F238E27FC236}">
                <a16:creationId xmlns:a16="http://schemas.microsoft.com/office/drawing/2014/main" xmlns="" id="{B57F91F9-2A33-4A69-AE1E-24F466835B41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819400"/>
          <a:ext cx="8382000" cy="1092200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 ABC =  HIK.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b.Tìm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cạnh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nhau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góc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3241" name="Text Box 9">
            <a:extLst>
              <a:ext uri="{FF2B5EF4-FFF2-40B4-BE49-F238E27FC236}">
                <a16:creationId xmlns:a16="http://schemas.microsoft.com/office/drawing/2014/main" xmlns="" id="{67F7276B-6B08-4297-AD76-9F4F54F3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AB =….., AC = ……, BC = …</a:t>
            </a:r>
          </a:p>
        </p:txBody>
      </p:sp>
      <p:graphicFrame>
        <p:nvGraphicFramePr>
          <p:cNvPr id="223242" name="Object 10">
            <a:extLst>
              <a:ext uri="{FF2B5EF4-FFF2-40B4-BE49-F238E27FC236}">
                <a16:creationId xmlns:a16="http://schemas.microsoft.com/office/drawing/2014/main" xmlns="" id="{B3EF2D9A-ACDA-4854-9407-52A01D837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410200"/>
          <a:ext cx="4559300" cy="736600"/>
        </p:xfrm>
        <a:graphic>
          <a:graphicData uri="http://schemas.openxmlformats.org/presentationml/2006/ole">
            <p:oleObj spid="_x0000_s12302" name="Equation" r:id="rId3" imgW="2946400" imgH="431800" progId="Equation.DSMT4">
              <p:embed/>
            </p:oleObj>
          </a:graphicData>
        </a:graphic>
      </p:graphicFrame>
      <p:graphicFrame>
        <p:nvGraphicFramePr>
          <p:cNvPr id="35851" name="Object 11">
            <a:extLst>
              <a:ext uri="{FF2B5EF4-FFF2-40B4-BE49-F238E27FC236}">
                <a16:creationId xmlns:a16="http://schemas.microsoft.com/office/drawing/2014/main" xmlns="" id="{0CA620A6-FEA7-42A4-8B90-936FDE9C6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28600"/>
          <a:ext cx="3886200" cy="2211388"/>
        </p:xfrm>
        <a:graphic>
          <a:graphicData uri="http://schemas.openxmlformats.org/presentationml/2006/ole">
            <p:oleObj spid="_x0000_s12303" name="Visio" r:id="rId4" imgW="4141851" imgH="2302002" progId="">
              <p:embed/>
            </p:oleObj>
          </a:graphicData>
        </a:graphic>
      </p:graphicFrame>
      <p:sp>
        <p:nvSpPr>
          <p:cNvPr id="35852" name="Rectangle 12">
            <a:extLst>
              <a:ext uri="{FF2B5EF4-FFF2-40B4-BE49-F238E27FC236}">
                <a16:creationId xmlns:a16="http://schemas.microsoft.com/office/drawing/2014/main" xmlns="" id="{5BB4C534-F818-4397-B5BD-194D8620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43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xmlns="" id="{8B6F6D0E-21CF-4BED-8557-50A47141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xmlns="" id="{3F027EC8-4D56-4194-A99F-EACD84BE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2100263"/>
            <a:ext cx="533400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xmlns="" id="{3DE6C302-DC67-4279-BDB1-38CE5AAA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4800"/>
            <a:ext cx="533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K</a:t>
            </a: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xmlns="" id="{9C9D06C1-15ED-46E5-96BD-9FEA3B88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533400"/>
            <a:ext cx="3048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I</a:t>
            </a:r>
          </a:p>
        </p:txBody>
      </p:sp>
      <p:pic>
        <p:nvPicPr>
          <p:cNvPr id="35857" name="Picture 17" descr="Picture24">
            <a:extLst>
              <a:ext uri="{FF2B5EF4-FFF2-40B4-BE49-F238E27FC236}">
                <a16:creationId xmlns:a16="http://schemas.microsoft.com/office/drawing/2014/main" xmlns="" id="{52EB291E-E131-42BA-8E97-A14B8AAE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184775"/>
            <a:ext cx="11715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Text Box 18">
            <a:extLst>
              <a:ext uri="{FF2B5EF4-FFF2-40B4-BE49-F238E27FC236}">
                <a16:creationId xmlns:a16="http://schemas.microsoft.com/office/drawing/2014/main" xmlns="" id="{37A5587F-ADEA-4F44-84C7-C3D1A843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83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xmlns="" id="{20399A43-5150-4F97-AA4C-C979CBA5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8229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.VnTimeH" panose="020B7200000000000000" pitchFamily="34" charset="0"/>
              </a:rPr>
              <a:t>h­íng dÉn häc sinh tù häc ë nhµ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xmlns="" id="{AF0CCBE7-BC2E-46B1-8DC7-3CE4F8756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153400" cy="34178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>
                <a:latin typeface="Tahoma" panose="020B0604030504040204" pitchFamily="34" charset="0"/>
              </a:rPr>
              <a:t>Học thuộc và hiểu đ/n hai tam giác bằng nhau; luyện cách viết kí hiệu </a:t>
            </a:r>
            <a:r>
              <a:rPr lang="en-US" altLang="en-US"/>
              <a:t>hai tam giác bằng nhau chính xác .</a:t>
            </a:r>
            <a:endParaRPr lang="en-US" altLang="en-US" sz="280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>
                <a:latin typeface="Tahoma" panose="020B0604030504040204" pitchFamily="34" charset="0"/>
              </a:rPr>
              <a:t> Xem lại cách đo góc trong tam giác.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>
                <a:latin typeface="Tahoma" panose="020B0604030504040204" pitchFamily="34" charset="0"/>
              </a:rPr>
              <a:t> Làm các bài tập </a:t>
            </a:r>
            <a:r>
              <a:rPr lang="en-US" altLang="en-US" sz="2800">
                <a:latin typeface=".VnTime" panose="020B7200000000000000" pitchFamily="34" charset="0"/>
              </a:rPr>
              <a:t>12,13,14</a:t>
            </a:r>
            <a:r>
              <a:rPr lang="en-US" altLang="en-US" sz="2800">
                <a:latin typeface="Tahoma" panose="020B0604030504040204" pitchFamily="34" charset="0"/>
              </a:rPr>
              <a:t>/SGK.112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>
                <a:latin typeface="Tahoma" panose="020B0604030504040204" pitchFamily="34" charset="0"/>
              </a:rPr>
              <a:t> Tiết sau học bài mới.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07041" y="1828800"/>
            <a:ext cx="8529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6">
            <a:extLst>
              <a:ext uri="{FF2B5EF4-FFF2-40B4-BE49-F238E27FC236}">
                <a16:creationId xmlns:a16="http://schemas.microsoft.com/office/drawing/2014/main" xmlns="" id="{F3A7AC75-F4A3-495E-9ADC-46A44596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40141"/>
            <a:ext cx="7600951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? Hai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6"/>
          <p:cNvSpPr txBox="1">
            <a:spLocks noChangeArrowheads="1"/>
          </p:cNvSpPr>
          <p:nvPr/>
        </p:nvSpPr>
        <p:spPr bwMode="auto">
          <a:xfrm>
            <a:off x="0" y="-23813"/>
            <a:ext cx="9144000" cy="49244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57" descr="111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3533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9" descr="mau_thiet_ke_nha_biet_thu_dep_bt12297_kynh1"/>
          <p:cNvPicPr>
            <a:picLocks noChangeAspect="1" noChangeArrowheads="1"/>
          </p:cNvPicPr>
          <p:nvPr/>
        </p:nvPicPr>
        <p:blipFill>
          <a:blip r:embed="rId4" cstate="print"/>
          <a:srcRect t="16185"/>
          <a:stretch>
            <a:fillRect/>
          </a:stretch>
        </p:blipFill>
        <p:spPr bwMode="auto">
          <a:xfrm>
            <a:off x="4648200" y="533400"/>
            <a:ext cx="38100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3124200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Kim tự tháp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0" y="3276600"/>
            <a:ext cx="2667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Mái nhà</a:t>
            </a:r>
          </a:p>
        </p:txBody>
      </p:sp>
      <p:pic>
        <p:nvPicPr>
          <p:cNvPr id="12295" name="Picture 7" descr="C:\Users\HUONG\Desktop\5pcs-Rubik-s-Type-Triangle-Pyramid-Pyraminx-Cube_4092071_2.b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0200" y="55626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Rubik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giác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C100A8BA-9F10-407B-9DA9-4FB4BC09C35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3867150" cy="533400"/>
            <a:chOff x="420" y="528"/>
            <a:chExt cx="2436" cy="336"/>
          </a:xfrm>
        </p:grpSpPr>
        <p:sp>
          <p:nvSpPr>
            <p:cNvPr id="29734" name="Line 3">
              <a:extLst>
                <a:ext uri="{FF2B5EF4-FFF2-40B4-BE49-F238E27FC236}">
                  <a16:creationId xmlns:a16="http://schemas.microsoft.com/office/drawing/2014/main" xmlns="" id="{FD7DE7CC-096E-487E-8CE8-C67F2056A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64"/>
              <a:ext cx="192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5" name="Group 4">
              <a:extLst>
                <a:ext uri="{FF2B5EF4-FFF2-40B4-BE49-F238E27FC236}">
                  <a16:creationId xmlns:a16="http://schemas.microsoft.com/office/drawing/2014/main" xmlns="" id="{47539EA8-DBB7-4FEC-937D-21433CA0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" y="528"/>
              <a:ext cx="2436" cy="327"/>
              <a:chOff x="420" y="540"/>
              <a:chExt cx="2436" cy="327"/>
            </a:xfrm>
          </p:grpSpPr>
          <p:sp>
            <p:nvSpPr>
              <p:cNvPr id="29736" name="Text Box 5">
                <a:extLst>
                  <a:ext uri="{FF2B5EF4-FFF2-40B4-BE49-F238E27FC236}">
                    <a16:creationId xmlns:a16="http://schemas.microsoft.com/office/drawing/2014/main" xmlns="" id="{AACF88E8-E848-4D3E-A1C6-0CE4AA27A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" y="540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A         </a:t>
                </a:r>
              </a:p>
            </p:txBody>
          </p:sp>
          <p:sp>
            <p:nvSpPr>
              <p:cNvPr id="29737" name="Text Box 6">
                <a:extLst>
                  <a:ext uri="{FF2B5EF4-FFF2-40B4-BE49-F238E27FC236}">
                    <a16:creationId xmlns:a16="http://schemas.microsoft.com/office/drawing/2014/main" xmlns="" id="{C1302E17-2824-423A-8BC2-68D341639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" y="540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B         </a:t>
                </a:r>
              </a:p>
            </p:txBody>
          </p:sp>
        </p:grp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B42EB6A8-4B1F-4FBA-BDF5-72A0F0733C49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1600200"/>
            <a:ext cx="3867150" cy="628650"/>
            <a:chOff x="2940" y="468"/>
            <a:chExt cx="2436" cy="396"/>
          </a:xfrm>
        </p:grpSpPr>
        <p:sp>
          <p:nvSpPr>
            <p:cNvPr id="29731" name="Line 8">
              <a:extLst>
                <a:ext uri="{FF2B5EF4-FFF2-40B4-BE49-F238E27FC236}">
                  <a16:creationId xmlns:a16="http://schemas.microsoft.com/office/drawing/2014/main" xmlns="" id="{6F826DD9-8795-4C35-940C-B3D245690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64"/>
              <a:ext cx="192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Text Box 9">
              <a:extLst>
                <a:ext uri="{FF2B5EF4-FFF2-40B4-BE49-F238E27FC236}">
                  <a16:creationId xmlns:a16="http://schemas.microsoft.com/office/drawing/2014/main" xmlns="" id="{90C8ABAA-E572-4620-81A8-9E89F27D2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468"/>
              <a:ext cx="5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tx1"/>
                  </a:solidFill>
                </a:rPr>
                <a:t>A’         </a:t>
              </a:r>
            </a:p>
          </p:txBody>
        </p:sp>
        <p:sp>
          <p:nvSpPr>
            <p:cNvPr id="29733" name="Text Box 10">
              <a:extLst>
                <a:ext uri="{FF2B5EF4-FFF2-40B4-BE49-F238E27FC236}">
                  <a16:creationId xmlns:a16="http://schemas.microsoft.com/office/drawing/2014/main" xmlns="" id="{F82A168A-A822-421C-8D65-233DBA531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" y="468"/>
              <a:ext cx="5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chemeClr val="tx1"/>
                  </a:solidFill>
                </a:rPr>
                <a:t>B’         </a:t>
              </a:r>
            </a:p>
          </p:txBody>
        </p:sp>
      </p:grpSp>
      <p:sp>
        <p:nvSpPr>
          <p:cNvPr id="225291" name="Text Box 11">
            <a:extLst>
              <a:ext uri="{FF2B5EF4-FFF2-40B4-BE49-F238E27FC236}">
                <a16:creationId xmlns:a16="http://schemas.microsoft.com/office/drawing/2014/main" xmlns="" id="{DE6EEF9D-61DE-49F8-9610-392C7AC3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95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AB = A’B’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9DA88A12-B3C8-424E-9924-A8946E0C5D7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971800"/>
            <a:ext cx="4286250" cy="3167063"/>
            <a:chOff x="540" y="1296"/>
            <a:chExt cx="2700" cy="1995"/>
          </a:xfrm>
        </p:grpSpPr>
        <p:grpSp>
          <p:nvGrpSpPr>
            <p:cNvPr id="29724" name="Group 13">
              <a:extLst>
                <a:ext uri="{FF2B5EF4-FFF2-40B4-BE49-F238E27FC236}">
                  <a16:creationId xmlns:a16="http://schemas.microsoft.com/office/drawing/2014/main" xmlns="" id="{420AD834-66FD-4173-A980-CF251EC12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" y="1350"/>
              <a:ext cx="1872" cy="1872"/>
              <a:chOff x="672" y="1854"/>
              <a:chExt cx="1872" cy="1872"/>
            </a:xfrm>
          </p:grpSpPr>
          <p:sp>
            <p:nvSpPr>
              <p:cNvPr id="29729" name="Line 14">
                <a:extLst>
                  <a:ext uri="{FF2B5EF4-FFF2-40B4-BE49-F238E27FC236}">
                    <a16:creationId xmlns:a16="http://schemas.microsoft.com/office/drawing/2014/main" xmlns="" id="{93F3ADED-34F5-43DB-901F-542DA40A4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Line 15">
                <a:extLst>
                  <a:ext uri="{FF2B5EF4-FFF2-40B4-BE49-F238E27FC236}">
                    <a16:creationId xmlns:a16="http://schemas.microsoft.com/office/drawing/2014/main" xmlns="" id="{1220C55F-02E5-40BE-A8FD-23034D8F2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>
                <a:off x="938" y="2790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25" name="Group 16">
              <a:extLst>
                <a:ext uri="{FF2B5EF4-FFF2-40B4-BE49-F238E27FC236}">
                  <a16:creationId xmlns:a16="http://schemas.microsoft.com/office/drawing/2014/main" xmlns="" id="{CF072A0F-F3CB-4FBB-9F83-390899560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296"/>
              <a:ext cx="2604" cy="1995"/>
              <a:chOff x="636" y="1296"/>
              <a:chExt cx="2604" cy="1995"/>
            </a:xfrm>
          </p:grpSpPr>
          <p:sp>
            <p:nvSpPr>
              <p:cNvPr id="29726" name="Text Box 17">
                <a:extLst>
                  <a:ext uri="{FF2B5EF4-FFF2-40B4-BE49-F238E27FC236}">
                    <a16:creationId xmlns:a16="http://schemas.microsoft.com/office/drawing/2014/main" xmlns="" id="{4D6A13A9-DF89-41B1-B7AF-17826BAA0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6" y="2964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29727" name="Text Box 18">
                <a:extLst>
                  <a:ext uri="{FF2B5EF4-FFF2-40B4-BE49-F238E27FC236}">
                    <a16:creationId xmlns:a16="http://schemas.microsoft.com/office/drawing/2014/main" xmlns="" id="{D8CE3A7F-52A4-485D-AEC6-356D241B5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296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29728" name="Text Box 19">
                <a:extLst>
                  <a:ext uri="{FF2B5EF4-FFF2-40B4-BE49-F238E27FC236}">
                    <a16:creationId xmlns:a16="http://schemas.microsoft.com/office/drawing/2014/main" xmlns="" id="{38D8D2B3-2168-4C2A-BE91-B5DE2DFB0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" y="2904"/>
                <a:ext cx="4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xmlns="" id="{A091A8E3-298A-4BCF-9C6A-F2B8DAA410C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429000"/>
            <a:ext cx="2743200" cy="704850"/>
            <a:chOff x="672" y="3876"/>
            <a:chExt cx="1728" cy="444"/>
          </a:xfrm>
        </p:grpSpPr>
        <p:sp>
          <p:nvSpPr>
            <p:cNvPr id="29721" name="Text Box 29">
              <a:extLst>
                <a:ext uri="{FF2B5EF4-FFF2-40B4-BE49-F238E27FC236}">
                  <a16:creationId xmlns:a16="http://schemas.microsoft.com/office/drawing/2014/main" xmlns="" id="{2E5C2089-07D1-4AC3-9480-38948F055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916"/>
              <a:ext cx="17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FF0000"/>
                  </a:solidFill>
                </a:rPr>
                <a:t>xOy = x’O’y’</a:t>
              </a:r>
            </a:p>
          </p:txBody>
        </p:sp>
        <p:sp>
          <p:nvSpPr>
            <p:cNvPr id="29722" name="Freeform 30">
              <a:extLst>
                <a:ext uri="{FF2B5EF4-FFF2-40B4-BE49-F238E27FC236}">
                  <a16:creationId xmlns:a16="http://schemas.microsoft.com/office/drawing/2014/main" xmlns="" id="{1A64FD6B-0BBD-4ED0-B61E-00449F5CE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876"/>
              <a:ext cx="472" cy="121"/>
            </a:xfrm>
            <a:custGeom>
              <a:avLst/>
              <a:gdLst>
                <a:gd name="T0" fmla="*/ 0 w 528"/>
                <a:gd name="T1" fmla="*/ 120 h 181"/>
                <a:gd name="T2" fmla="*/ 236 w 528"/>
                <a:gd name="T3" fmla="*/ 0 h 181"/>
                <a:gd name="T4" fmla="*/ 472 w 528"/>
                <a:gd name="T5" fmla="*/ 121 h 181"/>
                <a:gd name="T6" fmla="*/ 0 60000 65536"/>
                <a:gd name="T7" fmla="*/ 0 60000 65536"/>
                <a:gd name="T8" fmla="*/ 0 60000 65536"/>
                <a:gd name="T9" fmla="*/ 0 w 528"/>
                <a:gd name="T10" fmla="*/ 0 h 181"/>
                <a:gd name="T11" fmla="*/ 528 w 528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81">
                  <a:moveTo>
                    <a:pt x="0" y="180"/>
                  </a:moveTo>
                  <a:lnTo>
                    <a:pt x="264" y="0"/>
                  </a:lnTo>
                  <a:lnTo>
                    <a:pt x="528" y="18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3" name="Freeform 31">
              <a:extLst>
                <a:ext uri="{FF2B5EF4-FFF2-40B4-BE49-F238E27FC236}">
                  <a16:creationId xmlns:a16="http://schemas.microsoft.com/office/drawing/2014/main" xmlns="" id="{41E696E3-D5F3-4F2D-8C30-5D436182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" y="3888"/>
              <a:ext cx="472" cy="121"/>
            </a:xfrm>
            <a:custGeom>
              <a:avLst/>
              <a:gdLst>
                <a:gd name="T0" fmla="*/ 0 w 528"/>
                <a:gd name="T1" fmla="*/ 120 h 181"/>
                <a:gd name="T2" fmla="*/ 236 w 528"/>
                <a:gd name="T3" fmla="*/ 0 h 181"/>
                <a:gd name="T4" fmla="*/ 472 w 528"/>
                <a:gd name="T5" fmla="*/ 121 h 181"/>
                <a:gd name="T6" fmla="*/ 0 60000 65536"/>
                <a:gd name="T7" fmla="*/ 0 60000 65536"/>
                <a:gd name="T8" fmla="*/ 0 60000 65536"/>
                <a:gd name="T9" fmla="*/ 0 w 528"/>
                <a:gd name="T10" fmla="*/ 0 h 181"/>
                <a:gd name="T11" fmla="*/ 528 w 528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81">
                  <a:moveTo>
                    <a:pt x="0" y="180"/>
                  </a:moveTo>
                  <a:lnTo>
                    <a:pt x="264" y="0"/>
                  </a:lnTo>
                  <a:lnTo>
                    <a:pt x="528" y="18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5312" name="Text Box 32">
            <a:extLst>
              <a:ext uri="{FF2B5EF4-FFF2-40B4-BE49-F238E27FC236}">
                <a16:creationId xmlns:a16="http://schemas.microsoft.com/office/drawing/2014/main" xmlns="" id="{F163AF77-DC85-4E2F-9A36-E68EDE75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225313" name="Text Box 33">
            <a:extLst>
              <a:ext uri="{FF2B5EF4-FFF2-40B4-BE49-F238E27FC236}">
                <a16:creationId xmlns:a16="http://schemas.microsoft.com/office/drawing/2014/main" xmlns="" id="{847B941A-44BF-411C-9CD5-82402EB2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9050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225314" name="Arc 34">
            <a:extLst>
              <a:ext uri="{FF2B5EF4-FFF2-40B4-BE49-F238E27FC236}">
                <a16:creationId xmlns:a16="http://schemas.microsoft.com/office/drawing/2014/main" xmlns="" id="{7B2A7853-FC1C-411D-A2E9-05B2E7D08CCC}"/>
              </a:ext>
            </a:extLst>
          </p:cNvPr>
          <p:cNvSpPr>
            <a:spLocks/>
          </p:cNvSpPr>
          <p:nvPr/>
        </p:nvSpPr>
        <p:spPr bwMode="auto">
          <a:xfrm>
            <a:off x="5705475" y="5105400"/>
            <a:ext cx="457200" cy="568325"/>
          </a:xfrm>
          <a:custGeom>
            <a:avLst/>
            <a:gdLst>
              <a:gd name="T0" fmla="*/ 0 w 21600"/>
              <a:gd name="T1" fmla="*/ 0 h 26839"/>
              <a:gd name="T2" fmla="*/ 9388432 w 21600"/>
              <a:gd name="T3" fmla="*/ 12034478 h 26839"/>
              <a:gd name="T4" fmla="*/ 0 w 21600"/>
              <a:gd name="T5" fmla="*/ 9685326 h 26839"/>
              <a:gd name="T6" fmla="*/ 0 60000 65536"/>
              <a:gd name="T7" fmla="*/ 0 60000 65536"/>
              <a:gd name="T8" fmla="*/ 0 60000 65536"/>
              <a:gd name="T9" fmla="*/ 0 w 21600"/>
              <a:gd name="T10" fmla="*/ 0 h 26839"/>
              <a:gd name="T11" fmla="*/ 21600 w 21600"/>
              <a:gd name="T12" fmla="*/ 26839 h 26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8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66"/>
                  <a:pt x="21383" y="25125"/>
                  <a:pt x="20955" y="26839"/>
                </a:cubicBezTo>
              </a:path>
              <a:path w="21600" h="268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66"/>
                  <a:pt x="21383" y="25125"/>
                  <a:pt x="20955" y="2683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5" name="Arc 35">
            <a:extLst>
              <a:ext uri="{FF2B5EF4-FFF2-40B4-BE49-F238E27FC236}">
                <a16:creationId xmlns:a16="http://schemas.microsoft.com/office/drawing/2014/main" xmlns="" id="{F467AB9C-2CE6-4EFE-871B-A30EC7F360EE}"/>
              </a:ext>
            </a:extLst>
          </p:cNvPr>
          <p:cNvSpPr>
            <a:spLocks/>
          </p:cNvSpPr>
          <p:nvPr/>
        </p:nvSpPr>
        <p:spPr bwMode="auto">
          <a:xfrm rot="-6112335">
            <a:off x="2932113" y="4992687"/>
            <a:ext cx="457200" cy="568325"/>
          </a:xfrm>
          <a:custGeom>
            <a:avLst/>
            <a:gdLst>
              <a:gd name="T0" fmla="*/ 0 w 21600"/>
              <a:gd name="T1" fmla="*/ 0 h 26839"/>
              <a:gd name="T2" fmla="*/ 9388432 w 21600"/>
              <a:gd name="T3" fmla="*/ 12034478 h 26839"/>
              <a:gd name="T4" fmla="*/ 0 w 21600"/>
              <a:gd name="T5" fmla="*/ 9685326 h 26839"/>
              <a:gd name="T6" fmla="*/ 0 60000 65536"/>
              <a:gd name="T7" fmla="*/ 0 60000 65536"/>
              <a:gd name="T8" fmla="*/ 0 60000 65536"/>
              <a:gd name="T9" fmla="*/ 0 w 21600"/>
              <a:gd name="T10" fmla="*/ 0 h 26839"/>
              <a:gd name="T11" fmla="*/ 21600 w 21600"/>
              <a:gd name="T12" fmla="*/ 26839 h 26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8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66"/>
                  <a:pt x="21383" y="25125"/>
                  <a:pt x="20955" y="26839"/>
                </a:cubicBezTo>
              </a:path>
              <a:path w="21600" h="268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66"/>
                  <a:pt x="21383" y="25125"/>
                  <a:pt x="20955" y="2683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6" name="Line 36">
            <a:extLst>
              <a:ext uri="{FF2B5EF4-FFF2-40B4-BE49-F238E27FC236}">
                <a16:creationId xmlns:a16="http://schemas.microsoft.com/office/drawing/2014/main" xmlns="" id="{7DB5D6E0-E9CE-4203-ADFC-76544EA9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xmlns="" id="{F8176E78-86E6-4368-A793-09DE572FE31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200400"/>
            <a:ext cx="3632200" cy="2957513"/>
            <a:chOff x="2956" y="1464"/>
            <a:chExt cx="2288" cy="1863"/>
          </a:xfrm>
        </p:grpSpPr>
        <p:grpSp>
          <p:nvGrpSpPr>
            <p:cNvPr id="29714" name="Group 38">
              <a:extLst>
                <a:ext uri="{FF2B5EF4-FFF2-40B4-BE49-F238E27FC236}">
                  <a16:creationId xmlns:a16="http://schemas.microsoft.com/office/drawing/2014/main" xmlns="" id="{EBA7A683-7E3F-4B7C-9E2C-0EE3023BE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6" y="2334"/>
              <a:ext cx="2138" cy="666"/>
              <a:chOff x="2884" y="2838"/>
              <a:chExt cx="2138" cy="666"/>
            </a:xfrm>
          </p:grpSpPr>
          <p:sp>
            <p:nvSpPr>
              <p:cNvPr id="29719" name="Line 39">
                <a:extLst>
                  <a:ext uri="{FF2B5EF4-FFF2-40B4-BE49-F238E27FC236}">
                    <a16:creationId xmlns:a16="http://schemas.microsoft.com/office/drawing/2014/main" xmlns="" id="{B42002EA-D793-43D8-8E04-9F243661D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00000">
                <a:off x="2884" y="2838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Line 40">
                <a:extLst>
                  <a:ext uri="{FF2B5EF4-FFF2-40B4-BE49-F238E27FC236}">
                    <a16:creationId xmlns:a16="http://schemas.microsoft.com/office/drawing/2014/main" xmlns="" id="{7A7C6A79-3813-4B4A-BA84-9B418591F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0" y="3504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5" name="Group 41">
              <a:extLst>
                <a:ext uri="{FF2B5EF4-FFF2-40B4-BE49-F238E27FC236}">
                  <a16:creationId xmlns:a16="http://schemas.microsoft.com/office/drawing/2014/main" xmlns="" id="{854207FA-BBB3-402F-BCFB-4DD385184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464"/>
              <a:ext cx="2268" cy="1863"/>
              <a:chOff x="2976" y="1464"/>
              <a:chExt cx="2268" cy="1863"/>
            </a:xfrm>
          </p:grpSpPr>
          <p:sp>
            <p:nvSpPr>
              <p:cNvPr id="29716" name="Text Box 42">
                <a:extLst>
                  <a:ext uri="{FF2B5EF4-FFF2-40B4-BE49-F238E27FC236}">
                    <a16:creationId xmlns:a16="http://schemas.microsoft.com/office/drawing/2014/main" xmlns="" id="{FCC0129B-22C8-41EE-A11D-6BB31D1E4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98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O’</a:t>
                </a:r>
              </a:p>
            </p:txBody>
          </p:sp>
          <p:sp>
            <p:nvSpPr>
              <p:cNvPr id="29717" name="Text Box 43">
                <a:extLst>
                  <a:ext uri="{FF2B5EF4-FFF2-40B4-BE49-F238E27FC236}">
                    <a16:creationId xmlns:a16="http://schemas.microsoft.com/office/drawing/2014/main" xmlns="" id="{4E5BC03E-E9C8-41C4-8F51-CAF66D88A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" y="1464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x’</a:t>
                </a:r>
              </a:p>
            </p:txBody>
          </p:sp>
          <p:sp>
            <p:nvSpPr>
              <p:cNvPr id="29718" name="Text Box 44">
                <a:extLst>
                  <a:ext uri="{FF2B5EF4-FFF2-40B4-BE49-F238E27FC236}">
                    <a16:creationId xmlns:a16="http://schemas.microsoft.com/office/drawing/2014/main" xmlns="" id="{C5346649-C8C9-4A0C-92CF-4B81F750D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" y="3000"/>
                <a:ext cx="4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33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chemeClr val="tx1"/>
                    </a:solidFill>
                  </a:rPr>
                  <a:t>y’</a:t>
                </a:r>
              </a:p>
            </p:txBody>
          </p:sp>
        </p:grpSp>
      </p:grpSp>
      <p:sp>
        <p:nvSpPr>
          <p:cNvPr id="29710" name="Text Box 46">
            <a:extLst>
              <a:ext uri="{FF2B5EF4-FFF2-40B4-BE49-F238E27FC236}">
                <a16:creationId xmlns:a16="http://schemas.microsoft.com/office/drawing/2014/main" xmlns="" id="{65F9E237-44CF-4CFF-92C9-F6A72CE6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204789"/>
            <a:ext cx="7600951" cy="7078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180</a:t>
            </a:r>
            <a:r>
              <a:rPr lang="en-US" altLang="en-US" sz="2400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o </a:t>
            </a:r>
          </a:p>
          <a:p>
            <a:pPr eaLnBrk="1" hangingPunct="1"/>
            <a:endParaRPr lang="en-US" altLang="en-US" sz="2400" baseline="300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7" name="Rectangle 47">
            <a:extLst>
              <a:ext uri="{FF2B5EF4-FFF2-40B4-BE49-F238E27FC236}">
                <a16:creationId xmlns:a16="http://schemas.microsoft.com/office/drawing/2014/main" xmlns="" id="{16441CC5-2ED7-4019-AC79-8CD4B435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356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28" name="Picture 48" descr="qustionbig_w">
            <a:extLst>
              <a:ext uri="{FF2B5EF4-FFF2-40B4-BE49-F238E27FC236}">
                <a16:creationId xmlns:a16="http://schemas.microsoft.com/office/drawing/2014/main" xmlns="" id="{632A8B79-1855-4BE2-B745-360C53B8CB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1" grpId="0"/>
      <p:bldP spid="225312" grpId="0"/>
      <p:bldP spid="225313" grpId="0"/>
      <p:bldP spid="225314" grpId="0" animBg="1"/>
      <p:bldP spid="225315" grpId="0" animBg="1"/>
      <p:bldP spid="2253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07041" y="1828800"/>
            <a:ext cx="8529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TAM GIÁC BẰNG NHAU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02">
            <a:extLst>
              <a:ext uri="{FF2B5EF4-FFF2-40B4-BE49-F238E27FC236}">
                <a16:creationId xmlns:a16="http://schemas.microsoft.com/office/drawing/2014/main" xmlns="" id="{6B1515F9-5C21-4830-8CDD-2ED2DFE2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901707">
            <a:off x="4363243" y="-1196181"/>
            <a:ext cx="8458201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3">
            <a:extLst>
              <a:ext uri="{FF2B5EF4-FFF2-40B4-BE49-F238E27FC236}">
                <a16:creationId xmlns:a16="http://schemas.microsoft.com/office/drawing/2014/main" xmlns="" id="{E3D01B7D-B5F6-4578-A49E-5E2BDD9C3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7450" y="1836738"/>
            <a:ext cx="457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xmlns="" id="{65977C61-A02C-4D75-B56E-EF4B07A2D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27338"/>
            <a:ext cx="1676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xmlns="" id="{85B35BED-670D-4A6A-9B90-86C736428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836738"/>
            <a:ext cx="1219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xmlns="" id="{320F54D6-E13E-4941-8814-2F37165DE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xmlns="" id="{000929BF-7216-448B-8F6C-BF1BACFF4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xmlns="" id="{E77C26BA-A67D-41F7-9E42-90BC2040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A’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xmlns="" id="{5BC9FCDC-56A6-45F0-917A-E0D0A36E0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B’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xmlns="" id="{C4BA79B3-4F0A-497C-9940-9BC16F880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C’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xmlns="" id="{C8C28C34-16C3-4DD5-BB21-8026DCDC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xmlns="" id="{B0B7B7D9-8722-431C-92F7-EDED7CC08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7450" y="4114800"/>
            <a:ext cx="457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xmlns="" id="{FFD257B3-27EA-4D52-B480-693A5ED1A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105400"/>
            <a:ext cx="1676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xmlns="" id="{DE49BAC6-D381-492D-8E7E-D54151732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114800"/>
            <a:ext cx="1219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9871" name="Picture 15" descr="02">
            <a:extLst>
              <a:ext uri="{FF2B5EF4-FFF2-40B4-BE49-F238E27FC236}">
                <a16:creationId xmlns:a16="http://schemas.microsoft.com/office/drawing/2014/main" xmlns="" id="{26298571-E23B-4F85-AEF0-D8FEADDC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901707">
            <a:off x="4371182" y="1104106"/>
            <a:ext cx="8458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2" name="Picture 16" descr="02">
            <a:extLst>
              <a:ext uri="{FF2B5EF4-FFF2-40B4-BE49-F238E27FC236}">
                <a16:creationId xmlns:a16="http://schemas.microsoft.com/office/drawing/2014/main" xmlns="" id="{31722290-A193-4863-9E1A-428201B0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575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3" name="Picture 17" descr="02">
            <a:extLst>
              <a:ext uri="{FF2B5EF4-FFF2-40B4-BE49-F238E27FC236}">
                <a16:creationId xmlns:a16="http://schemas.microsoft.com/office/drawing/2014/main" xmlns="" id="{0E4A060A-58CD-4A1D-BD8B-E4EE3BC3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435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4" name="Picture 18" descr="02">
            <a:extLst>
              <a:ext uri="{FF2B5EF4-FFF2-40B4-BE49-F238E27FC236}">
                <a16:creationId xmlns:a16="http://schemas.microsoft.com/office/drawing/2014/main" xmlns="" id="{2452BBE7-628F-4C4C-8088-332233EF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0938">
            <a:off x="5162550" y="4189413"/>
            <a:ext cx="8458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5" name="Picture 19" descr="02">
            <a:extLst>
              <a:ext uri="{FF2B5EF4-FFF2-40B4-BE49-F238E27FC236}">
                <a16:creationId xmlns:a16="http://schemas.microsoft.com/office/drawing/2014/main" xmlns="" id="{52DB2A89-71D7-4CE3-9D9F-2F9E0FB7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0938">
            <a:off x="5168900" y="6475413"/>
            <a:ext cx="8458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6" name="Text Box 20">
            <a:extLst>
              <a:ext uri="{FF2B5EF4-FFF2-40B4-BE49-F238E27FC236}">
                <a16:creationId xmlns:a16="http://schemas.microsoft.com/office/drawing/2014/main" xmlns="" id="{2541A68D-D945-4C23-93BA-DCAD29C0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351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FF"/>
                </a:solidFill>
                <a:latin typeface="VNI-Times" pitchFamily="2" charset="0"/>
              </a:rPr>
              <a:t>2cm</a:t>
            </a:r>
          </a:p>
        </p:txBody>
      </p:sp>
      <p:sp>
        <p:nvSpPr>
          <p:cNvPr id="249877" name="Text Box 21">
            <a:extLst>
              <a:ext uri="{FF2B5EF4-FFF2-40B4-BE49-F238E27FC236}">
                <a16:creationId xmlns:a16="http://schemas.microsoft.com/office/drawing/2014/main" xmlns="" id="{0BA017D6-F70B-41C7-8193-806308E3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384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C00FF"/>
                </a:solidFill>
                <a:latin typeface="VNI-Times" pitchFamily="2" charset="0"/>
              </a:rPr>
              <a:t>3,2cm</a:t>
            </a:r>
          </a:p>
        </p:txBody>
      </p:sp>
      <p:sp>
        <p:nvSpPr>
          <p:cNvPr id="249878" name="Text Box 22">
            <a:extLst>
              <a:ext uri="{FF2B5EF4-FFF2-40B4-BE49-F238E27FC236}">
                <a16:creationId xmlns:a16="http://schemas.microsoft.com/office/drawing/2014/main" xmlns="" id="{D9A429F8-CC06-48A1-A355-2C9131BE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05000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VNI-Times" pitchFamily="2" charset="0"/>
              </a:rPr>
              <a:t>3cm</a:t>
            </a:r>
          </a:p>
        </p:txBody>
      </p:sp>
      <p:sp>
        <p:nvSpPr>
          <p:cNvPr id="249879" name="Text Box 23">
            <a:extLst>
              <a:ext uri="{FF2B5EF4-FFF2-40B4-BE49-F238E27FC236}">
                <a16:creationId xmlns:a16="http://schemas.microsoft.com/office/drawing/2014/main" xmlns="" id="{B6D52345-14F9-4B2B-BDB3-22FAC64A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50863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C00FF"/>
                </a:solidFill>
                <a:latin typeface="VNI-Times" pitchFamily="2" charset="0"/>
              </a:rPr>
              <a:t>3,2cm</a:t>
            </a:r>
          </a:p>
        </p:txBody>
      </p:sp>
      <p:sp>
        <p:nvSpPr>
          <p:cNvPr id="249880" name="Text Box 24">
            <a:extLst>
              <a:ext uri="{FF2B5EF4-FFF2-40B4-BE49-F238E27FC236}">
                <a16:creationId xmlns:a16="http://schemas.microsoft.com/office/drawing/2014/main" xmlns="" id="{4F83920F-A5D0-4F2C-AC91-0F354CD2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91000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VNI-Times" pitchFamily="2" charset="0"/>
              </a:rPr>
              <a:t>3cm</a:t>
            </a:r>
          </a:p>
        </p:txBody>
      </p:sp>
      <p:sp>
        <p:nvSpPr>
          <p:cNvPr id="249881" name="Text Box 25">
            <a:extLst>
              <a:ext uri="{FF2B5EF4-FFF2-40B4-BE49-F238E27FC236}">
                <a16:creationId xmlns:a16="http://schemas.microsoft.com/office/drawing/2014/main" xmlns="" id="{12AA8F14-7ED4-4187-B965-D9CBC856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42973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FF"/>
                </a:solidFill>
                <a:latin typeface="VNI-Times" pitchFamily="2" charset="0"/>
              </a:rPr>
              <a:t>2cm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xmlns="" id="{3ABA5451-B0D4-455C-B0D5-849C28F8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</a:rPr>
              <a:t>A’B’</a:t>
            </a: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xmlns="" id="{FBBC6655-28AC-4EE1-BBBF-47174D81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VNI-Times" pitchFamily="2" charset="0"/>
              </a:rPr>
              <a:t> A’C’</a:t>
            </a:r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xmlns="" id="{7E705759-74D9-43CA-9B33-7E3A88DE9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2971800"/>
            <a:ext cx="80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CC00FF"/>
                </a:solidFill>
                <a:latin typeface="VNI-Times" pitchFamily="2" charset="0"/>
              </a:rPr>
              <a:t>B’C’</a:t>
            </a:r>
          </a:p>
        </p:txBody>
      </p:sp>
      <p:sp>
        <p:nvSpPr>
          <p:cNvPr id="31773" name="Text Box 29">
            <a:extLst>
              <a:ext uri="{FF2B5EF4-FFF2-40B4-BE49-F238E27FC236}">
                <a16:creationId xmlns:a16="http://schemas.microsoft.com/office/drawing/2014/main" xmlns="" id="{5AD2A0AC-013B-49EA-8E78-588F5CA61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xmlns="" id="{265B22E5-F4F5-4126-9FBD-55B7391F3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622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xmlns="" id="{97CBD5ED-DFD8-4B93-B0AF-80485054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29718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xmlns="" id="{7AECFF44-7661-40A6-AA1E-B351C88B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384016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xmlns="" id="{86E6B331-A71F-4FD4-97FB-B74827B8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958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xmlns="" id="{841FC1F7-E943-42E0-82DA-CC13FDF1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xmlns="" id="{5BEB64B9-E8E0-4AE3-8674-DEDA8F66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1828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AB</a:t>
            </a: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xmlns="" id="{B8582958-1008-4CD7-BAE8-17C4DCF8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AC</a:t>
            </a: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xmlns="" id="{52D437C3-B78B-46A2-A33C-C387150A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C00FF"/>
                </a:solidFill>
                <a:latin typeface="VNI-Times" pitchFamily="2" charset="0"/>
              </a:rPr>
              <a:t>BC</a:t>
            </a:r>
          </a:p>
        </p:txBody>
      </p:sp>
      <p:grpSp>
        <p:nvGrpSpPr>
          <p:cNvPr id="31782" name="Group 38">
            <a:extLst>
              <a:ext uri="{FF2B5EF4-FFF2-40B4-BE49-F238E27FC236}">
                <a16:creationId xmlns:a16="http://schemas.microsoft.com/office/drawing/2014/main" xmlns="" id="{CF1DB705-9BDE-4961-AB24-CD59A275A42A}"/>
              </a:ext>
            </a:extLst>
          </p:cNvPr>
          <p:cNvGrpSpPr>
            <a:grpSpLocks/>
          </p:cNvGrpSpPr>
          <p:nvPr/>
        </p:nvGrpSpPr>
        <p:grpSpPr bwMode="auto">
          <a:xfrm>
            <a:off x="2209794" y="3886201"/>
            <a:ext cx="766762" cy="457200"/>
            <a:chOff x="2880" y="4032"/>
            <a:chExt cx="435" cy="288"/>
          </a:xfrm>
        </p:grpSpPr>
        <p:sp>
          <p:nvSpPr>
            <p:cNvPr id="31808" name="Text Box 39">
              <a:extLst>
                <a:ext uri="{FF2B5EF4-FFF2-40B4-BE49-F238E27FC236}">
                  <a16:creationId xmlns:a16="http://schemas.microsoft.com/office/drawing/2014/main" xmlns="" id="{46351D2C-F643-4175-A39D-0F29CFC7F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31809" name="Line 40">
              <a:extLst>
                <a:ext uri="{FF2B5EF4-FFF2-40B4-BE49-F238E27FC236}">
                  <a16:creationId xmlns:a16="http://schemas.microsoft.com/office/drawing/2014/main" xmlns="" id="{DD841E6C-8E59-4B82-A15B-B74B13201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41">
              <a:extLst>
                <a:ext uri="{FF2B5EF4-FFF2-40B4-BE49-F238E27FC236}">
                  <a16:creationId xmlns:a16="http://schemas.microsoft.com/office/drawing/2014/main" xmlns="" id="{B0991FEC-09C1-47B0-BCB5-5E164F764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83" name="Group 42">
            <a:extLst>
              <a:ext uri="{FF2B5EF4-FFF2-40B4-BE49-F238E27FC236}">
                <a16:creationId xmlns:a16="http://schemas.microsoft.com/office/drawing/2014/main" xmlns="" id="{F4F3630F-4CE8-46EE-ABBB-C912CDBCC30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886200"/>
            <a:ext cx="766763" cy="457200"/>
            <a:chOff x="2880" y="4032"/>
            <a:chExt cx="435" cy="288"/>
          </a:xfrm>
        </p:grpSpPr>
        <p:sp>
          <p:nvSpPr>
            <p:cNvPr id="31805" name="Text Box 43">
              <a:extLst>
                <a:ext uri="{FF2B5EF4-FFF2-40B4-BE49-F238E27FC236}">
                  <a16:creationId xmlns:a16="http://schemas.microsoft.com/office/drawing/2014/main" xmlns="" id="{5137A6E2-858D-43F0-BE8D-824806708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1806" name="Line 44">
              <a:extLst>
                <a:ext uri="{FF2B5EF4-FFF2-40B4-BE49-F238E27FC236}">
                  <a16:creationId xmlns:a16="http://schemas.microsoft.com/office/drawing/2014/main" xmlns="" id="{29507073-ADF6-49B1-B3F7-D5FC175E8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45">
              <a:extLst>
                <a:ext uri="{FF2B5EF4-FFF2-40B4-BE49-F238E27FC236}">
                  <a16:creationId xmlns:a16="http://schemas.microsoft.com/office/drawing/2014/main" xmlns="" id="{ED3EA1F1-676F-49FD-A921-AEB1C5302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84" name="Group 46">
            <a:extLst>
              <a:ext uri="{FF2B5EF4-FFF2-40B4-BE49-F238E27FC236}">
                <a16:creationId xmlns:a16="http://schemas.microsoft.com/office/drawing/2014/main" xmlns="" id="{0F2CB48E-45D2-457E-B9DA-89C64B272665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4495800"/>
            <a:ext cx="766762" cy="457200"/>
            <a:chOff x="2880" y="4032"/>
            <a:chExt cx="435" cy="288"/>
          </a:xfrm>
        </p:grpSpPr>
        <p:sp>
          <p:nvSpPr>
            <p:cNvPr id="31802" name="Text Box 47">
              <a:extLst>
                <a:ext uri="{FF2B5EF4-FFF2-40B4-BE49-F238E27FC236}">
                  <a16:creationId xmlns:a16="http://schemas.microsoft.com/office/drawing/2014/main" xmlns="" id="{6B3BDF40-A95C-47E9-948C-16AF50AF4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B’</a:t>
              </a:r>
            </a:p>
          </p:txBody>
        </p:sp>
        <p:sp>
          <p:nvSpPr>
            <p:cNvPr id="31803" name="Line 48">
              <a:extLst>
                <a:ext uri="{FF2B5EF4-FFF2-40B4-BE49-F238E27FC236}">
                  <a16:creationId xmlns:a16="http://schemas.microsoft.com/office/drawing/2014/main" xmlns="" id="{AAE4A592-F451-407C-9176-60256864E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49">
              <a:extLst>
                <a:ext uri="{FF2B5EF4-FFF2-40B4-BE49-F238E27FC236}">
                  <a16:creationId xmlns:a16="http://schemas.microsoft.com/office/drawing/2014/main" xmlns="" id="{676E8782-BFE4-46D6-A132-B4811A962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85" name="Group 50">
            <a:extLst>
              <a:ext uri="{FF2B5EF4-FFF2-40B4-BE49-F238E27FC236}">
                <a16:creationId xmlns:a16="http://schemas.microsoft.com/office/drawing/2014/main" xmlns="" id="{8D31233F-1F9E-4768-9019-1A047971D6E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495800"/>
            <a:ext cx="766763" cy="457200"/>
            <a:chOff x="2880" y="4032"/>
            <a:chExt cx="435" cy="288"/>
          </a:xfrm>
        </p:grpSpPr>
        <p:sp>
          <p:nvSpPr>
            <p:cNvPr id="31799" name="Text Box 51">
              <a:extLst>
                <a:ext uri="{FF2B5EF4-FFF2-40B4-BE49-F238E27FC236}">
                  <a16:creationId xmlns:a16="http://schemas.microsoft.com/office/drawing/2014/main" xmlns="" id="{62728945-2118-46DA-B6EF-E31BF4717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1800" name="Line 52">
              <a:extLst>
                <a:ext uri="{FF2B5EF4-FFF2-40B4-BE49-F238E27FC236}">
                  <a16:creationId xmlns:a16="http://schemas.microsoft.com/office/drawing/2014/main" xmlns="" id="{827F065C-D0B3-4B10-A225-1D8B9BC36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53">
              <a:extLst>
                <a:ext uri="{FF2B5EF4-FFF2-40B4-BE49-F238E27FC236}">
                  <a16:creationId xmlns:a16="http://schemas.microsoft.com/office/drawing/2014/main" xmlns="" id="{D6FF404B-5738-402A-9091-19B91C430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86" name="Group 54">
            <a:extLst>
              <a:ext uri="{FF2B5EF4-FFF2-40B4-BE49-F238E27FC236}">
                <a16:creationId xmlns:a16="http://schemas.microsoft.com/office/drawing/2014/main" xmlns="" id="{1922E8BB-B1E6-4E4C-856F-0CFA78535A9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029200"/>
            <a:ext cx="766763" cy="457200"/>
            <a:chOff x="2880" y="4032"/>
            <a:chExt cx="435" cy="288"/>
          </a:xfrm>
        </p:grpSpPr>
        <p:sp>
          <p:nvSpPr>
            <p:cNvPr id="31796" name="Text Box 55">
              <a:extLst>
                <a:ext uri="{FF2B5EF4-FFF2-40B4-BE49-F238E27FC236}">
                  <a16:creationId xmlns:a16="http://schemas.microsoft.com/office/drawing/2014/main" xmlns="" id="{4EF657FE-5260-417F-8368-B54862498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C’</a:t>
              </a:r>
            </a:p>
          </p:txBody>
        </p:sp>
        <p:sp>
          <p:nvSpPr>
            <p:cNvPr id="31797" name="Line 56">
              <a:extLst>
                <a:ext uri="{FF2B5EF4-FFF2-40B4-BE49-F238E27FC236}">
                  <a16:creationId xmlns:a16="http://schemas.microsoft.com/office/drawing/2014/main" xmlns="" id="{25A4A15E-D279-46ED-AA20-9FE866A39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57">
              <a:extLst>
                <a:ext uri="{FF2B5EF4-FFF2-40B4-BE49-F238E27FC236}">
                  <a16:creationId xmlns:a16="http://schemas.microsoft.com/office/drawing/2014/main" xmlns="" id="{5E19B856-FCC0-4FC0-AE8D-60E3FE521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87" name="Group 58">
            <a:extLst>
              <a:ext uri="{FF2B5EF4-FFF2-40B4-BE49-F238E27FC236}">
                <a16:creationId xmlns:a16="http://schemas.microsoft.com/office/drawing/2014/main" xmlns="" id="{45F0A359-4A6E-47EA-A1DB-100E46CC61B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29200"/>
            <a:ext cx="766763" cy="457200"/>
            <a:chOff x="2880" y="4032"/>
            <a:chExt cx="435" cy="288"/>
          </a:xfrm>
        </p:grpSpPr>
        <p:sp>
          <p:nvSpPr>
            <p:cNvPr id="31793" name="Text Box 59">
              <a:extLst>
                <a:ext uri="{FF2B5EF4-FFF2-40B4-BE49-F238E27FC236}">
                  <a16:creationId xmlns:a16="http://schemas.microsoft.com/office/drawing/2014/main" xmlns="" id="{61C52F36-AE85-4D83-ACAF-03C27B2E6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794" name="Line 60">
              <a:extLst>
                <a:ext uri="{FF2B5EF4-FFF2-40B4-BE49-F238E27FC236}">
                  <a16:creationId xmlns:a16="http://schemas.microsoft.com/office/drawing/2014/main" xmlns="" id="{7959BC7A-751A-4FAC-99F8-1E4A48107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61">
              <a:extLst>
                <a:ext uri="{FF2B5EF4-FFF2-40B4-BE49-F238E27FC236}">
                  <a16:creationId xmlns:a16="http://schemas.microsoft.com/office/drawing/2014/main" xmlns="" id="{0687C1CF-C822-4B50-AFF1-05BBE0F96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8" name="Text Box 64">
            <a:extLst>
              <a:ext uri="{FF2B5EF4-FFF2-40B4-BE49-F238E27FC236}">
                <a16:creationId xmlns:a16="http://schemas.microsoft.com/office/drawing/2014/main" xmlns="" id="{E034476D-3050-48B0-A0F0-033BB1B09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006600"/>
                </a:solidFill>
                <a:latin typeface="VNI-Times" pitchFamily="2" charset="0"/>
              </a:rPr>
              <a:t>Cho hai tam </a:t>
            </a:r>
            <a:r>
              <a:rPr lang="en-US" altLang="en-US" sz="2800" i="1">
                <a:solidFill>
                  <a:srgbClr val="006600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2800" i="1">
                <a:solidFill>
                  <a:srgbClr val="006600"/>
                </a:solidFill>
                <a:latin typeface="VNI-Times" pitchFamily="2" charset="0"/>
              </a:rPr>
              <a:t> ABC v</a:t>
            </a:r>
            <a:r>
              <a:rPr lang="en-US" altLang="en-US" sz="2800" i="1">
                <a:solidFill>
                  <a:srgbClr val="006600"/>
                </a:solidFill>
                <a:latin typeface=".VnTime" panose="020B7200000000000000" pitchFamily="34" charset="0"/>
              </a:rPr>
              <a:t>µ</a:t>
            </a:r>
            <a:r>
              <a:rPr lang="en-US" altLang="en-US" sz="2800" i="1">
                <a:solidFill>
                  <a:srgbClr val="006600"/>
                </a:solidFill>
                <a:latin typeface="VNI-Times" pitchFamily="2" charset="0"/>
              </a:rPr>
              <a:t> A’B’C’:</a:t>
            </a:r>
            <a:r>
              <a:rPr lang="en-US" altLang="en-US" sz="2400" i="1">
                <a:solidFill>
                  <a:srgbClr val="0066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31789" name="Text Box 65">
            <a:extLst>
              <a:ext uri="{FF2B5EF4-FFF2-40B4-BE49-F238E27FC236}">
                <a16:creationId xmlns:a16="http://schemas.microsoft.com/office/drawing/2014/main" xmlns="" id="{3E29E187-B4F1-48B9-B2C0-C1C1CB5A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565150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?1 </a:t>
            </a:r>
          </a:p>
        </p:txBody>
      </p:sp>
      <p:sp>
        <p:nvSpPr>
          <p:cNvPr id="31790" name="Text Box 66">
            <a:extLst>
              <a:ext uri="{FF2B5EF4-FFF2-40B4-BE49-F238E27FC236}">
                <a16:creationId xmlns:a16="http://schemas.microsoft.com/office/drawing/2014/main" xmlns="" id="{B7FC477F-3149-4A8E-800A-942A77E6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057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1"/>
                </a:solidFill>
                <a:latin typeface=".VnTime" panose="020B7200000000000000" pitchFamily="34" charset="0"/>
              </a:rPr>
              <a:t>1. </a:t>
            </a:r>
            <a:r>
              <a:rPr lang="en-US" altLang="en-US" sz="2400" b="1" u="sng">
                <a:solidFill>
                  <a:schemeClr val="tx1"/>
                </a:solidFill>
                <a:latin typeface=".VnTime" panose="020B7200000000000000" pitchFamily="34" charset="0"/>
              </a:rPr>
              <a:t>§Þnh nghÜa</a:t>
            </a:r>
            <a:r>
              <a:rPr lang="en-US" altLang="en-US" sz="2400" b="1">
                <a:solidFill>
                  <a:schemeClr val="tx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31792" name="Text Box 68">
            <a:extLst>
              <a:ext uri="{FF2B5EF4-FFF2-40B4-BE49-F238E27FC236}">
                <a16:creationId xmlns:a16="http://schemas.microsoft.com/office/drawing/2014/main" xmlns="" id="{59A42763-471F-440E-BF90-5FAE68C9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6" grpId="0"/>
      <p:bldP spid="249877" grpId="0"/>
      <p:bldP spid="249878" grpId="0"/>
      <p:bldP spid="249879" grpId="0"/>
      <p:bldP spid="249880" grpId="0"/>
      <p:bldP spid="2498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Line 2">
            <a:extLst>
              <a:ext uri="{FF2B5EF4-FFF2-40B4-BE49-F238E27FC236}">
                <a16:creationId xmlns:a16="http://schemas.microsoft.com/office/drawing/2014/main" xmlns="" id="{E0613412-E737-458D-871D-0CF175AD3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3863" y="1855788"/>
            <a:ext cx="457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3">
            <a:extLst>
              <a:ext uri="{FF2B5EF4-FFF2-40B4-BE49-F238E27FC236}">
                <a16:creationId xmlns:a16="http://schemas.microsoft.com/office/drawing/2014/main" xmlns="" id="{B0F0EFDC-DA87-4AE4-8280-C69B9BF09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813" y="2846388"/>
            <a:ext cx="1676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4">
            <a:extLst>
              <a:ext uri="{FF2B5EF4-FFF2-40B4-BE49-F238E27FC236}">
                <a16:creationId xmlns:a16="http://schemas.microsoft.com/office/drawing/2014/main" xmlns="" id="{7AA0EB47-6154-47CF-AD7C-FE94EED4A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2013" y="1855788"/>
            <a:ext cx="1219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5">
            <a:extLst>
              <a:ext uri="{FF2B5EF4-FFF2-40B4-BE49-F238E27FC236}">
                <a16:creationId xmlns:a16="http://schemas.microsoft.com/office/drawing/2014/main" xmlns="" id="{8FA69F84-2755-4D45-A171-CFD5A5C5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26098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5132" name="Text Box 6">
            <a:extLst>
              <a:ext uri="{FF2B5EF4-FFF2-40B4-BE49-F238E27FC236}">
                <a16:creationId xmlns:a16="http://schemas.microsoft.com/office/drawing/2014/main" xmlns="" id="{DC76C72D-51CB-4E39-A493-1B67DCC70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13906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5133" name="Text Box 7">
            <a:extLst>
              <a:ext uri="{FF2B5EF4-FFF2-40B4-BE49-F238E27FC236}">
                <a16:creationId xmlns:a16="http://schemas.microsoft.com/office/drawing/2014/main" xmlns="" id="{2022C6E0-8A61-4D8D-9288-86F0C8432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26098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134" name="Line 8">
            <a:extLst>
              <a:ext uri="{FF2B5EF4-FFF2-40B4-BE49-F238E27FC236}">
                <a16:creationId xmlns:a16="http://schemas.microsoft.com/office/drawing/2014/main" xmlns="" id="{26545347-421A-4547-B408-FDEA5C05EE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5450" y="4122738"/>
            <a:ext cx="457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9">
            <a:extLst>
              <a:ext uri="{FF2B5EF4-FFF2-40B4-BE49-F238E27FC236}">
                <a16:creationId xmlns:a16="http://schemas.microsoft.com/office/drawing/2014/main" xmlns="" id="{5A0E1D8F-0606-4D17-BF78-B091861BE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13338"/>
            <a:ext cx="1676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0">
            <a:extLst>
              <a:ext uri="{FF2B5EF4-FFF2-40B4-BE49-F238E27FC236}">
                <a16:creationId xmlns:a16="http://schemas.microsoft.com/office/drawing/2014/main" xmlns="" id="{681E020F-356A-4AED-9BFE-5DD43DD15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22738"/>
            <a:ext cx="121920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11">
            <a:extLst>
              <a:ext uri="{FF2B5EF4-FFF2-40B4-BE49-F238E27FC236}">
                <a16:creationId xmlns:a16="http://schemas.microsoft.com/office/drawing/2014/main" xmlns="" id="{731CEA14-44AA-4B74-9618-389096603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5138" name="Text Box 12">
            <a:extLst>
              <a:ext uri="{FF2B5EF4-FFF2-40B4-BE49-F238E27FC236}">
                <a16:creationId xmlns:a16="http://schemas.microsoft.com/office/drawing/2014/main" xmlns="" id="{EE5D8084-020F-4177-B59E-073B68DD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5139" name="Text Box 13">
            <a:extLst>
              <a:ext uri="{FF2B5EF4-FFF2-40B4-BE49-F238E27FC236}">
                <a16:creationId xmlns:a16="http://schemas.microsoft.com/office/drawing/2014/main" xmlns="" id="{72129A1E-8CCB-4C61-BA17-A070B454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VNI-Times" pitchFamily="2" charset="0"/>
              </a:rPr>
              <a:t>C</a:t>
            </a:r>
          </a:p>
        </p:txBody>
      </p:sp>
      <p:pic>
        <p:nvPicPr>
          <p:cNvPr id="251918" name="Picture 14">
            <a:extLst>
              <a:ext uri="{FF2B5EF4-FFF2-40B4-BE49-F238E27FC236}">
                <a16:creationId xmlns:a16="http://schemas.microsoft.com/office/drawing/2014/main" xmlns="" id="{B9B82E78-A1BC-4453-8CDD-651738CD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37565">
            <a:off x="4509294" y="1080294"/>
            <a:ext cx="49530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9" name="Picture 15">
            <a:extLst>
              <a:ext uri="{FF2B5EF4-FFF2-40B4-BE49-F238E27FC236}">
                <a16:creationId xmlns:a16="http://schemas.microsoft.com/office/drawing/2014/main" xmlns="" id="{4B76E52B-122E-46DA-8FEC-F28F6473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56916">
            <a:off x="4509294" y="3347244"/>
            <a:ext cx="49530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0" name="Picture 16">
            <a:extLst>
              <a:ext uri="{FF2B5EF4-FFF2-40B4-BE49-F238E27FC236}">
                <a16:creationId xmlns:a16="http://schemas.microsoft.com/office/drawing/2014/main" xmlns="" id="{21581AF8-2EC6-4DD1-B7DD-D95E60EE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2113"/>
            <a:ext cx="49530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1" name="Picture 17">
            <a:extLst>
              <a:ext uri="{FF2B5EF4-FFF2-40B4-BE49-F238E27FC236}">
                <a16:creationId xmlns:a16="http://schemas.microsoft.com/office/drawing/2014/main" xmlns="" id="{6DBBB27D-F6CA-49E4-8E53-AEDF45F5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55888"/>
            <a:ext cx="49530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2" name="Picture 18">
            <a:extLst>
              <a:ext uri="{FF2B5EF4-FFF2-40B4-BE49-F238E27FC236}">
                <a16:creationId xmlns:a16="http://schemas.microsoft.com/office/drawing/2014/main" xmlns="" id="{D4022357-5969-4F7C-A802-CE0548D7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1000"/>
            <a:ext cx="49530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3" name="Picture 19">
            <a:extLst>
              <a:ext uri="{FF2B5EF4-FFF2-40B4-BE49-F238E27FC236}">
                <a16:creationId xmlns:a16="http://schemas.microsoft.com/office/drawing/2014/main" xmlns="" id="{9F395230-783E-42B1-AEEC-9FF57E96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647950"/>
            <a:ext cx="49530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Text Box 20">
            <a:extLst>
              <a:ext uri="{FF2B5EF4-FFF2-40B4-BE49-F238E27FC236}">
                <a16:creationId xmlns:a16="http://schemas.microsoft.com/office/drawing/2014/main" xmlns="" id="{E62A10AB-1C1F-4ECC-9CB4-1AA3F1CA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16462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</a:rPr>
              <a:t>A’B’</a:t>
            </a:r>
          </a:p>
        </p:txBody>
      </p:sp>
      <p:sp>
        <p:nvSpPr>
          <p:cNvPr id="5147" name="Text Box 21">
            <a:extLst>
              <a:ext uri="{FF2B5EF4-FFF2-40B4-BE49-F238E27FC236}">
                <a16:creationId xmlns:a16="http://schemas.microsoft.com/office/drawing/2014/main" xmlns="" id="{A0507BAB-F402-4C06-9293-D8E06DE3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179638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VNI-Times" pitchFamily="2" charset="0"/>
              </a:rPr>
              <a:t> A’C’</a:t>
            </a:r>
          </a:p>
        </p:txBody>
      </p:sp>
      <p:sp>
        <p:nvSpPr>
          <p:cNvPr id="5148" name="Text Box 22">
            <a:extLst>
              <a:ext uri="{FF2B5EF4-FFF2-40B4-BE49-F238E27FC236}">
                <a16:creationId xmlns:a16="http://schemas.microsoft.com/office/drawing/2014/main" xmlns="" id="{95A62CC5-6ACE-4661-B67B-3B4E79D1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789238"/>
            <a:ext cx="80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CC00FF"/>
                </a:solidFill>
                <a:latin typeface="VNI-Times" pitchFamily="2" charset="0"/>
              </a:rPr>
              <a:t>B’C’</a:t>
            </a:r>
          </a:p>
        </p:txBody>
      </p:sp>
      <p:sp>
        <p:nvSpPr>
          <p:cNvPr id="5149" name="Text Box 23">
            <a:extLst>
              <a:ext uri="{FF2B5EF4-FFF2-40B4-BE49-F238E27FC236}">
                <a16:creationId xmlns:a16="http://schemas.microsoft.com/office/drawing/2014/main" xmlns="" id="{0AA4573E-F358-4324-B45E-FC8B6B7B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16462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5150" name="Text Box 24">
            <a:extLst>
              <a:ext uri="{FF2B5EF4-FFF2-40B4-BE49-F238E27FC236}">
                <a16:creationId xmlns:a16="http://schemas.microsoft.com/office/drawing/2014/main" xmlns="" id="{FC8D9A32-6111-4725-8D0C-A7AE2E9B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21796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5151" name="Text Box 25">
            <a:extLst>
              <a:ext uri="{FF2B5EF4-FFF2-40B4-BE49-F238E27FC236}">
                <a16:creationId xmlns:a16="http://schemas.microsoft.com/office/drawing/2014/main" xmlns="" id="{70BCDCFD-B1FC-4441-8D3E-48E1FBEB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27892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5152" name="Text Box 26">
            <a:extLst>
              <a:ext uri="{FF2B5EF4-FFF2-40B4-BE49-F238E27FC236}">
                <a16:creationId xmlns:a16="http://schemas.microsoft.com/office/drawing/2014/main" xmlns="" id="{1AB47822-9596-4956-A4C1-CBF27F60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6576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5153" name="Text Box 27">
            <a:extLst>
              <a:ext uri="{FF2B5EF4-FFF2-40B4-BE49-F238E27FC236}">
                <a16:creationId xmlns:a16="http://schemas.microsoft.com/office/drawing/2014/main" xmlns="" id="{552E77E9-D089-456B-9B89-FF3DA163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42672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5154" name="Text Box 28">
            <a:extLst>
              <a:ext uri="{FF2B5EF4-FFF2-40B4-BE49-F238E27FC236}">
                <a16:creationId xmlns:a16="http://schemas.microsoft.com/office/drawing/2014/main" xmlns="" id="{7EB44812-1A9F-4A25-BB41-8D0501263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8006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5155" name="Text Box 29">
            <a:extLst>
              <a:ext uri="{FF2B5EF4-FFF2-40B4-BE49-F238E27FC236}">
                <a16:creationId xmlns:a16="http://schemas.microsoft.com/office/drawing/2014/main" xmlns="" id="{E1D7843F-4DFF-4E1C-B87C-EBE54B2F7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16462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</a:rPr>
              <a:t>AB</a:t>
            </a:r>
          </a:p>
        </p:txBody>
      </p:sp>
      <p:sp>
        <p:nvSpPr>
          <p:cNvPr id="5156" name="Text Box 30">
            <a:extLst>
              <a:ext uri="{FF2B5EF4-FFF2-40B4-BE49-F238E27FC236}">
                <a16:creationId xmlns:a16="http://schemas.microsoft.com/office/drawing/2014/main" xmlns="" id="{D5D2FF6E-DE10-415E-BDA6-C93D587AF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21796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VNI-Times" pitchFamily="2" charset="0"/>
              </a:rPr>
              <a:t>AC</a:t>
            </a:r>
          </a:p>
        </p:txBody>
      </p:sp>
      <p:sp>
        <p:nvSpPr>
          <p:cNvPr id="5157" name="Text Box 31">
            <a:extLst>
              <a:ext uri="{FF2B5EF4-FFF2-40B4-BE49-F238E27FC236}">
                <a16:creationId xmlns:a16="http://schemas.microsoft.com/office/drawing/2014/main" xmlns="" id="{F1D05A86-6AA9-4364-A61A-A5D2E725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7892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C00FF"/>
                </a:solidFill>
                <a:latin typeface="VNI-Times" pitchFamily="2" charset="0"/>
              </a:rPr>
              <a:t>BC</a:t>
            </a:r>
          </a:p>
        </p:txBody>
      </p:sp>
      <p:sp>
        <p:nvSpPr>
          <p:cNvPr id="5158" name="Text Box 32">
            <a:extLst>
              <a:ext uri="{FF2B5EF4-FFF2-40B4-BE49-F238E27FC236}">
                <a16:creationId xmlns:a16="http://schemas.microsoft.com/office/drawing/2014/main" xmlns="" id="{E5C7FB86-5BB3-4B85-802B-7DFD206FC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506730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tx1"/>
                </a:solidFill>
                <a:latin typeface="VNI-Times" pitchFamily="2" charset="0"/>
              </a:rPr>
              <a:t>3,2cm</a:t>
            </a:r>
          </a:p>
        </p:txBody>
      </p:sp>
      <p:sp>
        <p:nvSpPr>
          <p:cNvPr id="5159" name="Text Box 33">
            <a:extLst>
              <a:ext uri="{FF2B5EF4-FFF2-40B4-BE49-F238E27FC236}">
                <a16:creationId xmlns:a16="http://schemas.microsoft.com/office/drawing/2014/main" xmlns="" id="{195FC381-15DC-49C3-BF8C-02CF7673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267200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tx1"/>
                </a:solidFill>
                <a:latin typeface="VNI-Times" pitchFamily="2" charset="0"/>
              </a:rPr>
              <a:t>3cm</a:t>
            </a:r>
          </a:p>
        </p:txBody>
      </p:sp>
      <p:sp>
        <p:nvSpPr>
          <p:cNvPr id="5160" name="Text Box 34">
            <a:extLst>
              <a:ext uri="{FF2B5EF4-FFF2-40B4-BE49-F238E27FC236}">
                <a16:creationId xmlns:a16="http://schemas.microsoft.com/office/drawing/2014/main" xmlns="" id="{34D57278-4F4C-453C-8E0C-E51A9A8B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8120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tx1"/>
                </a:solidFill>
                <a:latin typeface="VNI-Times" pitchFamily="2" charset="0"/>
              </a:rPr>
              <a:t>2cm</a:t>
            </a:r>
          </a:p>
        </p:txBody>
      </p:sp>
      <p:sp>
        <p:nvSpPr>
          <p:cNvPr id="5161" name="Text Box 35">
            <a:extLst>
              <a:ext uri="{FF2B5EF4-FFF2-40B4-BE49-F238E27FC236}">
                <a16:creationId xmlns:a16="http://schemas.microsoft.com/office/drawing/2014/main" xmlns="" id="{686708CC-53BE-4927-8227-AB845879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tx1"/>
                </a:solidFill>
                <a:latin typeface="VNI-Times" pitchFamily="2" charset="0"/>
              </a:rPr>
              <a:t>2cm</a:t>
            </a:r>
          </a:p>
        </p:txBody>
      </p:sp>
      <p:sp>
        <p:nvSpPr>
          <p:cNvPr id="5162" name="Text Box 36">
            <a:extLst>
              <a:ext uri="{FF2B5EF4-FFF2-40B4-BE49-F238E27FC236}">
                <a16:creationId xmlns:a16="http://schemas.microsoft.com/office/drawing/2014/main" xmlns="" id="{F4EA7548-D44A-4FC7-80A4-746B88E28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1940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tx1"/>
                </a:solidFill>
                <a:latin typeface="VNI-Times" pitchFamily="2" charset="0"/>
              </a:rPr>
              <a:t>3,2cm</a:t>
            </a:r>
          </a:p>
        </p:txBody>
      </p:sp>
      <p:sp>
        <p:nvSpPr>
          <p:cNvPr id="5163" name="Text Box 37">
            <a:extLst>
              <a:ext uri="{FF2B5EF4-FFF2-40B4-BE49-F238E27FC236}">
                <a16:creationId xmlns:a16="http://schemas.microsoft.com/office/drawing/2014/main" xmlns="" id="{FCC7554E-AD1F-481F-B8FF-DB07042CC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8120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tx1"/>
                </a:solidFill>
                <a:latin typeface="VNI-Times" pitchFamily="2" charset="0"/>
              </a:rPr>
              <a:t>3cm</a:t>
            </a:r>
          </a:p>
        </p:txBody>
      </p:sp>
      <p:graphicFrame>
        <p:nvGraphicFramePr>
          <p:cNvPr id="251942" name="Object 38">
            <a:extLst>
              <a:ext uri="{FF2B5EF4-FFF2-40B4-BE49-F238E27FC236}">
                <a16:creationId xmlns:a16="http://schemas.microsoft.com/office/drawing/2014/main" xmlns="" id="{15181E4D-C838-4EFB-AA3B-D6CE04CC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514600"/>
          <a:ext cx="381000" cy="322263"/>
        </p:xfrm>
        <a:graphic>
          <a:graphicData uri="http://schemas.openxmlformats.org/presentationml/2006/ole">
            <p:oleObj spid="_x0000_s6230" name="Equation" r:id="rId4" imgW="241195" imgH="203112" progId="Equation.DSMT4">
              <p:embed/>
            </p:oleObj>
          </a:graphicData>
        </a:graphic>
      </p:graphicFrame>
      <p:graphicFrame>
        <p:nvGraphicFramePr>
          <p:cNvPr id="251943" name="Object 39">
            <a:extLst>
              <a:ext uri="{FF2B5EF4-FFF2-40B4-BE49-F238E27FC236}">
                <a16:creationId xmlns:a16="http://schemas.microsoft.com/office/drawing/2014/main" xmlns="" id="{C03EECDB-0081-4A6B-8E8E-132BA13636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981200"/>
          <a:ext cx="381000" cy="322263"/>
        </p:xfrm>
        <a:graphic>
          <a:graphicData uri="http://schemas.openxmlformats.org/presentationml/2006/ole">
            <p:oleObj spid="_x0000_s6231" name="Equation" r:id="rId5" imgW="241195" imgH="203112" progId="Equation.DSMT4">
              <p:embed/>
            </p:oleObj>
          </a:graphicData>
        </a:graphic>
      </p:graphicFrame>
      <p:graphicFrame>
        <p:nvGraphicFramePr>
          <p:cNvPr id="251944" name="Object 40">
            <a:extLst>
              <a:ext uri="{FF2B5EF4-FFF2-40B4-BE49-F238E27FC236}">
                <a16:creationId xmlns:a16="http://schemas.microsoft.com/office/drawing/2014/main" xmlns="" id="{BEC8BEA6-5CBA-46F3-8442-0D178D7A2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514600"/>
          <a:ext cx="395288" cy="315913"/>
        </p:xfrm>
        <a:graphic>
          <a:graphicData uri="http://schemas.openxmlformats.org/presentationml/2006/ole">
            <p:oleObj spid="_x0000_s6232" name="Equation" r:id="rId6" imgW="253780" imgH="203024" progId="Equation.DSMT4">
              <p:embed/>
            </p:oleObj>
          </a:graphicData>
        </a:graphic>
      </p:graphicFrame>
      <p:graphicFrame>
        <p:nvGraphicFramePr>
          <p:cNvPr id="251945" name="Object 41">
            <a:extLst>
              <a:ext uri="{FF2B5EF4-FFF2-40B4-BE49-F238E27FC236}">
                <a16:creationId xmlns:a16="http://schemas.microsoft.com/office/drawing/2014/main" xmlns="" id="{6BE4E8D6-DFB8-43C9-99DF-71BA626C0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9750" y="4764088"/>
          <a:ext cx="381000" cy="322262"/>
        </p:xfrm>
        <a:graphic>
          <a:graphicData uri="http://schemas.openxmlformats.org/presentationml/2006/ole">
            <p:oleObj spid="_x0000_s6233" name="Equation" r:id="rId7" imgW="241195" imgH="203112" progId="Equation.DSMT4">
              <p:embed/>
            </p:oleObj>
          </a:graphicData>
        </a:graphic>
      </p:graphicFrame>
      <p:graphicFrame>
        <p:nvGraphicFramePr>
          <p:cNvPr id="251946" name="Object 42">
            <a:extLst>
              <a:ext uri="{FF2B5EF4-FFF2-40B4-BE49-F238E27FC236}">
                <a16:creationId xmlns:a16="http://schemas.microsoft.com/office/drawing/2014/main" xmlns="" id="{BAB24EE4-09A5-41B7-A4DC-C2DDFE314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800600"/>
          <a:ext cx="395288" cy="314325"/>
        </p:xfrm>
        <a:graphic>
          <a:graphicData uri="http://schemas.openxmlformats.org/presentationml/2006/ole">
            <p:oleObj spid="_x0000_s6234" name="Equation" r:id="rId8" imgW="253780" imgH="203024" progId="Equation.DSMT4">
              <p:embed/>
            </p:oleObj>
          </a:graphicData>
        </a:graphic>
      </p:graphicFrame>
      <p:graphicFrame>
        <p:nvGraphicFramePr>
          <p:cNvPr id="251947" name="Object 43">
            <a:extLst>
              <a:ext uri="{FF2B5EF4-FFF2-40B4-BE49-F238E27FC236}">
                <a16:creationId xmlns:a16="http://schemas.microsoft.com/office/drawing/2014/main" xmlns="" id="{0981298D-B317-431F-93F9-9B3175B88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267200"/>
          <a:ext cx="381000" cy="322263"/>
        </p:xfrm>
        <a:graphic>
          <a:graphicData uri="http://schemas.openxmlformats.org/presentationml/2006/ole">
            <p:oleObj spid="_x0000_s6235" name="Equation" r:id="rId9" imgW="241195" imgH="203112" progId="Equation.DSMT4">
              <p:embed/>
            </p:oleObj>
          </a:graphicData>
        </a:graphic>
      </p:graphicFrame>
      <p:grpSp>
        <p:nvGrpSpPr>
          <p:cNvPr id="5164" name="Group 44">
            <a:extLst>
              <a:ext uri="{FF2B5EF4-FFF2-40B4-BE49-F238E27FC236}">
                <a16:creationId xmlns:a16="http://schemas.microsoft.com/office/drawing/2014/main" xmlns="" id="{5C7C8C1F-0E4E-4517-BE93-58CC7356CA85}"/>
              </a:ext>
            </a:extLst>
          </p:cNvPr>
          <p:cNvGrpSpPr>
            <a:grpSpLocks/>
          </p:cNvGrpSpPr>
          <p:nvPr/>
        </p:nvGrpSpPr>
        <p:grpSpPr bwMode="auto">
          <a:xfrm>
            <a:off x="2143125" y="3657600"/>
            <a:ext cx="766763" cy="457200"/>
            <a:chOff x="2880" y="4032"/>
            <a:chExt cx="435" cy="288"/>
          </a:xfrm>
        </p:grpSpPr>
        <p:sp>
          <p:nvSpPr>
            <p:cNvPr id="5192" name="Text Box 45">
              <a:extLst>
                <a:ext uri="{FF2B5EF4-FFF2-40B4-BE49-F238E27FC236}">
                  <a16:creationId xmlns:a16="http://schemas.microsoft.com/office/drawing/2014/main" xmlns="" id="{3D9E2C21-DB32-4994-B25C-60B811E78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5193" name="Line 46">
              <a:extLst>
                <a:ext uri="{FF2B5EF4-FFF2-40B4-BE49-F238E27FC236}">
                  <a16:creationId xmlns:a16="http://schemas.microsoft.com/office/drawing/2014/main" xmlns="" id="{99F12AD2-0B97-47C5-A9D0-467FF4AF6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47">
              <a:extLst>
                <a:ext uri="{FF2B5EF4-FFF2-40B4-BE49-F238E27FC236}">
                  <a16:creationId xmlns:a16="http://schemas.microsoft.com/office/drawing/2014/main" xmlns="" id="{78CE324F-5E9C-4C4F-8D4E-0D91CB7E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5" name="Group 48">
            <a:extLst>
              <a:ext uri="{FF2B5EF4-FFF2-40B4-BE49-F238E27FC236}">
                <a16:creationId xmlns:a16="http://schemas.microsoft.com/office/drawing/2014/main" xmlns="" id="{75A97BA5-5E6F-46C3-A9B4-6423AE05B47A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657600"/>
            <a:ext cx="766763" cy="457200"/>
            <a:chOff x="2880" y="4032"/>
            <a:chExt cx="435" cy="288"/>
          </a:xfrm>
        </p:grpSpPr>
        <p:sp>
          <p:nvSpPr>
            <p:cNvPr id="5189" name="Text Box 49">
              <a:extLst>
                <a:ext uri="{FF2B5EF4-FFF2-40B4-BE49-F238E27FC236}">
                  <a16:creationId xmlns:a16="http://schemas.microsoft.com/office/drawing/2014/main" xmlns="" id="{2E037705-516E-47D1-9406-CA08B9DF7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190" name="Line 50">
              <a:extLst>
                <a:ext uri="{FF2B5EF4-FFF2-40B4-BE49-F238E27FC236}">
                  <a16:creationId xmlns:a16="http://schemas.microsoft.com/office/drawing/2014/main" xmlns="" id="{0C5D6621-6CB4-4554-810A-2646C4951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51">
              <a:extLst>
                <a:ext uri="{FF2B5EF4-FFF2-40B4-BE49-F238E27FC236}">
                  <a16:creationId xmlns:a16="http://schemas.microsoft.com/office/drawing/2014/main" xmlns="" id="{67F506D6-2329-4307-8A91-B6DD1A06D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6" name="Group 52">
            <a:extLst>
              <a:ext uri="{FF2B5EF4-FFF2-40B4-BE49-F238E27FC236}">
                <a16:creationId xmlns:a16="http://schemas.microsoft.com/office/drawing/2014/main" xmlns="" id="{16D4968D-9B0A-4424-B871-AD37FC67AE07}"/>
              </a:ext>
            </a:extLst>
          </p:cNvPr>
          <p:cNvGrpSpPr>
            <a:grpSpLocks/>
          </p:cNvGrpSpPr>
          <p:nvPr/>
        </p:nvGrpSpPr>
        <p:grpSpPr bwMode="auto">
          <a:xfrm>
            <a:off x="2214563" y="4267200"/>
            <a:ext cx="766762" cy="457200"/>
            <a:chOff x="2880" y="4032"/>
            <a:chExt cx="435" cy="288"/>
          </a:xfrm>
        </p:grpSpPr>
        <p:sp>
          <p:nvSpPr>
            <p:cNvPr id="5186" name="Text Box 53">
              <a:extLst>
                <a:ext uri="{FF2B5EF4-FFF2-40B4-BE49-F238E27FC236}">
                  <a16:creationId xmlns:a16="http://schemas.microsoft.com/office/drawing/2014/main" xmlns="" id="{6C433CC0-8D04-4166-AD04-58EE56759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Arial" panose="020B0604020202020204" pitchFamily="34" charset="0"/>
                </a:rPr>
                <a:t>B’</a:t>
              </a:r>
            </a:p>
          </p:txBody>
        </p:sp>
        <p:sp>
          <p:nvSpPr>
            <p:cNvPr id="5187" name="Line 54">
              <a:extLst>
                <a:ext uri="{FF2B5EF4-FFF2-40B4-BE49-F238E27FC236}">
                  <a16:creationId xmlns:a16="http://schemas.microsoft.com/office/drawing/2014/main" xmlns="" id="{91D4B6C1-6910-4D25-B716-F61FC55C2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55">
              <a:extLst>
                <a:ext uri="{FF2B5EF4-FFF2-40B4-BE49-F238E27FC236}">
                  <a16:creationId xmlns:a16="http://schemas.microsoft.com/office/drawing/2014/main" xmlns="" id="{D98D259B-B89E-4763-9151-4CD71D4B4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7" name="Group 56">
            <a:extLst>
              <a:ext uri="{FF2B5EF4-FFF2-40B4-BE49-F238E27FC236}">
                <a16:creationId xmlns:a16="http://schemas.microsoft.com/office/drawing/2014/main" xmlns="" id="{D2344E9D-6073-499B-8648-A49A51D85F43}"/>
              </a:ext>
            </a:extLst>
          </p:cNvPr>
          <p:cNvGrpSpPr>
            <a:grpSpLocks/>
          </p:cNvGrpSpPr>
          <p:nvPr/>
        </p:nvGrpSpPr>
        <p:grpSpPr bwMode="auto">
          <a:xfrm>
            <a:off x="1528763" y="4267200"/>
            <a:ext cx="766762" cy="457200"/>
            <a:chOff x="2880" y="4032"/>
            <a:chExt cx="435" cy="288"/>
          </a:xfrm>
        </p:grpSpPr>
        <p:sp>
          <p:nvSpPr>
            <p:cNvPr id="5183" name="Text Box 57">
              <a:extLst>
                <a:ext uri="{FF2B5EF4-FFF2-40B4-BE49-F238E27FC236}">
                  <a16:creationId xmlns:a16="http://schemas.microsoft.com/office/drawing/2014/main" xmlns="" id="{EA2F9EB4-C5E9-4EA6-9137-8609CD192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84" name="Line 58">
              <a:extLst>
                <a:ext uri="{FF2B5EF4-FFF2-40B4-BE49-F238E27FC236}">
                  <a16:creationId xmlns:a16="http://schemas.microsoft.com/office/drawing/2014/main" xmlns="" id="{363BD92B-805A-4DF2-9364-767D4D818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59">
              <a:extLst>
                <a:ext uri="{FF2B5EF4-FFF2-40B4-BE49-F238E27FC236}">
                  <a16:creationId xmlns:a16="http://schemas.microsoft.com/office/drawing/2014/main" xmlns="" id="{11C841EC-D50A-4840-86D5-B93840260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8" name="Group 60">
            <a:extLst>
              <a:ext uri="{FF2B5EF4-FFF2-40B4-BE49-F238E27FC236}">
                <a16:creationId xmlns:a16="http://schemas.microsoft.com/office/drawing/2014/main" xmlns="" id="{5959CB57-7A95-4F4D-95BB-68AB6745340A}"/>
              </a:ext>
            </a:extLst>
          </p:cNvPr>
          <p:cNvGrpSpPr>
            <a:grpSpLocks/>
          </p:cNvGrpSpPr>
          <p:nvPr/>
        </p:nvGrpSpPr>
        <p:grpSpPr bwMode="auto">
          <a:xfrm>
            <a:off x="2214563" y="4800600"/>
            <a:ext cx="766762" cy="457200"/>
            <a:chOff x="2880" y="4032"/>
            <a:chExt cx="435" cy="288"/>
          </a:xfrm>
        </p:grpSpPr>
        <p:sp>
          <p:nvSpPr>
            <p:cNvPr id="5180" name="Text Box 61">
              <a:extLst>
                <a:ext uri="{FF2B5EF4-FFF2-40B4-BE49-F238E27FC236}">
                  <a16:creationId xmlns:a16="http://schemas.microsoft.com/office/drawing/2014/main" xmlns="" id="{AE116E70-3DDC-4EB5-BC99-7E87355FA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C’</a:t>
              </a:r>
            </a:p>
          </p:txBody>
        </p:sp>
        <p:sp>
          <p:nvSpPr>
            <p:cNvPr id="5181" name="Line 62">
              <a:extLst>
                <a:ext uri="{FF2B5EF4-FFF2-40B4-BE49-F238E27FC236}">
                  <a16:creationId xmlns:a16="http://schemas.microsoft.com/office/drawing/2014/main" xmlns="" id="{06A57025-FCA9-4404-B07A-94B4F8B01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63">
              <a:extLst>
                <a:ext uri="{FF2B5EF4-FFF2-40B4-BE49-F238E27FC236}">
                  <a16:creationId xmlns:a16="http://schemas.microsoft.com/office/drawing/2014/main" xmlns="" id="{B3B6B498-D611-4CD2-BAB8-C3431F91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9" name="Group 64">
            <a:extLst>
              <a:ext uri="{FF2B5EF4-FFF2-40B4-BE49-F238E27FC236}">
                <a16:creationId xmlns:a16="http://schemas.microsoft.com/office/drawing/2014/main" xmlns="" id="{E7FF6D1D-ABD7-4B36-AA31-EE57E1DB8FA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800600"/>
            <a:ext cx="766763" cy="457200"/>
            <a:chOff x="2880" y="4032"/>
            <a:chExt cx="435" cy="288"/>
          </a:xfrm>
        </p:grpSpPr>
        <p:sp>
          <p:nvSpPr>
            <p:cNvPr id="5177" name="Text Box 65">
              <a:extLst>
                <a:ext uri="{FF2B5EF4-FFF2-40B4-BE49-F238E27FC236}">
                  <a16:creationId xmlns:a16="http://schemas.microsoft.com/office/drawing/2014/main" xmlns="" id="{2046EAF2-7213-43B4-8B80-169EC8C34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032"/>
              <a:ext cx="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178" name="Line 66">
              <a:extLst>
                <a:ext uri="{FF2B5EF4-FFF2-40B4-BE49-F238E27FC236}">
                  <a16:creationId xmlns:a16="http://schemas.microsoft.com/office/drawing/2014/main" xmlns="" id="{F4FB7163-D51A-427E-91D3-B89E5868B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67">
              <a:extLst>
                <a:ext uri="{FF2B5EF4-FFF2-40B4-BE49-F238E27FC236}">
                  <a16:creationId xmlns:a16="http://schemas.microsoft.com/office/drawing/2014/main" xmlns="" id="{007E5B77-119C-4483-822B-02E910822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4047"/>
              <a:ext cx="73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0" name="Text Box 68">
            <a:extLst>
              <a:ext uri="{FF2B5EF4-FFF2-40B4-BE49-F238E27FC236}">
                <a16:creationId xmlns:a16="http://schemas.microsoft.com/office/drawing/2014/main" xmlns="" id="{B22D5090-8A70-483A-A922-16184B2B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6600"/>
                </a:solidFill>
                <a:latin typeface="VNI-Times" pitchFamily="2" charset="0"/>
              </a:rPr>
              <a:t>raèng treân hình ñoù ta coù: </a:t>
            </a:r>
          </a:p>
        </p:txBody>
      </p:sp>
      <p:sp>
        <p:nvSpPr>
          <p:cNvPr id="5171" name="Text Box 69">
            <a:extLst>
              <a:ext uri="{FF2B5EF4-FFF2-40B4-BE49-F238E27FC236}">
                <a16:creationId xmlns:a16="http://schemas.microsoft.com/office/drawing/2014/main" xmlns="" id="{7F24484E-65E2-4645-B9ED-DC3F7FE5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6600"/>
                </a:solidFill>
                <a:latin typeface="VNI-Times" pitchFamily="2" charset="0"/>
              </a:rPr>
              <a:t>Haõy duøng thöôùc chia khoaûng vaø thöôùc ño goùc ñeå kieåm nghieäm</a:t>
            </a:r>
          </a:p>
        </p:txBody>
      </p:sp>
      <p:sp>
        <p:nvSpPr>
          <p:cNvPr id="5172" name="Text Box 70">
            <a:extLst>
              <a:ext uri="{FF2B5EF4-FFF2-40B4-BE49-F238E27FC236}">
                <a16:creationId xmlns:a16="http://schemas.microsoft.com/office/drawing/2014/main" xmlns="" id="{DCEC7A35-9A94-41D0-AF13-AA29DD458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1">
                <a:solidFill>
                  <a:srgbClr val="006600"/>
                </a:solidFill>
                <a:latin typeface="VNI-Times" pitchFamily="2" charset="0"/>
              </a:rPr>
              <a:t>Cho hai tam giaùc ABC vaø A’B’C’: </a:t>
            </a:r>
          </a:p>
        </p:txBody>
      </p:sp>
      <p:sp>
        <p:nvSpPr>
          <p:cNvPr id="5173" name="Text Box 71">
            <a:extLst>
              <a:ext uri="{FF2B5EF4-FFF2-40B4-BE49-F238E27FC236}">
                <a16:creationId xmlns:a16="http://schemas.microsoft.com/office/drawing/2014/main" xmlns="" id="{61760677-9BB5-410A-A46B-A54BBF344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76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’</a:t>
            </a:r>
          </a:p>
        </p:txBody>
      </p:sp>
      <p:sp>
        <p:nvSpPr>
          <p:cNvPr id="5174" name="Text Box 72">
            <a:extLst>
              <a:ext uri="{FF2B5EF4-FFF2-40B4-BE49-F238E27FC236}">
                <a16:creationId xmlns:a16="http://schemas.microsoft.com/office/drawing/2014/main" xmlns="" id="{A09924C5-4B6A-4E36-BBDC-239E7F4F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57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’</a:t>
            </a:r>
          </a:p>
        </p:txBody>
      </p:sp>
      <p:sp>
        <p:nvSpPr>
          <p:cNvPr id="5175" name="Text Box 73">
            <a:extLst>
              <a:ext uri="{FF2B5EF4-FFF2-40B4-BE49-F238E27FC236}">
                <a16:creationId xmlns:a16="http://schemas.microsoft.com/office/drawing/2014/main" xmlns="" id="{4A05E128-8A66-4AAC-AC72-68B0E559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</a:rPr>
              <a:t>’</a:t>
            </a:r>
          </a:p>
        </p:txBody>
      </p:sp>
      <p:sp>
        <p:nvSpPr>
          <p:cNvPr id="5176" name="Text Box 74">
            <a:extLst>
              <a:ext uri="{FF2B5EF4-FFF2-40B4-BE49-F238E27FC236}">
                <a16:creationId xmlns:a16="http://schemas.microsoft.com/office/drawing/2014/main" xmlns="" id="{9363E174-A5B2-4B7A-822B-19985841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565150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VNI-Times" pitchFamily="2" charset="0"/>
              </a:rPr>
              <a:t>?1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5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0B97DF58-9C2E-4FC6-9E03-5A7217C6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1. </a:t>
            </a:r>
            <a:r>
              <a:rPr lang="en-US" altLang="en-US" sz="2400" b="1" u="sng">
                <a:latin typeface=".VnTime" panose="020B7200000000000000" pitchFamily="34" charset="0"/>
              </a:rPr>
              <a:t>§Þnh nghÜa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xmlns="" id="{1954F3D2-1555-4F61-8808-CA02DFD5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61722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>
            <a:extLst>
              <a:ext uri="{FF2B5EF4-FFF2-40B4-BE49-F238E27FC236}">
                <a16:creationId xmlns:a16="http://schemas.microsoft.com/office/drawing/2014/main" xmlns="" id="{B2CC5D51-C2DA-41E9-9DF8-7132E015C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624263"/>
            <a:ext cx="63246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nói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2400" dirty="0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xmlns="" id="{9392AE90-5E50-4A6E-9667-E0A2F5E1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ABC vaø 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A’B’C’coù:</a:t>
            </a:r>
          </a:p>
        </p:txBody>
      </p:sp>
      <p:graphicFrame>
        <p:nvGraphicFramePr>
          <p:cNvPr id="6146" name="Object 9">
            <a:extLst>
              <a:ext uri="{FF2B5EF4-FFF2-40B4-BE49-F238E27FC236}">
                <a16:creationId xmlns:a16="http://schemas.microsoft.com/office/drawing/2014/main" xmlns="" id="{BFDA9C0B-F2D5-4C6E-8974-4904E8D43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743200"/>
          <a:ext cx="5181600" cy="990600"/>
        </p:xfrm>
        <a:graphic>
          <a:graphicData uri="http://schemas.openxmlformats.org/presentationml/2006/ole">
            <p:oleObj spid="_x0000_s7186" name="Equation" r:id="rId4" imgW="2286000" imgH="508000" progId="Equation.DSMT4">
              <p:embed/>
            </p:oleObj>
          </a:graphicData>
        </a:graphic>
      </p:graphicFrame>
      <p:sp>
        <p:nvSpPr>
          <p:cNvPr id="158732" name="Text Box 12">
            <a:extLst>
              <a:ext uri="{FF2B5EF4-FFF2-40B4-BE49-F238E27FC236}">
                <a16:creationId xmlns:a16="http://schemas.microsoft.com/office/drawing/2014/main" xmlns="" id="{1E655445-6FE5-4F62-81E4-B39CD679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9875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400">
                <a:solidFill>
                  <a:srgbClr val="CC0099"/>
                </a:solidFill>
                <a:latin typeface="VNI-Times" pitchFamily="2" charset="0"/>
                <a:cs typeface="Arial" panose="020B0604020202020204" pitchFamily="34" charset="0"/>
              </a:rPr>
              <a:t>Caïnh töông öùng vôùi AB laø  caïnh A’B’,</a:t>
            </a: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 tìm caïnh töông öùng vôùi caïnh AC, caïnh BC ?</a:t>
            </a:r>
          </a:p>
        </p:txBody>
      </p:sp>
      <p:sp>
        <p:nvSpPr>
          <p:cNvPr id="158733" name="Text Box 13">
            <a:extLst>
              <a:ext uri="{FF2B5EF4-FFF2-40B4-BE49-F238E27FC236}">
                <a16:creationId xmlns:a16="http://schemas.microsoft.com/office/drawing/2014/main" xmlns="" id="{B396073A-15F7-4DE8-9FBE-F6349F11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34" name="Text Box 14">
            <a:extLst>
              <a:ext uri="{FF2B5EF4-FFF2-40B4-BE49-F238E27FC236}">
                <a16:creationId xmlns:a16="http://schemas.microsoft.com/office/drawing/2014/main" xmlns="" id="{EA89D26F-1E00-4CB6-AE5D-25E99362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400">
                <a:solidFill>
                  <a:srgbClr val="006600"/>
                </a:solidFill>
                <a:latin typeface="VNI-Times" pitchFamily="2" charset="0"/>
                <a:cs typeface="Arial" panose="020B0604020202020204" pitchFamily="34" charset="0"/>
              </a:rPr>
              <a:t>Goùc töông öùng vôùi goùc A laø goùc A</a:t>
            </a: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’, tìm goùc töông öùng vôùi goùc  B, goùc C ?</a:t>
            </a:r>
          </a:p>
        </p:txBody>
      </p:sp>
      <p:sp>
        <p:nvSpPr>
          <p:cNvPr id="6154" name="Text Box 18">
            <a:extLst>
              <a:ext uri="{FF2B5EF4-FFF2-40B4-BE49-F238E27FC236}">
                <a16:creationId xmlns:a16="http://schemas.microsoft.com/office/drawing/2014/main" xmlns="" id="{F5D40B29-90E3-4E79-AFD3-6975ECAE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3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2" grpId="0"/>
      <p:bldP spid="158732" grpId="1"/>
      <p:bldP spid="158733" grpId="0"/>
      <p:bldP spid="158733" grpId="1"/>
      <p:bldP spid="158734" grpId="0"/>
      <p:bldP spid="1587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034326CF-854A-4D4F-98D0-2D13C751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1. </a:t>
            </a:r>
            <a:r>
              <a:rPr lang="en-US" altLang="en-US" sz="2400" b="1" u="sng">
                <a:latin typeface=".VnTime" panose="020B7200000000000000" pitchFamily="34" charset="0"/>
              </a:rPr>
              <a:t>§Þnh nghÜa</a:t>
            </a: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xmlns="" id="{5578B3F2-3C23-48B9-9421-2CFAD01C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275204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ABC </a:t>
            </a:r>
            <a:r>
              <a:rPr lang="en-US" altLang="en-US" sz="2400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400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A’B’C’coù</a:t>
            </a:r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170" name="Object 9">
            <a:extLst>
              <a:ext uri="{FF2B5EF4-FFF2-40B4-BE49-F238E27FC236}">
                <a16:creationId xmlns:a16="http://schemas.microsoft.com/office/drawing/2014/main" xmlns="" id="{3AFC7733-9ECE-4D84-A746-D4F879D1B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722274"/>
              </p:ext>
            </p:extLst>
          </p:nvPr>
        </p:nvGraphicFramePr>
        <p:xfrm>
          <a:off x="2971800" y="2342634"/>
          <a:ext cx="5181600" cy="990600"/>
        </p:xfrm>
        <a:graphic>
          <a:graphicData uri="http://schemas.openxmlformats.org/presentationml/2006/ole">
            <p:oleObj spid="_x0000_s8208" name="Equation" r:id="rId3" imgW="2286000" imgH="508000" progId="Equation.DSMT4">
              <p:embed/>
            </p:oleObj>
          </a:graphicData>
        </a:graphic>
      </p:graphicFrame>
      <p:sp>
        <p:nvSpPr>
          <p:cNvPr id="7175" name="Text Box 15">
            <a:extLst>
              <a:ext uri="{FF2B5EF4-FFF2-40B4-BE49-F238E27FC236}">
                <a16:creationId xmlns:a16="http://schemas.microsoft.com/office/drawing/2014/main" xmlns="" id="{C4E38564-C358-41C9-A66A-5310B7E6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NI-Times" pitchFamily="2" charset="0"/>
                <a:cs typeface="Arial" panose="020B0604020202020204" pitchFamily="34" charset="0"/>
              </a:rPr>
              <a:t>* 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Hai ñænh A vaø A’; B vaø B’; C vaø C’ </a:t>
            </a: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goïi laø hai ñænh töông öùng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.          </a:t>
            </a:r>
            <a:endParaRPr lang="en-US" altLang="en-US" sz="2400">
              <a:solidFill>
                <a:schemeClr val="tx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7176" name="Text Box 16">
            <a:extLst>
              <a:ext uri="{FF2B5EF4-FFF2-40B4-BE49-F238E27FC236}">
                <a16:creationId xmlns:a16="http://schemas.microsoft.com/office/drawing/2014/main" xmlns="" id="{44546915-2DF5-49DF-A64D-0BBDD591C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Hai goùc A vaø A’; B vaø B’; C vaø C’ </a:t>
            </a: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goïi laø hai goùc töông öùng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.</a:t>
            </a:r>
            <a:endParaRPr lang="en-US" altLang="en-US" sz="2400">
              <a:solidFill>
                <a:schemeClr val="tx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7177" name="Text Box 17">
            <a:extLst>
              <a:ext uri="{FF2B5EF4-FFF2-40B4-BE49-F238E27FC236}">
                <a16:creationId xmlns:a16="http://schemas.microsoft.com/office/drawing/2014/main" xmlns="" id="{7A4D903A-D0E3-47E5-B35A-1CF966EE1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Hai caïnh AB vaø A’B’; AC vaø A’C’; BC vaø B’C’ </a:t>
            </a:r>
            <a:r>
              <a:rPr lang="en-US" altLang="en-US" sz="2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laø hai caïnh töông öùng</a:t>
            </a:r>
            <a:r>
              <a:rPr lang="en-US" altLang="en-US" sz="240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.</a:t>
            </a:r>
            <a:endParaRPr lang="en-US" altLang="en-US" sz="2400">
              <a:solidFill>
                <a:schemeClr val="tx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56691" name="Text Box 19">
            <a:extLst>
              <a:ext uri="{FF2B5EF4-FFF2-40B4-BE49-F238E27FC236}">
                <a16:creationId xmlns:a16="http://schemas.microsoft.com/office/drawing/2014/main" xmlns="" id="{F0061A6E-7628-4429-837D-457A7826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latin typeface=".VnTime" panose="020B7200000000000000" pitchFamily="34" charset="0"/>
              </a:rPr>
              <a:t>§</a:t>
            </a:r>
            <a:r>
              <a:rPr lang="en-US" altLang="en-US" sz="2400" b="1" dirty="0" err="1">
                <a:latin typeface=".VnTime" panose="020B7200000000000000" pitchFamily="34" charset="0"/>
              </a:rPr>
              <a:t>Þnh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nghÜa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Hai tam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tam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c¹nh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tư­¬ng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øng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gãc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t­ư¬ng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øng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dirty="0">
                <a:solidFill>
                  <a:schemeClr val="tx1"/>
                </a:solidFill>
                <a:latin typeface=".VnTime" panose="020B7200000000000000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156693" name="Text Box 21">
            <a:extLst>
              <a:ext uri="{FF2B5EF4-FFF2-40B4-BE49-F238E27FC236}">
                <a16:creationId xmlns:a16="http://schemas.microsoft.com/office/drawing/2014/main" xmlns="" id="{3574ADCA-577A-4C28-BC25-3DC1F02F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7497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Vậy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tam </a:t>
            </a:r>
            <a:r>
              <a:rPr lang="en-US" altLang="en-US" sz="2400" dirty="0" err="1"/>
              <a:t>giác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?</a:t>
            </a:r>
          </a:p>
        </p:txBody>
      </p:sp>
      <p:sp>
        <p:nvSpPr>
          <p:cNvPr id="7180" name="Text Box 22">
            <a:extLst>
              <a:ext uri="{FF2B5EF4-FFF2-40B4-BE49-F238E27FC236}">
                <a16:creationId xmlns:a16="http://schemas.microsoft.com/office/drawing/2014/main" xmlns="" id="{F8AE2386-E197-4F5B-AC0C-B0A86527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-100012"/>
            <a:ext cx="83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ym typeface="Wingdings" panose="05000000000000000000" pitchFamily="2" charset="2"/>
              </a:rPr>
              <a:t>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36C7A14D-C4EE-4029-8DF8-1E329F3B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6292"/>
            <a:ext cx="6057900" cy="20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B9F04EEA-9E46-49D5-A3C9-E79DC7AD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500735"/>
            <a:ext cx="63246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nói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2400" dirty="0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1" grpId="0"/>
      <p:bldP spid="156693" grpId="0"/>
      <p:bldP spid="1566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17"/>
          <p:cNvSpPr txBox="1">
            <a:spLocks noChangeArrowheads="1"/>
          </p:cNvSpPr>
          <p:nvPr/>
        </p:nvSpPr>
        <p:spPr bwMode="auto">
          <a:xfrm>
            <a:off x="0" y="18288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có 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435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1.Định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10&quot;&gt;&lt;property id=&quot;20148&quot; value=&quot;5&quot;/&gt;&lt;property id=&quot;20300&quot; value=&quot;Slide 10&quot;/&gt;&lt;property id=&quot;20307&quot; value=&quot;263&quot;/&gt;&lt;/object&gt;&lt;object type=&quot;3&quot; unique_id=&quot;10011&quot;&gt;&lt;property id=&quot;20148&quot; value=&quot;5&quot;/&gt;&lt;property id=&quot;20300&quot; value=&quot;Slide 11&quot;/&gt;&lt;property id=&quot;20307&quot; value=&quot;264&quot;/&gt;&lt;/object&gt;&lt;object type=&quot;3&quot; unique_id=&quot;10012&quot;&gt;&lt;property id=&quot;20148&quot; value=&quot;5&quot;/&gt;&lt;property id=&quot;20300&quot; value=&quot;Slide 13&quot;/&gt;&lt;property id=&quot;20307&quot; value=&quot;265&quot;/&gt;&lt;/object&gt;&lt;object type=&quot;3&quot; unique_id=&quot;10274&quot;&gt;&lt;property id=&quot;20148&quot; value=&quot;5&quot;/&gt;&lt;property id=&quot;20300&quot; value=&quot;Slide 9&quot;/&gt;&lt;property id=&quot;20307&quot; value=&quot;272&quot;/&gt;&lt;/object&gt;&lt;object type=&quot;3&quot; unique_id=&quot;10711&quot;&gt;&lt;property id=&quot;20148&quot; value=&quot;5&quot;/&gt;&lt;property id=&quot;20300&quot; value=&quot;Slide 20&quot;/&gt;&lt;property id=&quot;20307&quot; value=&quot;276&quot;/&gt;&lt;/object&gt;&lt;object type=&quot;3&quot; unique_id=&quot;10712&quot;&gt;&lt;property id=&quot;20148&quot; value=&quot;5&quot;/&gt;&lt;property id=&quot;20300&quot; value=&quot;Slide 2&quot;/&gt;&lt;property id=&quot;20307&quot; value=&quot;372&quot;/&gt;&lt;/object&gt;&lt;object type=&quot;3&quot; unique_id=&quot;10713&quot;&gt;&lt;property id=&quot;20148&quot; value=&quot;5&quot;/&gt;&lt;property id=&quot;20300&quot; value=&quot;Slide 3&quot;/&gt;&lt;property id=&quot;20307&quot; value=&quot;349&quot;/&gt;&lt;/object&gt;&lt;object type=&quot;3&quot; unique_id=&quot;10714&quot;&gt;&lt;property id=&quot;20148&quot; value=&quot;5&quot;/&gt;&lt;property id=&quot;20300&quot; value=&quot;Slide 5&quot;/&gt;&lt;property id=&quot;20307&quot; value=&quot;368&quot;/&gt;&lt;/object&gt;&lt;object type=&quot;3&quot; unique_id=&quot;10715&quot;&gt;&lt;property id=&quot;20148&quot; value=&quot;5&quot;/&gt;&lt;property id=&quot;20300&quot; value=&quot;Slide 6&quot;/&gt;&lt;property id=&quot;20307&quot; value=&quot;370&quot;/&gt;&lt;/object&gt;&lt;object type=&quot;3&quot; unique_id=&quot;10716&quot;&gt;&lt;property id=&quot;20148&quot; value=&quot;5&quot;/&gt;&lt;property id=&quot;20300&quot; value=&quot;Slide 7&quot;/&gt;&lt;property id=&quot;20307&quot; value=&quot;301&quot;/&gt;&lt;/object&gt;&lt;object type=&quot;3&quot; unique_id=&quot;10717&quot;&gt;&lt;property id=&quot;20148&quot; value=&quot;5&quot;/&gt;&lt;property id=&quot;20300&quot; value=&quot;Slide 8&quot;/&gt;&lt;property id=&quot;20307&quot; value=&quot;299&quot;/&gt;&lt;/object&gt;&lt;object type=&quot;3&quot; unique_id=&quot;10718&quot;&gt;&lt;property id=&quot;20148&quot; value=&quot;5&quot;/&gt;&lt;property id=&quot;20300&quot; value=&quot;Slide 12&quot;/&gt;&lt;property id=&quot;20307&quot; value=&quot;362&quot;/&gt;&lt;/object&gt;&lt;object type=&quot;3&quot; unique_id=&quot;10719&quot;&gt;&lt;property id=&quot;20148&quot; value=&quot;5&quot;/&gt;&lt;property id=&quot;20300&quot; value=&quot;Slide 14&quot;/&gt;&lt;property id=&quot;20307&quot; value=&quot;289&quot;/&gt;&lt;/object&gt;&lt;object type=&quot;3&quot; unique_id=&quot;10720&quot;&gt;&lt;property id=&quot;20148&quot; value=&quot;5&quot;/&gt;&lt;property id=&quot;20300&quot; value=&quot;Slide 15&quot;/&gt;&lt;property id=&quot;20307&quot; value=&quot;366&quot;/&gt;&lt;/object&gt;&lt;object type=&quot;3&quot; unique_id=&quot;10721&quot;&gt;&lt;property id=&quot;20148&quot; value=&quot;5&quot;/&gt;&lt;property id=&quot;20300&quot; value=&quot;Slide 16&quot;/&gt;&lt;property id=&quot;20307&quot; value=&quot;311&quot;/&gt;&lt;/object&gt;&lt;object type=&quot;3&quot; unique_id=&quot;10722&quot;&gt;&lt;property id=&quot;20148&quot; value=&quot;5&quot;/&gt;&lt;property id=&quot;20300&quot; value=&quot;Slide 17&quot;/&gt;&lt;property id=&quot;20307&quot; value=&quot;314&quot;/&gt;&lt;/object&gt;&lt;object type=&quot;3&quot; unique_id=&quot;10723&quot;&gt;&lt;property id=&quot;20148&quot; value=&quot;5&quot;/&gt;&lt;property id=&quot;20300&quot; value=&quot;Slide 18&quot;/&gt;&lt;property id=&quot;20307&quot; value=&quot;347&quot;/&gt;&lt;/object&gt;&lt;object type=&quot;3&quot; unique_id=&quot;10724&quot;&gt;&lt;property id=&quot;20148&quot; value=&quot;5&quot;/&gt;&lt;property id=&quot;20300&quot; value=&quot;Slide 19&quot;/&gt;&lt;property id=&quot;20307&quot; value=&quot;3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801</TotalTime>
  <Words>1118</Words>
  <Application>Microsoft Office PowerPoint</Application>
  <PresentationFormat>On-screen Show (4:3)</PresentationFormat>
  <Paragraphs>333</Paragraphs>
  <Slides>20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Equation</vt:lpstr>
      <vt:lpstr>Bitmap Image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HUONG</dc:creator>
  <cp:lastModifiedBy>Admin</cp:lastModifiedBy>
  <cp:revision>94</cp:revision>
  <dcterms:created xsi:type="dcterms:W3CDTF">2014-10-29T13:52:23Z</dcterms:created>
  <dcterms:modified xsi:type="dcterms:W3CDTF">2020-01-03T12:59:32Z</dcterms:modified>
</cp:coreProperties>
</file>