
<file path=[Content_Types].xml><?xml version="1.0" encoding="utf-8"?>
<Types xmlns="http://schemas.openxmlformats.org/package/2006/content-types">
  <Default Extension="xml" ContentType="application/xml"/>
  <Default Extension="wav" ContentType="audio/x-wav"/>
  <Default Extension="jpeg" ContentType="image/jpeg"/>
  <Default Extension="mp3" ContentType="audio/unknown"/>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357" r:id="rId2"/>
    <p:sldId id="309" r:id="rId3"/>
    <p:sldId id="310" r:id="rId4"/>
    <p:sldId id="311" r:id="rId5"/>
    <p:sldId id="312" r:id="rId6"/>
    <p:sldId id="313" r:id="rId7"/>
    <p:sldId id="314" r:id="rId8"/>
    <p:sldId id="263" r:id="rId9"/>
    <p:sldId id="315" r:id="rId10"/>
    <p:sldId id="265"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305" r:id="rId32"/>
    <p:sldId id="306" r:id="rId33"/>
    <p:sldId id="308" r:id="rId34"/>
    <p:sldId id="356" r:id="rId35"/>
    <p:sldId id="256" r:id="rId36"/>
    <p:sldId id="258" r:id="rId37"/>
    <p:sldId id="257" r:id="rId38"/>
    <p:sldId id="259" r:id="rId39"/>
    <p:sldId id="260" r:id="rId40"/>
    <p:sldId id="262" r:id="rId41"/>
    <p:sldId id="264" r:id="rId42"/>
    <p:sldId id="270" r:id="rId43"/>
    <p:sldId id="271" r:id="rId44"/>
    <p:sldId id="261" r:id="rId45"/>
    <p:sldId id="267" r:id="rId46"/>
    <p:sldId id="269" r:id="rId47"/>
    <p:sldId id="272" r:id="rId48"/>
    <p:sldId id="299" r:id="rId49"/>
    <p:sldId id="300" r:id="rId50"/>
    <p:sldId id="301" r:id="rId51"/>
    <p:sldId id="302" r:id="rId52"/>
    <p:sldId id="3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FF"/>
    <a:srgbClr val="0998DE"/>
    <a:srgbClr val="86D5FE"/>
    <a:srgbClr val="FB9006"/>
    <a:srgbClr val="FFD383"/>
    <a:srgbClr val="FF7E7D"/>
    <a:srgbClr val="6ABA00"/>
    <a:srgbClr val="F73838"/>
    <a:srgbClr val="FF8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3" autoAdjust="0"/>
    <p:restoredTop sz="95250" autoAdjust="0"/>
  </p:normalViewPr>
  <p:slideViewPr>
    <p:cSldViewPr snapToGrid="0">
      <p:cViewPr varScale="1">
        <p:scale>
          <a:sx n="30" d="100"/>
          <a:sy n="30" d="100"/>
        </p:scale>
        <p:origin x="-86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2:40:52.090" idx="1">
    <p:pos x="10" y="10"/>
    <p:text>Số 2 là phương châm cách thức, còn lại là phương châm lịch sự</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1:05:09.097" idx="2">
    <p:pos x="7310" y="100"/>
    <p:text>+) Ngĩa là nói năng thô lỗ, thô thiển, thiếu tế nhị.
+) Mở rộng thêm:
Dùi đục là vật dụng bằng gỗ hay sắt,đầu được mài,vót nhọn để khoan hay đục các vật chất cứng hàng ngày như gỗ,đá,kim loại...
Mắm cáy : món ăn làm từ Cáy - 1 loại động vật giáp xác,hình dạng giống như con Cua,thường có ở những vùng nước mặn hay nước lợ,món mắm Cáy được ướp rất mặn,là món ăn quen thuộc của các Cụ ta xưa kia.
Với cách hiểu như trên ta thấy : Dùi đục,mắm Cáy đều là những vật dụng hay các món ăn rất đỗi quen thuộc,thô mộc,gần gụi với đời sống của Nhân dân ta trước đây; nó có mặt hầu như hàng ngày,trong bất cứ gia đình nhà nông Việt Nam nào.
Từ tính giản dị,thô mộc của 2 khái niệm trên,ý nghĩa 2 cụm từ này mang tính chuyển nghĩa rõ rệt.Phép so sánh "Nói như dùi đục chấm mắm cáy" chỉ cách nói trắng trợn,nói trực tiếp không giữ kẽ &amp; thậm chí thiếu đi rất nhiều ý thanh nhã cần có trong lời nói.Nói cách khác,ý câu thành ngữ này tương đương với cụm từ "nói thô thiển".</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1B3E7-E90C-4AD0-BD5A-DC0F0F19803B}" type="datetimeFigureOut">
              <a:rPr lang="en-SG" smtClean="0"/>
              <a:t>27/01/21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F1A0-E2F6-45E0-98B4-D85D1B43BE57}" type="slidenum">
              <a:rPr lang="en-SG" smtClean="0"/>
              <a:t>‹#›</a:t>
            </a:fld>
            <a:endParaRPr lang="en-SG"/>
          </a:p>
        </p:txBody>
      </p:sp>
    </p:spTree>
    <p:extLst>
      <p:ext uri="{BB962C8B-B14F-4D97-AF65-F5344CB8AC3E}">
        <p14:creationId xmlns:p14="http://schemas.microsoft.com/office/powerpoint/2010/main" val="126248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facebook.com/HankNguyen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facebook.com/HankNguyen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facebook.com/HankNguyen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acebook.com/HankNguyen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facebook.com/HankNguyen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facebook.com/HankNguyen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acebook.com/HankNguyen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facebook.com/HankNguyen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facebook.com/HankNguyen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facebook.com/HankNguyen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facebook.com/HankNguyen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facebook.com/HankNguyen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facebook.com/HankNguyen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www.facebook.com/HankNguyen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facebook.com/HankNguyen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facebook.com/HankNguyen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facebook.com/HankNguyenn"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facebook.com/HankNguyen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www.facebook.com/HankNguyen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facebook.com/HankNguyen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facebook.com/HankNguyen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facebook.com/HankNguyen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acebook.com/HankNguyenn"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facebook.com/HankNguyen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www.facebook.com/HankNguyen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www.facebook.com/HankNguyen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www.facebook.com/HankNguyenn"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www.facebook.com/HankNguyen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www.facebook.com/HankNguyenn"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facebook.com/HankNguyenn"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www.facebook.com/HankNguyen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www.facebook.com/HankNguyenn"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www.facebook.com/HankNguyen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acebook.com/HankNguyenn"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www.facebook.com/HankNguyenn"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www.facebook.com/HankNguyenn"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www.facebook.com/HankNguyen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www.facebook.com/HankNguyen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www.facebook.com/HankNguyenn"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www.facebook.com/HankNguyen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facebook.com/HankNguyenn"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www.facebook.com/HankNguyen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www.facebook.com/HankNguyenn"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www.facebook.com/HankNguyen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facebook.com/HankNguyenn"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www.facebook.com/HankNguyenn"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www.facebook.com/HankNguyen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facebook.com/HankNguyen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facebook.com/HankNguyen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facebook.com/HankNguyen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facebook.com/HankNguyen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a:t>
            </a:fld>
            <a:endParaRPr lang="en-SG"/>
          </a:p>
        </p:txBody>
      </p:sp>
    </p:spTree>
    <p:extLst>
      <p:ext uri="{BB962C8B-B14F-4D97-AF65-F5344CB8AC3E}">
        <p14:creationId xmlns:p14="http://schemas.microsoft.com/office/powerpoint/2010/main" val="39750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xmlns="" id="{80D60257-6D03-4CAF-94E8-3A550109F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xmlns="" id="{0B6D2AD2-4405-4C88-BDC0-1B597614E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7172" name="灯片编号占位符 3">
            <a:extLst>
              <a:ext uri="{FF2B5EF4-FFF2-40B4-BE49-F238E27FC236}">
                <a16:creationId xmlns:a16="http://schemas.microsoft.com/office/drawing/2014/main" xmlns="" id="{B8019221-D4CF-4DA2-A1B2-6D9D78DCC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8CB9C7-9369-4E28-8769-466BC0CFA0A8}" type="slidenum">
              <a:rPr lang="zh-CN" altLang="en-US" smtClean="0"/>
              <a:pPr fontAlgn="base">
                <a:spcBef>
                  <a:spcPct val="0"/>
                </a:spcBef>
                <a:spcAft>
                  <a:spcPct val="0"/>
                </a:spcAft>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xmlns="" id="{9DEBDEA4-E7E5-4CB9-9B79-BED6B1652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xmlns="" id="{D54B4A41-B6C3-40B2-B3FF-8E2183910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9220" name="灯片编号占位符 3">
            <a:extLst>
              <a:ext uri="{FF2B5EF4-FFF2-40B4-BE49-F238E27FC236}">
                <a16:creationId xmlns:a16="http://schemas.microsoft.com/office/drawing/2014/main" xmlns="" id="{3D47DCBB-4EE9-477D-B805-E346D09472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003C9-EAC7-4DCC-AE79-ADF7F4470245}" type="slidenum">
              <a:rPr lang="zh-CN" altLang="en-US" smtClean="0">
                <a:ea typeface="SimSun" panose="02010600030101010101" pitchFamily="2" charset="-122"/>
              </a:rPr>
              <a:pPr fontAlgn="base">
                <a:spcBef>
                  <a:spcPct val="0"/>
                </a:spcBef>
                <a:spcAft>
                  <a:spcPct val="0"/>
                </a:spcAft>
              </a:pPr>
              <a:t>12</a:t>
            </a:fld>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13</a:t>
            </a:fld>
            <a:endParaRPr lang="en-SG"/>
          </a:p>
        </p:txBody>
      </p:sp>
    </p:spTree>
    <p:extLst>
      <p:ext uri="{BB962C8B-B14F-4D97-AF65-F5344CB8AC3E}">
        <p14:creationId xmlns:p14="http://schemas.microsoft.com/office/powerpoint/2010/main" val="26367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14</a:t>
            </a:fld>
            <a:endParaRPr lang="en-SG"/>
          </a:p>
        </p:txBody>
      </p:sp>
    </p:spTree>
    <p:extLst>
      <p:ext uri="{BB962C8B-B14F-4D97-AF65-F5344CB8AC3E}">
        <p14:creationId xmlns:p14="http://schemas.microsoft.com/office/powerpoint/2010/main" val="210761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15</a:t>
            </a:fld>
            <a:endParaRPr lang="en-SG"/>
          </a:p>
        </p:txBody>
      </p:sp>
    </p:spTree>
    <p:extLst>
      <p:ext uri="{BB962C8B-B14F-4D97-AF65-F5344CB8AC3E}">
        <p14:creationId xmlns:p14="http://schemas.microsoft.com/office/powerpoint/2010/main" val="41314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16</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xmlns="" id="{F34F5277-0389-411D-A117-2B913B379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xmlns="" id="{FB6C4461-4420-4591-BD35-7C10A03A5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15364" name="灯片编号占位符 3">
            <a:extLst>
              <a:ext uri="{FF2B5EF4-FFF2-40B4-BE49-F238E27FC236}">
                <a16:creationId xmlns:a16="http://schemas.microsoft.com/office/drawing/2014/main" xmlns="" id="{D7266182-9012-441F-954C-D50B2CBAF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AF9B09-854F-4670-8A8D-091A33C50861}" type="slidenum">
              <a:rPr lang="zh-CN" altLang="en-US" smtClean="0">
                <a:ea typeface="SimSun" panose="02010600030101010101" pitchFamily="2" charset="-122"/>
              </a:rPr>
              <a:pPr fontAlgn="base">
                <a:spcBef>
                  <a:spcPct val="0"/>
                </a:spcBef>
                <a:spcAft>
                  <a:spcPct val="0"/>
                </a:spcAft>
              </a:pPr>
              <a:t>17</a:t>
            </a:fld>
            <a:endParaRPr lang="zh-CN" altLang="en-US">
              <a:ea typeface="SimSun"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18</a:t>
            </a:fld>
            <a:endParaRPr lang="en-SG"/>
          </a:p>
        </p:txBody>
      </p:sp>
    </p:spTree>
    <p:extLst>
      <p:ext uri="{BB962C8B-B14F-4D97-AF65-F5344CB8AC3E}">
        <p14:creationId xmlns:p14="http://schemas.microsoft.com/office/powerpoint/2010/main" val="1291293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val="312505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20</a:t>
            </a:fld>
            <a:endParaRPr lang="en-SG"/>
          </a:p>
        </p:txBody>
      </p:sp>
    </p:spTree>
    <p:extLst>
      <p:ext uri="{BB962C8B-B14F-4D97-AF65-F5344CB8AC3E}">
        <p14:creationId xmlns:p14="http://schemas.microsoft.com/office/powerpoint/2010/main" val="55309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a:t>
            </a:fld>
            <a:endParaRPr lang="en-SG"/>
          </a:p>
        </p:txBody>
      </p:sp>
    </p:spTree>
    <p:extLst>
      <p:ext uri="{BB962C8B-B14F-4D97-AF65-F5344CB8AC3E}">
        <p14:creationId xmlns:p14="http://schemas.microsoft.com/office/powerpoint/2010/main" val="188433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21</a:t>
            </a:fld>
            <a:endParaRPr lang="en-SG"/>
          </a:p>
        </p:txBody>
      </p:sp>
    </p:spTree>
    <p:extLst>
      <p:ext uri="{BB962C8B-B14F-4D97-AF65-F5344CB8AC3E}">
        <p14:creationId xmlns:p14="http://schemas.microsoft.com/office/powerpoint/2010/main" val="177929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22</a:t>
            </a:fld>
            <a:endParaRPr lang="en-SG"/>
          </a:p>
        </p:txBody>
      </p:sp>
    </p:spTree>
    <p:extLst>
      <p:ext uri="{BB962C8B-B14F-4D97-AF65-F5344CB8AC3E}">
        <p14:creationId xmlns:p14="http://schemas.microsoft.com/office/powerpoint/2010/main" val="256464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23</a:t>
            </a:fld>
            <a:endParaRPr lang="en-SG"/>
          </a:p>
        </p:txBody>
      </p:sp>
    </p:spTree>
    <p:extLst>
      <p:ext uri="{BB962C8B-B14F-4D97-AF65-F5344CB8AC3E}">
        <p14:creationId xmlns:p14="http://schemas.microsoft.com/office/powerpoint/2010/main" val="1700603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xmlns="" id="{D7048982-3A06-4AB7-B9AC-651FB473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xmlns="" id="{07E8EF73-1CB0-4224-B8E3-9E37B21993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3556" name="灯片编号占位符 3">
            <a:extLst>
              <a:ext uri="{FF2B5EF4-FFF2-40B4-BE49-F238E27FC236}">
                <a16:creationId xmlns:a16="http://schemas.microsoft.com/office/drawing/2014/main" xmlns="" id="{D87EF0A6-59FD-454C-9C32-B7059D03A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6E95-637A-494D-8A37-420BD32A2D53}" type="slidenum">
              <a:rPr lang="zh-CN" altLang="en-US" smtClean="0">
                <a:ea typeface="SimSun" panose="02010600030101010101" pitchFamily="2" charset="-122"/>
              </a:rPr>
              <a:pPr fontAlgn="base">
                <a:spcBef>
                  <a:spcPct val="0"/>
                </a:spcBef>
                <a:spcAft>
                  <a:spcPct val="0"/>
                </a:spcAft>
              </a:pPr>
              <a:t>24</a:t>
            </a:fld>
            <a:endParaRPr lang="zh-CN" altLang="en-US">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25</a:t>
            </a:fld>
            <a:endParaRPr lang="en-SG"/>
          </a:p>
        </p:txBody>
      </p:sp>
    </p:spTree>
    <p:extLst>
      <p:ext uri="{BB962C8B-B14F-4D97-AF65-F5344CB8AC3E}">
        <p14:creationId xmlns:p14="http://schemas.microsoft.com/office/powerpoint/2010/main" val="105723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26</a:t>
            </a:fld>
            <a:endParaRPr lang="en-SG"/>
          </a:p>
        </p:txBody>
      </p:sp>
    </p:spTree>
    <p:extLst>
      <p:ext uri="{BB962C8B-B14F-4D97-AF65-F5344CB8AC3E}">
        <p14:creationId xmlns:p14="http://schemas.microsoft.com/office/powerpoint/2010/main" val="3667089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27</a:t>
            </a:fld>
            <a:endParaRPr lang="en-SG"/>
          </a:p>
        </p:txBody>
      </p:sp>
    </p:spTree>
    <p:extLst>
      <p:ext uri="{BB962C8B-B14F-4D97-AF65-F5344CB8AC3E}">
        <p14:creationId xmlns:p14="http://schemas.microsoft.com/office/powerpoint/2010/main" val="60959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28</a:t>
            </a:fld>
            <a:endParaRPr lang="en-SG"/>
          </a:p>
        </p:txBody>
      </p:sp>
    </p:spTree>
    <p:extLst>
      <p:ext uri="{BB962C8B-B14F-4D97-AF65-F5344CB8AC3E}">
        <p14:creationId xmlns:p14="http://schemas.microsoft.com/office/powerpoint/2010/main" val="49470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29</a:t>
            </a:fld>
            <a:endParaRPr lang="en-SG"/>
          </a:p>
        </p:txBody>
      </p:sp>
    </p:spTree>
    <p:extLst>
      <p:ext uri="{BB962C8B-B14F-4D97-AF65-F5344CB8AC3E}">
        <p14:creationId xmlns:p14="http://schemas.microsoft.com/office/powerpoint/2010/main" val="2206549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9FFBA82E-EB35-409A-A83D-5BAC37BAA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xmlns="" id="{7E4FA404-45C7-4AE6-AE65-1B5D083A9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8676" name="灯片编号占位符 3">
            <a:extLst>
              <a:ext uri="{FF2B5EF4-FFF2-40B4-BE49-F238E27FC236}">
                <a16:creationId xmlns:a16="http://schemas.microsoft.com/office/drawing/2014/main" xmlns="" id="{0CF7A277-A177-43DA-AF95-3B73072F6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8FA6AF-6670-49FA-94F0-A6438E02667B}" type="slidenum">
              <a:rPr lang="zh-CN" altLang="en-US" smtClean="0">
                <a:ea typeface="SimSun" panose="02010600030101010101" pitchFamily="2" charset="-122"/>
              </a:rPr>
              <a:pPr fontAlgn="base">
                <a:spcBef>
                  <a:spcPct val="0"/>
                </a:spcBef>
                <a:spcAft>
                  <a:spcPct val="0"/>
                </a:spcAft>
              </a:pPr>
              <a:t>30</a:t>
            </a:fld>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a:t>
            </a:fld>
            <a:endParaRPr lang="en-SG"/>
          </a:p>
        </p:txBody>
      </p:sp>
    </p:spTree>
    <p:extLst>
      <p:ext uri="{BB962C8B-B14F-4D97-AF65-F5344CB8AC3E}">
        <p14:creationId xmlns:p14="http://schemas.microsoft.com/office/powerpoint/2010/main" val="29348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31</a:t>
            </a:fld>
            <a:endParaRPr lang="en-SG"/>
          </a:p>
        </p:txBody>
      </p:sp>
    </p:spTree>
    <p:extLst>
      <p:ext uri="{BB962C8B-B14F-4D97-AF65-F5344CB8AC3E}">
        <p14:creationId xmlns:p14="http://schemas.microsoft.com/office/powerpoint/2010/main" val="7021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32</a:t>
            </a:fld>
            <a:endParaRPr lang="en-SG"/>
          </a:p>
        </p:txBody>
      </p:sp>
    </p:spTree>
    <p:extLst>
      <p:ext uri="{BB962C8B-B14F-4D97-AF65-F5344CB8AC3E}">
        <p14:creationId xmlns:p14="http://schemas.microsoft.com/office/powerpoint/2010/main" val="393099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33</a:t>
            </a:fld>
            <a:endParaRPr lang="en-SG"/>
          </a:p>
        </p:txBody>
      </p:sp>
    </p:spTree>
    <p:extLst>
      <p:ext uri="{BB962C8B-B14F-4D97-AF65-F5344CB8AC3E}">
        <p14:creationId xmlns:p14="http://schemas.microsoft.com/office/powerpoint/2010/main" val="1356489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34</a:t>
            </a:fld>
            <a:endParaRPr lang="en-SG"/>
          </a:p>
        </p:txBody>
      </p:sp>
    </p:spTree>
    <p:extLst>
      <p:ext uri="{BB962C8B-B14F-4D97-AF65-F5344CB8AC3E}">
        <p14:creationId xmlns:p14="http://schemas.microsoft.com/office/powerpoint/2010/main" val="181688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35</a:t>
            </a:fld>
            <a:endParaRPr lang="en-SG"/>
          </a:p>
        </p:txBody>
      </p:sp>
    </p:spTree>
    <p:extLst>
      <p:ext uri="{BB962C8B-B14F-4D97-AF65-F5344CB8AC3E}">
        <p14:creationId xmlns:p14="http://schemas.microsoft.com/office/powerpoint/2010/main" val="462413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36</a:t>
            </a:fld>
            <a:endParaRPr lang="en-SG"/>
          </a:p>
        </p:txBody>
      </p:sp>
    </p:spTree>
    <p:extLst>
      <p:ext uri="{BB962C8B-B14F-4D97-AF65-F5344CB8AC3E}">
        <p14:creationId xmlns:p14="http://schemas.microsoft.com/office/powerpoint/2010/main" val="2058119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37</a:t>
            </a:fld>
            <a:endParaRPr lang="en-SG"/>
          </a:p>
        </p:txBody>
      </p:sp>
    </p:spTree>
    <p:extLst>
      <p:ext uri="{BB962C8B-B14F-4D97-AF65-F5344CB8AC3E}">
        <p14:creationId xmlns:p14="http://schemas.microsoft.com/office/powerpoint/2010/main" val="2980952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38</a:t>
            </a:fld>
            <a:endParaRPr lang="en-SG"/>
          </a:p>
        </p:txBody>
      </p:sp>
    </p:spTree>
    <p:extLst>
      <p:ext uri="{BB962C8B-B14F-4D97-AF65-F5344CB8AC3E}">
        <p14:creationId xmlns:p14="http://schemas.microsoft.com/office/powerpoint/2010/main" val="3755849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39</a:t>
            </a:fld>
            <a:endParaRPr lang="en-SG"/>
          </a:p>
        </p:txBody>
      </p:sp>
    </p:spTree>
    <p:extLst>
      <p:ext uri="{BB962C8B-B14F-4D97-AF65-F5344CB8AC3E}">
        <p14:creationId xmlns:p14="http://schemas.microsoft.com/office/powerpoint/2010/main" val="4285289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40</a:t>
            </a:fld>
            <a:endParaRPr lang="en-SG"/>
          </a:p>
        </p:txBody>
      </p:sp>
    </p:spTree>
    <p:extLst>
      <p:ext uri="{BB962C8B-B14F-4D97-AF65-F5344CB8AC3E}">
        <p14:creationId xmlns:p14="http://schemas.microsoft.com/office/powerpoint/2010/main" val="51786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a:t>
            </a:fld>
            <a:endParaRPr lang="en-SG"/>
          </a:p>
        </p:txBody>
      </p:sp>
    </p:spTree>
    <p:extLst>
      <p:ext uri="{BB962C8B-B14F-4D97-AF65-F5344CB8AC3E}">
        <p14:creationId xmlns:p14="http://schemas.microsoft.com/office/powerpoint/2010/main" val="4290050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41</a:t>
            </a:fld>
            <a:endParaRPr lang="en-SG"/>
          </a:p>
        </p:txBody>
      </p:sp>
    </p:spTree>
    <p:extLst>
      <p:ext uri="{BB962C8B-B14F-4D97-AF65-F5344CB8AC3E}">
        <p14:creationId xmlns:p14="http://schemas.microsoft.com/office/powerpoint/2010/main" val="4201036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42</a:t>
            </a:fld>
            <a:endParaRPr lang="en-SG"/>
          </a:p>
        </p:txBody>
      </p:sp>
    </p:spTree>
    <p:extLst>
      <p:ext uri="{BB962C8B-B14F-4D97-AF65-F5344CB8AC3E}">
        <p14:creationId xmlns:p14="http://schemas.microsoft.com/office/powerpoint/2010/main" val="3377757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43</a:t>
            </a:fld>
            <a:endParaRPr lang="en-SG"/>
          </a:p>
        </p:txBody>
      </p:sp>
    </p:spTree>
    <p:extLst>
      <p:ext uri="{BB962C8B-B14F-4D97-AF65-F5344CB8AC3E}">
        <p14:creationId xmlns:p14="http://schemas.microsoft.com/office/powerpoint/2010/main" val="37468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44</a:t>
            </a:fld>
            <a:endParaRPr lang="en-SG"/>
          </a:p>
        </p:txBody>
      </p:sp>
    </p:spTree>
    <p:extLst>
      <p:ext uri="{BB962C8B-B14F-4D97-AF65-F5344CB8AC3E}">
        <p14:creationId xmlns:p14="http://schemas.microsoft.com/office/powerpoint/2010/main" val="425248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45</a:t>
            </a:fld>
            <a:endParaRPr lang="en-SG"/>
          </a:p>
        </p:txBody>
      </p:sp>
    </p:spTree>
    <p:extLst>
      <p:ext uri="{BB962C8B-B14F-4D97-AF65-F5344CB8AC3E}">
        <p14:creationId xmlns:p14="http://schemas.microsoft.com/office/powerpoint/2010/main" val="2820026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46</a:t>
            </a:fld>
            <a:endParaRPr lang="en-SG"/>
          </a:p>
        </p:txBody>
      </p:sp>
    </p:spTree>
    <p:extLst>
      <p:ext uri="{BB962C8B-B14F-4D97-AF65-F5344CB8AC3E}">
        <p14:creationId xmlns:p14="http://schemas.microsoft.com/office/powerpoint/2010/main" val="953017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47</a:t>
            </a:fld>
            <a:endParaRPr lang="en-SG"/>
          </a:p>
        </p:txBody>
      </p:sp>
    </p:spTree>
    <p:extLst>
      <p:ext uri="{BB962C8B-B14F-4D97-AF65-F5344CB8AC3E}">
        <p14:creationId xmlns:p14="http://schemas.microsoft.com/office/powerpoint/2010/main" val="35882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48</a:t>
            </a:fld>
            <a:endParaRPr lang="en-SG"/>
          </a:p>
        </p:txBody>
      </p:sp>
    </p:spTree>
    <p:extLst>
      <p:ext uri="{BB962C8B-B14F-4D97-AF65-F5344CB8AC3E}">
        <p14:creationId xmlns:p14="http://schemas.microsoft.com/office/powerpoint/2010/main" val="3476891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49</a:t>
            </a:fld>
            <a:endParaRPr lang="en-SG"/>
          </a:p>
        </p:txBody>
      </p:sp>
    </p:spTree>
    <p:extLst>
      <p:ext uri="{BB962C8B-B14F-4D97-AF65-F5344CB8AC3E}">
        <p14:creationId xmlns:p14="http://schemas.microsoft.com/office/powerpoint/2010/main" val="3120245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6E01007A-D9D0-47E1-A6BA-BDF9ED37BB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xmlns="" id="{5DE04D81-B4A6-43D6-9D16-33B00E1984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p:txBody>
      </p:sp>
      <p:sp>
        <p:nvSpPr>
          <p:cNvPr id="4" name="Slide Number Placeholder 3">
            <a:extLst>
              <a:ext uri="{FF2B5EF4-FFF2-40B4-BE49-F238E27FC236}">
                <a16:creationId xmlns:a16="http://schemas.microsoft.com/office/drawing/2014/main" xmlns="" id="{E5F7DE7B-4331-4B70-9816-E8678F6F61C8}"/>
              </a:ext>
            </a:extLst>
          </p:cNvPr>
          <p:cNvSpPr>
            <a:spLocks noGrp="1"/>
          </p:cNvSpPr>
          <p:nvPr>
            <p:ph type="sldNum" sz="quarter" idx="5"/>
          </p:nvPr>
        </p:nvSpPr>
        <p:spPr/>
        <p:txBody>
          <a:bodyPr/>
          <a:lstStyle/>
          <a:p>
            <a:pPr>
              <a:defRPr/>
            </a:pPr>
            <a:fld id="{B56D7C4E-E288-4B08-ADA1-98248FEE4142}" type="slidenum">
              <a:rPr lang="zh-CN" altLang="en-US" smtClean="0"/>
              <a:pPr>
                <a:defRPr/>
              </a:pPr>
              <a:t>50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6</a:t>
            </a:fld>
            <a:endParaRPr lang="en-SG"/>
          </a:p>
        </p:txBody>
      </p:sp>
    </p:spTree>
    <p:extLst>
      <p:ext uri="{BB962C8B-B14F-4D97-AF65-F5344CB8AC3E}">
        <p14:creationId xmlns:p14="http://schemas.microsoft.com/office/powerpoint/2010/main" val="692936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51</a:t>
            </a:fld>
            <a:endParaRPr lang="en-SG"/>
          </a:p>
        </p:txBody>
      </p:sp>
    </p:spTree>
    <p:extLst>
      <p:ext uri="{BB962C8B-B14F-4D97-AF65-F5344CB8AC3E}">
        <p14:creationId xmlns:p14="http://schemas.microsoft.com/office/powerpoint/2010/main" val="3329051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xmlns="" id="{D64C2CCF-3D8A-488F-9AF2-EE69BB0F5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xmlns="" id="{574C0EA5-7BB3-474B-9A2E-839679E9C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a:extLst>
              <a:ext uri="{FF2B5EF4-FFF2-40B4-BE49-F238E27FC236}">
                <a16:creationId xmlns:a16="http://schemas.microsoft.com/office/drawing/2014/main" xmlns="" id="{2EEA3F6B-63AD-4C1B-9A8E-4D8C16E2628B}"/>
              </a:ext>
            </a:extLst>
          </p:cNvPr>
          <p:cNvSpPr>
            <a:spLocks noGrp="1"/>
          </p:cNvSpPr>
          <p:nvPr>
            <p:ph type="sldNum" sz="quarter" idx="5"/>
          </p:nvPr>
        </p:nvSpPr>
        <p:spPr/>
        <p:txBody>
          <a:bodyPr/>
          <a:lstStyle/>
          <a:p>
            <a:pPr>
              <a:defRPr/>
            </a:pPr>
            <a:fld id="{3879A34D-9A2B-4039-8386-A5521447A587}" type="slidenum">
              <a:rPr lang="zh-CN" altLang="en-US" smtClean="0"/>
              <a:pPr>
                <a:defRPr/>
              </a:pPr>
              <a:t>52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7</a:t>
            </a:fld>
            <a:endParaRPr lang="en-SG"/>
          </a:p>
        </p:txBody>
      </p:sp>
    </p:spTree>
    <p:extLst>
      <p:ext uri="{BB962C8B-B14F-4D97-AF65-F5344CB8AC3E}">
        <p14:creationId xmlns:p14="http://schemas.microsoft.com/office/powerpoint/2010/main" val="27939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8</a:t>
            </a:fld>
            <a:endParaRPr lang="en-SG"/>
          </a:p>
        </p:txBody>
      </p:sp>
    </p:spTree>
    <p:extLst>
      <p:ext uri="{BB962C8B-B14F-4D97-AF65-F5344CB8AC3E}">
        <p14:creationId xmlns:p14="http://schemas.microsoft.com/office/powerpoint/2010/main" val="9563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9</a:t>
            </a:fld>
            <a:endParaRPr lang="en-SG"/>
          </a:p>
        </p:txBody>
      </p:sp>
    </p:spTree>
    <p:extLst>
      <p:ext uri="{BB962C8B-B14F-4D97-AF65-F5344CB8AC3E}">
        <p14:creationId xmlns:p14="http://schemas.microsoft.com/office/powerpoint/2010/main" val="11201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10</a:t>
            </a:fld>
            <a:endParaRPr lang="en-SG"/>
          </a:p>
        </p:txBody>
      </p:sp>
    </p:spTree>
    <p:extLst>
      <p:ext uri="{BB962C8B-B14F-4D97-AF65-F5344CB8AC3E}">
        <p14:creationId xmlns:p14="http://schemas.microsoft.com/office/powerpoint/2010/main" val="22905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2F618D-456A-47EB-A3A2-5035C08E04AA}"/>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32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087835-53C6-4020-B1C6-CC2B5370F50B}"/>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723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3DD2F-75D4-4F40-B13B-04F49CAB2105}"/>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09992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56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xmlns=""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xmlns=""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99134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EC99922-4D96-4EFF-9281-0033DA4AE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28" t="10626" r="3577" b="16208"/>
          <a:stretch>
            <a:fillRect/>
          </a:stretch>
        </p:blipFill>
        <p:spPr bwMode="auto">
          <a:xfrm>
            <a:off x="-61913" y="-47625"/>
            <a:ext cx="1228566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50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7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6729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155EF4-4DDD-4D91-85E5-C894524886A5}"/>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64408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5023DB-9AEC-4C01-9173-EEEE811F98ED}"/>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5178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14CBACD-8ABD-49BB-AA18-3F638730EB64}"/>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6" name="Footer Placeholder 5">
            <a:extLst>
              <a:ext uri="{FF2B5EF4-FFF2-40B4-BE49-F238E27FC236}">
                <a16:creationId xmlns:a16="http://schemas.microsoft.com/office/drawing/2014/main" xmlns=""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22989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ED9929F-E47A-4791-A18F-7021983DC8C6}"/>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8" name="Footer Placeholder 7">
            <a:extLst>
              <a:ext uri="{FF2B5EF4-FFF2-40B4-BE49-F238E27FC236}">
                <a16:creationId xmlns:a16="http://schemas.microsoft.com/office/drawing/2014/main" xmlns=""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565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211A08-1A07-4326-85ED-FE7B0C4445F6}"/>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4" name="Footer Placeholder 3">
            <a:extLst>
              <a:ext uri="{FF2B5EF4-FFF2-40B4-BE49-F238E27FC236}">
                <a16:creationId xmlns:a16="http://schemas.microsoft.com/office/drawing/2014/main" xmlns=""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4905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BFEC68-89CB-4EB0-8C3C-BDD08C80B643}"/>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3" name="Footer Placeholder 2">
            <a:extLst>
              <a:ext uri="{FF2B5EF4-FFF2-40B4-BE49-F238E27FC236}">
                <a16:creationId xmlns:a16="http://schemas.microsoft.com/office/drawing/2014/main" xmlns=""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25946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48FAFE-19A9-405E-8173-25D6D88DEF14}"/>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6" name="Footer Placeholder 5">
            <a:extLst>
              <a:ext uri="{FF2B5EF4-FFF2-40B4-BE49-F238E27FC236}">
                <a16:creationId xmlns:a16="http://schemas.microsoft.com/office/drawing/2014/main" xmlns=""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166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2CBBCD-9ED0-4975-B21B-339B0FB5B006}"/>
              </a:ext>
            </a:extLst>
          </p:cNvPr>
          <p:cNvSpPr>
            <a:spLocks noGrp="1"/>
          </p:cNvSpPr>
          <p:nvPr>
            <p:ph type="dt" sz="half" idx="10"/>
          </p:nvPr>
        </p:nvSpPr>
        <p:spPr/>
        <p:txBody>
          <a:bodyPr/>
          <a:lstStyle/>
          <a:p>
            <a:fld id="{6BA29C42-402C-4507-861E-0880DA3EE89C}" type="datetimeFigureOut">
              <a:rPr lang="en-US" smtClean="0"/>
              <a:t>27/01/21</a:t>
            </a:fld>
            <a:endParaRPr lang="en-US"/>
          </a:p>
        </p:txBody>
      </p:sp>
      <p:sp>
        <p:nvSpPr>
          <p:cNvPr id="6" name="Footer Placeholder 5">
            <a:extLst>
              <a:ext uri="{FF2B5EF4-FFF2-40B4-BE49-F238E27FC236}">
                <a16:creationId xmlns:a16="http://schemas.microsoft.com/office/drawing/2014/main" xmlns=""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888477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t>27/01/21</a:t>
            </a:fld>
            <a:endParaRPr lang="en-US"/>
          </a:p>
        </p:txBody>
      </p:sp>
      <p:sp>
        <p:nvSpPr>
          <p:cNvPr id="5" name="Footer Placeholder 4">
            <a:extLst>
              <a:ext uri="{FF2B5EF4-FFF2-40B4-BE49-F238E27FC236}">
                <a16:creationId xmlns:a16="http://schemas.microsoft.com/office/drawing/2014/main" xmlns=""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258879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6.pn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8.png"/><Relationship Id="rId1" Type="http://schemas.microsoft.com/office/2007/relationships/media" Target="file://localhost/Users/macbook/Desktop/chuyen%20mo%CC%82n/va%CC%86n%209/ba%CC%80i%20giang%20dien%20tu/PP9%20ki%CC%80%201%20pha%CC%82%CC%80n%201/2.2.%20O%CC%82ng%20no%CC%81i%20ga%CC%80,%20ba%CC%80%20no%CC%81i%20vi%CC%A3t.mp4" TargetMode="External"/><Relationship Id="rId2" Type="http://schemas.openxmlformats.org/officeDocument/2006/relationships/video" Target="file://localhost/Users/macbook/Desktop/chuyen%20mo%CC%82n/va%CC%86n%209/ba%CC%80i%20giang%20dien%20tu/PP9%20ki%CC%80%201%20pha%CC%82%CC%80n%201/2.2.%20O%CC%82ng%20no%CC%81i%20ga%CC%80,%20ba%CC%80%20no%CC%81i%20vi%CC%A3t.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6.png"/><Relationship Id="rId1" Type="http://schemas.openxmlformats.org/officeDocument/2006/relationships/tags" Target="../tags/tag2.x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6.png"/><Relationship Id="rId1" Type="http://schemas.openxmlformats.org/officeDocument/2006/relationships/tags" Target="../tags/tag3.xml"/><Relationship Id="rId2"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6.png"/><Relationship Id="rId1" Type="http://schemas.openxmlformats.org/officeDocument/2006/relationships/tags" Target="../tags/tag4.xml"/><Relationship Id="rId2"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1" Type="http://schemas.openxmlformats.org/officeDocument/2006/relationships/slide" Target="slide37.xml"/><Relationship Id="rId12" Type="http://schemas.openxmlformats.org/officeDocument/2006/relationships/slide" Target="slide36.xml"/><Relationship Id="rId13" Type="http://schemas.openxmlformats.org/officeDocument/2006/relationships/image" Target="../media/image33.png"/><Relationship Id="rId14" Type="http://schemas.openxmlformats.org/officeDocument/2006/relationships/slide" Target="slide38.xml"/><Relationship Id="rId15" Type="http://schemas.openxmlformats.org/officeDocument/2006/relationships/image" Target="../media/image34.png"/><Relationship Id="rId16" Type="http://schemas.openxmlformats.org/officeDocument/2006/relationships/image" Target="../media/image35.png"/><Relationship Id="rId1" Type="http://schemas.microsoft.com/office/2007/relationships/media" Target="../media/media1.mp3"/><Relationship Id="rId2" Type="http://schemas.openxmlformats.org/officeDocument/2006/relationships/audio" Target="../media/media1.mp3"/><Relationship Id="rId3" Type="http://schemas.microsoft.com/office/2007/relationships/media" Target="../media/media2.mp3"/><Relationship Id="rId4" Type="http://schemas.openxmlformats.org/officeDocument/2006/relationships/audio" Target="../media/media2.mp3"/><Relationship Id="rId5" Type="http://schemas.openxmlformats.org/officeDocument/2006/relationships/slideLayout" Target="../slideLayouts/slideLayout1.xml"/><Relationship Id="rId6" Type="http://schemas.openxmlformats.org/officeDocument/2006/relationships/notesSlide" Target="../notesSlides/notesSlide34.xml"/><Relationship Id="rId7" Type="http://schemas.openxmlformats.org/officeDocument/2006/relationships/audio" Target="../media/audio1.wav"/><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35.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35.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1" Type="http://schemas.openxmlformats.org/officeDocument/2006/relationships/slide" Target="slide40.xml"/><Relationship Id="rId12" Type="http://schemas.openxmlformats.org/officeDocument/2006/relationships/image" Target="../media/image41.png"/><Relationship Id="rId13" Type="http://schemas.openxmlformats.org/officeDocument/2006/relationships/slide" Target="slide41.xml"/><Relationship Id="rId14" Type="http://schemas.openxmlformats.org/officeDocument/2006/relationships/image" Target="../media/image34.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31.png"/><Relationship Id="rId1" Type="http://schemas.microsoft.com/office/2007/relationships/media" Target="../media/media3.mp3"/><Relationship Id="rId2" Type="http://schemas.openxmlformats.org/officeDocument/2006/relationships/audio" Target="../media/media3.mp3"/><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audio" Target="../media/audio2.wav"/><Relationship Id="rId6" Type="http://schemas.openxmlformats.org/officeDocument/2006/relationships/audio" Target="../media/audio3.wav"/><Relationship Id="rId7" Type="http://schemas.openxmlformats.org/officeDocument/2006/relationships/image" Target="../media/image38.jpg"/><Relationship Id="rId8" Type="http://schemas.openxmlformats.org/officeDocument/2006/relationships/image" Target="../media/image39.png"/><Relationship Id="rId9" Type="http://schemas.openxmlformats.org/officeDocument/2006/relationships/slide" Target="slide39.xml"/><Relationship Id="rId10"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38.xm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38.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slide" Target="slide44.xml"/><Relationship Id="rId13" Type="http://schemas.openxmlformats.org/officeDocument/2006/relationships/image" Target="../media/image34.png"/><Relationship Id="rId14" Type="http://schemas.openxmlformats.org/officeDocument/2006/relationships/image" Target="../media/image31.png"/><Relationship Id="rId1" Type="http://schemas.microsoft.com/office/2007/relationships/media" Target="../media/media4.mp3"/><Relationship Id="rId2" Type="http://schemas.openxmlformats.org/officeDocument/2006/relationships/audio" Target="../media/media4.mp3"/><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44.jpg"/><Relationship Id="rId6" Type="http://schemas.openxmlformats.org/officeDocument/2006/relationships/slide" Target="slide43.xml"/><Relationship Id="rId7" Type="http://schemas.openxmlformats.org/officeDocument/2006/relationships/image" Target="../media/image45.png"/><Relationship Id="rId8" Type="http://schemas.openxmlformats.org/officeDocument/2006/relationships/slide" Target="slide42.xml"/><Relationship Id="rId9" Type="http://schemas.openxmlformats.org/officeDocument/2006/relationships/image" Target="../media/image46.png"/><Relationship Id="rId10"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41.xm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41.xm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9" Type="http://schemas.openxmlformats.org/officeDocument/2006/relationships/image" Target="../media/image52.png"/><Relationship Id="rId20" Type="http://schemas.openxmlformats.org/officeDocument/2006/relationships/image" Target="../media/image59.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 Id="rId25" Type="http://schemas.openxmlformats.org/officeDocument/2006/relationships/image" Target="../media/image64.png"/><Relationship Id="rId26" Type="http://schemas.openxmlformats.org/officeDocument/2006/relationships/image" Target="../media/image31.png"/><Relationship Id="rId10" Type="http://schemas.openxmlformats.org/officeDocument/2006/relationships/image" Target="../media/image53.png"/><Relationship Id="rId11" Type="http://schemas.openxmlformats.org/officeDocument/2006/relationships/slide" Target="slide45.xml"/><Relationship Id="rId12" Type="http://schemas.openxmlformats.org/officeDocument/2006/relationships/slide" Target="slide46.xml"/><Relationship Id="rId13" Type="http://schemas.openxmlformats.org/officeDocument/2006/relationships/slide" Target="slide47.xml"/><Relationship Id="rId14" Type="http://schemas.openxmlformats.org/officeDocument/2006/relationships/image" Target="../media/image54.png"/><Relationship Id="rId15" Type="http://schemas.openxmlformats.org/officeDocument/2006/relationships/image" Target="../media/image32.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 Id="rId19" Type="http://schemas.openxmlformats.org/officeDocument/2006/relationships/image" Target="../media/image58.png"/><Relationship Id="rId1" Type="http://schemas.microsoft.com/office/2007/relationships/media" Target="../media/media5.mp3"/><Relationship Id="rId2" Type="http://schemas.openxmlformats.org/officeDocument/2006/relationships/audio" Target="../media/media5.mp3"/><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audio" Target="../media/audio4.wav"/><Relationship Id="rId6" Type="http://schemas.openxmlformats.org/officeDocument/2006/relationships/audio" Target="../media/audio5.wav"/><Relationship Id="rId7" Type="http://schemas.openxmlformats.org/officeDocument/2006/relationships/image" Target="../media/image50.png"/><Relationship Id="rId8"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44.xm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44.xml"/><Relationship Id="rId7"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slide" Target="slide44.xm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14.xml"/><Relationship Id="rId3"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9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9922" name="WordArt 3"/>
          <p:cNvSpPr>
            <a:spLocks noChangeArrowheads="1" noChangeShapeType="1" noTextEdit="1"/>
          </p:cNvSpPr>
          <p:nvPr/>
        </p:nvSpPr>
        <p:spPr bwMode="auto">
          <a:xfrm>
            <a:off x="1524000" y="1676401"/>
            <a:ext cx="9144000" cy="1336675"/>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gradFill rotWithShape="1">
                  <a:gsLst>
                    <a:gs pos="0">
                      <a:srgbClr val="990099">
                        <a:alpha val="50000"/>
                      </a:srgbClr>
                    </a:gs>
                    <a:gs pos="100000">
                      <a:srgbClr val="CC0066"/>
                    </a:gs>
                  </a:gsLst>
                  <a:lin ang="5400000" scaled="1"/>
                </a:gradFill>
                <a:effectLst>
                  <a:outerShdw blurRad="63500" dist="46662" dir="2115817" algn="ctr" rotWithShape="0">
                    <a:srgbClr val="9999FF">
                      <a:alpha val="74997"/>
                    </a:srgbClr>
                  </a:outerShdw>
                </a:effectLst>
                <a:latin typeface="Arial"/>
                <a:ea typeface="Arial"/>
                <a:cs typeface="Arial"/>
              </a:rPr>
              <a:t>BÀI GIẢNG ĐIỆN TỬ</a:t>
            </a:r>
          </a:p>
        </p:txBody>
      </p:sp>
      <p:grpSp>
        <p:nvGrpSpPr>
          <p:cNvPr id="209923" name="Group 4"/>
          <p:cNvGrpSpPr>
            <a:grpSpLocks/>
          </p:cNvGrpSpPr>
          <p:nvPr/>
        </p:nvGrpSpPr>
        <p:grpSpPr bwMode="auto">
          <a:xfrm>
            <a:off x="0" y="-38100"/>
            <a:ext cx="12192000" cy="6934200"/>
            <a:chOff x="0" y="-24"/>
            <a:chExt cx="5760" cy="4368"/>
          </a:xfrm>
        </p:grpSpPr>
        <p:grpSp>
          <p:nvGrpSpPr>
            <p:cNvPr id="209926" name="Group 5"/>
            <p:cNvGrpSpPr>
              <a:grpSpLocks/>
            </p:cNvGrpSpPr>
            <p:nvPr/>
          </p:nvGrpSpPr>
          <p:grpSpPr bwMode="auto">
            <a:xfrm>
              <a:off x="0" y="-24"/>
              <a:ext cx="5760" cy="4368"/>
              <a:chOff x="0" y="-24"/>
              <a:chExt cx="5760" cy="4368"/>
            </a:xfrm>
          </p:grpSpPr>
          <p:pic>
            <p:nvPicPr>
              <p:cNvPr id="209936" name="Picture 6"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7" name="Picture 7"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8" name="Picture 8"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9" name="Picture 9"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927" name="Group 10"/>
            <p:cNvGrpSpPr>
              <a:grpSpLocks/>
            </p:cNvGrpSpPr>
            <p:nvPr/>
          </p:nvGrpSpPr>
          <p:grpSpPr bwMode="auto">
            <a:xfrm>
              <a:off x="0" y="0"/>
              <a:ext cx="5760" cy="4320"/>
              <a:chOff x="0" y="0"/>
              <a:chExt cx="5760" cy="4320"/>
            </a:xfrm>
          </p:grpSpPr>
          <p:pic>
            <p:nvPicPr>
              <p:cNvPr id="209928"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0"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5"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5"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91" name="Text Box 19"/>
          <p:cNvSpPr txBox="1">
            <a:spLocks noChangeArrowheads="1"/>
          </p:cNvSpPr>
          <p:nvPr/>
        </p:nvSpPr>
        <p:spPr bwMode="auto">
          <a:xfrm>
            <a:off x="1930401" y="762000"/>
            <a:ext cx="8453967" cy="4000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dirty="0"/>
              <a:t>TRƯỜNG THCS LONG BIÊN</a:t>
            </a:r>
          </a:p>
        </p:txBody>
      </p:sp>
      <p:sp>
        <p:nvSpPr>
          <p:cNvPr id="3093" name="Text Box 21"/>
          <p:cNvSpPr txBox="1">
            <a:spLocks noChangeArrowheads="1"/>
          </p:cNvSpPr>
          <p:nvPr/>
        </p:nvSpPr>
        <p:spPr bwMode="auto">
          <a:xfrm>
            <a:off x="1828800" y="5181601"/>
            <a:ext cx="8432800" cy="64633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solidFill>
                  <a:srgbClr val="FF3300"/>
                </a:solidFill>
                <a:effectLst>
                  <a:outerShdw blurRad="38100" dist="38100" dir="2700000" algn="tl">
                    <a:srgbClr val="000000"/>
                  </a:outerShdw>
                </a:effectLst>
                <a:latin typeface="Times New Roman"/>
                <a:cs typeface="Times New Roman"/>
              </a:rPr>
              <a:t>MÔ</a:t>
            </a:r>
            <a:r>
              <a:rPr lang="en-US" dirty="0">
                <a:solidFill>
                  <a:srgbClr val="FF3300"/>
                </a:solidFill>
                <a:effectLst>
                  <a:outerShdw blurRad="38100" dist="38100" dir="2700000" algn="tl">
                    <a:srgbClr val="000000"/>
                  </a:outerShdw>
                </a:effectLst>
              </a:rPr>
              <a:t>N NGỮ VĂN 9</a:t>
            </a:r>
          </a:p>
          <a:p>
            <a:pPr algn="ctr">
              <a:defRPr/>
            </a:pPr>
            <a:r>
              <a:rPr lang="en-US" dirty="0"/>
              <a:t>GIÁO VIÊN: DƯƠNG THỊ HỒNG NHUNG</a:t>
            </a:r>
          </a:p>
        </p:txBody>
      </p:sp>
    </p:spTree>
    <p:extLst>
      <p:ext uri="{BB962C8B-B14F-4D97-AF65-F5344CB8AC3E}">
        <p14:creationId xmlns:p14="http://schemas.microsoft.com/office/powerpoint/2010/main" val="3570396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12192000" cy="697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08027"/>
      </p:ext>
    </p:extLst>
  </p:cSld>
  <p:clrMapOvr>
    <a:masterClrMapping/>
  </p:clrMapOvr>
  <p:transition xmlns:p14="http://schemas.microsoft.com/office/powerpoint/2010/mai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a:extLst>
              <a:ext uri="{FF2B5EF4-FFF2-40B4-BE49-F238E27FC236}">
                <a16:creationId xmlns:a16="http://schemas.microsoft.com/office/drawing/2014/main" xmlns="" id="{C5794AA5-0379-4095-A3C1-50E58AF26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97FD8B0B-12C1-40B0-8187-B725320F4FFA}"/>
              </a:ext>
            </a:extLst>
          </p:cNvPr>
          <p:cNvSpPr/>
          <p:nvPr/>
        </p:nvSpPr>
        <p:spPr>
          <a:xfrm>
            <a:off x="2309813" y="2047875"/>
            <a:ext cx="7623175" cy="2743200"/>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6" name="矩形 5">
            <a:extLst>
              <a:ext uri="{FF2B5EF4-FFF2-40B4-BE49-F238E27FC236}">
                <a16:creationId xmlns:a16="http://schemas.microsoft.com/office/drawing/2014/main" xmlns="" id="{F2513861-EAE8-44F2-BF66-B2B9346FD755}"/>
              </a:ext>
            </a:extLst>
          </p:cNvPr>
          <p:cNvSpPr/>
          <p:nvPr/>
        </p:nvSpPr>
        <p:spPr>
          <a:xfrm>
            <a:off x="2473325" y="2251075"/>
            <a:ext cx="7281863" cy="2333625"/>
          </a:xfrm>
          <a:prstGeom prst="rect">
            <a:avLst/>
          </a:prstGeom>
          <a:no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7" name="文本框 6">
            <a:extLst>
              <a:ext uri="{FF2B5EF4-FFF2-40B4-BE49-F238E27FC236}">
                <a16:creationId xmlns:a16="http://schemas.microsoft.com/office/drawing/2014/main" xmlns="" id="{4AF5E81F-9F8B-4626-9DBF-F3D9F856EC0F}"/>
              </a:ext>
            </a:extLst>
          </p:cNvPr>
          <p:cNvSpPr txBox="1">
            <a:spLocks noChangeArrowheads="1"/>
          </p:cNvSpPr>
          <p:nvPr/>
        </p:nvSpPr>
        <p:spPr bwMode="auto">
          <a:xfrm>
            <a:off x="2473325" y="2590800"/>
            <a:ext cx="7281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6000">
                <a:solidFill>
                  <a:srgbClr val="FF0000"/>
                </a:solidFill>
                <a:latin typeface="#9Slide03 Arima Madurai Black" panose="00000A00000000000000" pitchFamily="2" charset="0"/>
                <a:ea typeface="Lantinghei SC Demibold"/>
                <a:cs typeface="#9Slide03 Arima Madurai Black" panose="00000A00000000000000" pitchFamily="2" charset="0"/>
              </a:rPr>
              <a:t>CÁC PHƯƠNG CHÂM HỘI THOẠI (TIẾP)</a:t>
            </a:r>
          </a:p>
        </p:txBody>
      </p:sp>
    </p:spTree>
    <p:extLst>
      <p:ext uri="{BB962C8B-B14F-4D97-AF65-F5344CB8AC3E}">
        <p14:creationId xmlns:p14="http://schemas.microsoft.com/office/powerpoint/2010/main" val="1471628829"/>
      </p:ext>
    </p:extLst>
  </p:cSld>
  <p:clrMapOvr>
    <a:masterClrMapping/>
  </p:clrMapOvr>
  <p:transition xmlns:p14="http://schemas.microsoft.com/office/powerpoint/2010/main" spd="slow" advTm="4183">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06EB9CA5-1AEB-4D2B-A2C6-65BBD99C13F6}"/>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E818552A-B49E-477E-BBD9-7ED9FE4AC19E}"/>
              </a:ext>
            </a:extLst>
          </p:cNvPr>
          <p:cNvSpPr>
            <a:spLocks noChangeArrowheads="1"/>
          </p:cNvSpPr>
          <p:nvPr/>
        </p:nvSpPr>
        <p:spPr bwMode="auto">
          <a:xfrm>
            <a:off x="2362200" y="2197100"/>
            <a:ext cx="7467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8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 PHƯƠNG CHÂM QUAN HỆ</a:t>
            </a:r>
            <a:endParaRPr lang="zh-CN" altLang="en-US" sz="48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1059116161"/>
      </p:ext>
    </p:extLst>
  </p:cSld>
  <p:clrMapOvr>
    <a:masterClrMapping/>
  </p:clrMapOvr>
  <p:transition xmlns:p14="http://schemas.microsoft.com/office/powerpoint/2010/main" spd="slow"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68FFE9-BD5F-4CCF-942B-52254FEFB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0" t="10417" b="18750"/>
          <a:stretch>
            <a:fillRect/>
          </a:stretch>
        </p:blipFill>
        <p:spPr bwMode="auto">
          <a:xfrm>
            <a:off x="649288" y="-9525"/>
            <a:ext cx="2084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19F77309-F5CE-414B-83A5-5C8361EDAE69}"/>
              </a:ext>
            </a:extLst>
          </p:cNvPr>
          <p:cNvSpPr txBox="1">
            <a:spLocks noChangeArrowheads="1"/>
          </p:cNvSpPr>
          <p:nvPr/>
        </p:nvSpPr>
        <p:spPr bwMode="auto">
          <a:xfrm flipH="1">
            <a:off x="2778125" y="423863"/>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Xem clip sau và hoàn thiện PBT (5’)</a:t>
            </a:r>
          </a:p>
        </p:txBody>
      </p:sp>
      <p:sp>
        <p:nvSpPr>
          <p:cNvPr id="5" name="Rectangle: Rounded Corners 4">
            <a:extLst>
              <a:ext uri="{FF2B5EF4-FFF2-40B4-BE49-F238E27FC236}">
                <a16:creationId xmlns:a16="http://schemas.microsoft.com/office/drawing/2014/main" xmlns="" id="{8CEF96FC-20AD-46D4-BCA9-8C386735975F}"/>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Nội</a:t>
            </a:r>
            <a:r>
              <a:rPr lang="en-SG" sz="3000" dirty="0">
                <a:latin typeface="Times New Roman" panose="02020603050405020304" pitchFamily="18" charset="0"/>
                <a:cs typeface="Times New Roman" panose="02020603050405020304" pitchFamily="18" charset="0"/>
              </a:rPr>
              <a:t> dung </a:t>
            </a:r>
            <a:r>
              <a:rPr lang="en-SG" sz="3000" dirty="0" err="1">
                <a:latin typeface="Times New Roman" panose="02020603050405020304" pitchFamily="18" charset="0"/>
                <a:cs typeface="Times New Roman" panose="02020603050405020304" pitchFamily="18" charset="0"/>
              </a:rPr>
              <a:t>đối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thoại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2 </a:t>
            </a:r>
            <a:r>
              <a:rPr lang="en-SG" sz="3000" dirty="0" err="1">
                <a:latin typeface="Times New Roman" panose="02020603050405020304" pitchFamily="18" charset="0"/>
                <a:cs typeface="Times New Roman" panose="02020603050405020304" pitchFamily="18" charset="0"/>
              </a:rPr>
              <a:t>nhân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vật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đặc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biệt</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Tình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huống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trong</a:t>
            </a:r>
            <a:r>
              <a:rPr lang="en-SG" sz="3000" dirty="0">
                <a:latin typeface="Times New Roman" panose="02020603050405020304" pitchFamily="18" charset="0"/>
                <a:cs typeface="Times New Roman" panose="02020603050405020304" pitchFamily="18" charset="0"/>
              </a:rPr>
              <a:t> clip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547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 Ông nói gà, bà nói vịt.mp4">
            <a:hlinkClick r:id="" action="ppaction://media"/>
            <a:extLst>
              <a:ext uri="{FF2B5EF4-FFF2-40B4-BE49-F238E27FC236}">
                <a16:creationId xmlns:a16="http://schemas.microsoft.com/office/drawing/2014/main" xmlns="" id="{9D1C20B4-9F5C-4F90-8CDA-19B1BB858DBB}"/>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692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6">
            <a:extLst>
              <a:ext uri="{FF2B5EF4-FFF2-40B4-BE49-F238E27FC236}">
                <a16:creationId xmlns:a16="http://schemas.microsoft.com/office/drawing/2014/main" xmlns="" id="{DBB5878D-71AF-478E-A965-DC02D56B2ACB}"/>
              </a:ext>
            </a:extLst>
          </p:cNvPr>
          <p:cNvSpPr txBox="1">
            <a:spLocks noChangeArrowheads="1"/>
          </p:cNvSpPr>
          <p:nvPr/>
        </p:nvSpPr>
        <p:spPr bwMode="auto">
          <a:xfrm>
            <a:off x="584200" y="4819109"/>
            <a:ext cx="6461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vịt</a:t>
            </a:r>
            <a:r>
              <a:rPr lang="en-US" altLang="en-US" sz="3200" b="1" i="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Trống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đánh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xuôi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kèn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thổi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ngược</a:t>
            </a:r>
            <a:r>
              <a:rPr lang="en-US" altLang="en-US" sz="3200" b="1"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xmlns="" id="{130E5B17-1CF5-487D-BE44-BE5609D094AD}"/>
              </a:ext>
            </a:extLst>
          </p:cNvPr>
          <p:cNvGrpSpPr>
            <a:grpSpLocks/>
          </p:cNvGrpSpPr>
          <p:nvPr/>
        </p:nvGrpSpPr>
        <p:grpSpPr bwMode="auto">
          <a:xfrm>
            <a:off x="801688" y="527050"/>
            <a:ext cx="5427662" cy="2662238"/>
            <a:chOff x="667967" y="648426"/>
            <a:chExt cx="5428034" cy="2661831"/>
          </a:xfrm>
        </p:grpSpPr>
        <p:sp>
          <p:nvSpPr>
            <p:cNvPr id="6" name="직사각형 23">
              <a:extLst>
                <a:ext uri="{FF2B5EF4-FFF2-40B4-BE49-F238E27FC236}">
                  <a16:creationId xmlns:a16="http://schemas.microsoft.com/office/drawing/2014/main" xmlns="" id="{ECCCEC02-9D9E-457B-BDF1-C52D11BE15D5}"/>
                </a:ext>
              </a:extLst>
            </p:cNvPr>
            <p:cNvSpPr/>
            <p:nvPr/>
          </p:nvSpPr>
          <p:spPr>
            <a:xfrm>
              <a:off x="1266495" y="3100739"/>
              <a:ext cx="4829506" cy="1079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7" name="직사각형 8">
              <a:extLst>
                <a:ext uri="{FF2B5EF4-FFF2-40B4-BE49-F238E27FC236}">
                  <a16:creationId xmlns:a16="http://schemas.microsoft.com/office/drawing/2014/main" xmlns="" id="{B5361801-C060-404D-82B6-F1290D1C7B22}"/>
                </a:ext>
              </a:extLst>
            </p:cNvPr>
            <p:cNvSpPr/>
            <p:nvPr/>
          </p:nvSpPr>
          <p:spPr>
            <a:xfrm>
              <a:off x="1523688" y="915085"/>
              <a:ext cx="4572313" cy="131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grpSp>
          <p:nvGrpSpPr>
            <p:cNvPr id="12296" name="그룹 3">
              <a:extLst>
                <a:ext uri="{FF2B5EF4-FFF2-40B4-BE49-F238E27FC236}">
                  <a16:creationId xmlns:a16="http://schemas.microsoft.com/office/drawing/2014/main" xmlns="" id="{A538236B-32FB-49D3-AB6B-D0B262F59389}"/>
                </a:ext>
              </a:extLst>
            </p:cNvPr>
            <p:cNvGrpSpPr>
              <a:grpSpLocks/>
            </p:cNvGrpSpPr>
            <p:nvPr/>
          </p:nvGrpSpPr>
          <p:grpSpPr bwMode="auto">
            <a:xfrm>
              <a:off x="667967" y="648426"/>
              <a:ext cx="1252580" cy="2661831"/>
              <a:chOff x="585903" y="488961"/>
              <a:chExt cx="1284889" cy="2730489"/>
            </a:xfrm>
          </p:grpSpPr>
          <p:pic>
            <p:nvPicPr>
              <p:cNvPr id="12299" name="Picture 9">
                <a:extLst>
                  <a:ext uri="{FF2B5EF4-FFF2-40B4-BE49-F238E27FC236}">
                    <a16:creationId xmlns:a16="http://schemas.microsoft.com/office/drawing/2014/main" xmlns="" id="{8AB1319C-3DA5-4F63-8E41-EBA38560B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50" y="488961"/>
                <a:ext cx="1078942" cy="12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xmlns="" id="{840632FB-EE15-43E4-9A2E-BD8A243B6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03" y="1106648"/>
                <a:ext cx="971403" cy="211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직사각형 24">
              <a:extLst>
                <a:ext uri="{FF2B5EF4-FFF2-40B4-BE49-F238E27FC236}">
                  <a16:creationId xmlns:a16="http://schemas.microsoft.com/office/drawing/2014/main" xmlns="" id="{AC2D1FF0-F2BC-4D70-BBFD-15D2CF250126}"/>
                </a:ext>
              </a:extLst>
            </p:cNvPr>
            <p:cNvSpPr/>
            <p:nvPr/>
          </p:nvSpPr>
          <p:spPr>
            <a:xfrm>
              <a:off x="5988044" y="915085"/>
              <a:ext cx="107957" cy="22316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12298" name="Text Box 89">
              <a:extLst>
                <a:ext uri="{FF2B5EF4-FFF2-40B4-BE49-F238E27FC236}">
                  <a16:creationId xmlns:a16="http://schemas.microsoft.com/office/drawing/2014/main" xmlns="" id="{E5985074-BF5A-43FF-84FE-F4735BB7772A}"/>
                </a:ext>
              </a:extLst>
            </p:cNvPr>
            <p:cNvSpPr txBox="1">
              <a:spLocks noChangeArrowheads="1"/>
            </p:cNvSpPr>
            <p:nvPr/>
          </p:nvSpPr>
          <p:spPr bwMode="auto">
            <a:xfrm>
              <a:off x="2035294" y="1325940"/>
              <a:ext cx="36035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a:latin typeface="Times New Roman" panose="02020603050405020304" pitchFamily="18" charset="0"/>
                  <a:cs typeface="Times New Roman" panose="02020603050405020304" pitchFamily="18" charset="0"/>
                </a:rPr>
                <a:t>Nội dung đối thoại: </a:t>
              </a:r>
              <a:r>
                <a:rPr lang="en-US" altLang="en-US" sz="3200">
                  <a:latin typeface="Times New Roman" panose="02020603050405020304" pitchFamily="18" charset="0"/>
                  <a:cs typeface="Times New Roman" panose="02020603050405020304" pitchFamily="18" charset="0"/>
                </a:rPr>
                <a:t>Mỗi người nói một đề tài khác nhau.</a:t>
              </a:r>
            </a:p>
          </p:txBody>
        </p:sp>
      </p:grpSp>
      <p:sp>
        <p:nvSpPr>
          <p:cNvPr id="15" name="Text Box 94">
            <a:extLst>
              <a:ext uri="{FF2B5EF4-FFF2-40B4-BE49-F238E27FC236}">
                <a16:creationId xmlns:a16="http://schemas.microsoft.com/office/drawing/2014/main" xmlns="" id="{DE587986-3C76-4739-BA44-113D30B3A609}"/>
              </a:ext>
            </a:extLst>
          </p:cNvPr>
          <p:cNvSpPr txBox="1">
            <a:spLocks noChangeArrowheads="1"/>
          </p:cNvSpPr>
          <p:nvPr/>
        </p:nvSpPr>
        <p:spPr bwMode="auto">
          <a:xfrm>
            <a:off x="7245350" y="0"/>
            <a:ext cx="4964113" cy="7294305"/>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71500" indent="-571500" algn="ctr" eaLnBrk="1" hangingPunct="1">
              <a:lnSpc>
                <a:spcPct val="100000"/>
              </a:lnSpc>
              <a:spcBef>
                <a:spcPct val="50000"/>
              </a:spcBef>
              <a:buFont typeface="Wingdings" panose="05000000000000000000" pitchFamily="2" charset="2"/>
              <a:buChar char="à"/>
              <a:defRPr/>
            </a:pPr>
            <a:endParaRPr lang="en-US" altLang="en-US" sz="3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đúng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đề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thoại</a:t>
            </a: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p:txBody>
      </p:sp>
      <p:pic>
        <p:nvPicPr>
          <p:cNvPr id="36866" name="Picture 2" descr="çº¦ç­å· - yuÄ dÄng hÃ o - dáº¥u tÆ°Æ¡ng ÄÆ°Æ¡ng - approximately equal sign ...">
            <a:extLst>
              <a:ext uri="{FF2B5EF4-FFF2-40B4-BE49-F238E27FC236}">
                <a16:creationId xmlns:a16="http://schemas.microsoft.com/office/drawing/2014/main" xmlns="" id="{398384C2-DEEB-4C01-B63A-5EE152C9B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262" t="33333" r="39563" b="53386"/>
          <a:stretch>
            <a:fillRect/>
          </a:stretch>
        </p:blipFill>
        <p:spPr bwMode="auto">
          <a:xfrm>
            <a:off x="3065463" y="3468688"/>
            <a:ext cx="998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ong_noi_ga_ba_noi_vit-bia">
            <a:extLst>
              <a:ext uri="{FF2B5EF4-FFF2-40B4-BE49-F238E27FC236}">
                <a16:creationId xmlns:a16="http://schemas.microsoft.com/office/drawing/2014/main" xmlns="" id="{E35C6B08-9F1E-4509-B2DA-2B66807B3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218355" y="3791535"/>
            <a:ext cx="3018102" cy="3235926"/>
          </a:xfrm>
          <a:prstGeom prst="rect">
            <a:avLst/>
          </a:prstGeom>
          <a:noFill/>
          <a:ln w="9525">
            <a:noFill/>
          </a:ln>
        </p:spPr>
      </p:pic>
    </p:spTree>
    <p:extLst>
      <p:ext uri="{BB962C8B-B14F-4D97-AF65-F5344CB8AC3E}">
        <p14:creationId xmlns:p14="http://schemas.microsoft.com/office/powerpoint/2010/main" val="3510090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randombar(horizontal)">
                                      <p:cBhvr>
                                        <p:cTn id="12" dur="5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DE2E495E-A096-4B3F-87CA-5A5C099A945D}"/>
              </a:ext>
            </a:extLst>
          </p:cNvPr>
          <p:cNvSpPr txBox="1">
            <a:spLocks noChangeArrowheads="1"/>
          </p:cNvSpPr>
          <p:nvPr/>
        </p:nvSpPr>
        <p:spPr bwMode="auto">
          <a:xfrm>
            <a:off x="3927475" y="1679575"/>
            <a:ext cx="6692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200" b="1">
                <a:latin typeface="Times New Roman" panose="02020603050405020304" pitchFamily="18" charset="0"/>
                <a:cs typeface="Times New Roman" panose="02020603050405020304" pitchFamily="18" charset="0"/>
              </a:rPr>
              <a:t>Khi giao tiếp cần </a:t>
            </a:r>
            <a:r>
              <a:rPr lang="en-SG" altLang="en-US" sz="3200" b="1">
                <a:solidFill>
                  <a:srgbClr val="FF0000"/>
                </a:solidFill>
                <a:latin typeface="Times New Roman" panose="02020603050405020304" pitchFamily="18" charset="0"/>
                <a:cs typeface="Times New Roman" panose="02020603050405020304" pitchFamily="18" charset="0"/>
              </a:rPr>
              <a:t>nói đúng vào đề tài </a:t>
            </a:r>
            <a:r>
              <a:rPr lang="en-SG" altLang="en-US" sz="3200" b="1">
                <a:latin typeface="Times New Roman" panose="02020603050405020304" pitchFamily="18" charset="0"/>
                <a:cs typeface="Times New Roman" panose="02020603050405020304" pitchFamily="18" charset="0"/>
              </a:rPr>
              <a:t>giao tiếp,  tránh nói lạc đề</a:t>
            </a:r>
          </a:p>
        </p:txBody>
      </p:sp>
      <p:pic>
        <p:nvPicPr>
          <p:cNvPr id="21" name="Picture 20">
            <a:extLst>
              <a:ext uri="{FF2B5EF4-FFF2-40B4-BE49-F238E27FC236}">
                <a16:creationId xmlns:a16="http://schemas.microsoft.com/office/drawing/2014/main" xmlns="" id="{94B28BDA-D7B3-40C5-971C-973A41D8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00" t="23750" r="8751" b="27499"/>
          <a:stretch>
            <a:fillRect/>
          </a:stretch>
        </p:blipFill>
        <p:spPr bwMode="auto">
          <a:xfrm>
            <a:off x="862013" y="3581400"/>
            <a:ext cx="3463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09F2AE3B-18F7-487E-9189-FC52A5F1E6D6}"/>
              </a:ext>
            </a:extLst>
          </p:cNvPr>
          <p:cNvSpPr txBox="1">
            <a:spLocks noChangeArrowheads="1"/>
          </p:cNvSpPr>
          <p:nvPr/>
        </p:nvSpPr>
        <p:spPr bwMode="auto">
          <a:xfrm>
            <a:off x="4267200" y="3884613"/>
            <a:ext cx="6508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Đề tài nói đúng thật hay</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quan hệ tránh sai lạc đề</a:t>
            </a:r>
          </a:p>
        </p:txBody>
      </p:sp>
      <p:sp>
        <p:nvSpPr>
          <p:cNvPr id="22" name="Oval 21">
            <a:extLst>
              <a:ext uri="{FF2B5EF4-FFF2-40B4-BE49-F238E27FC236}">
                <a16:creationId xmlns:a16="http://schemas.microsoft.com/office/drawing/2014/main" xmlns=""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DEDA375A-D570-4C1C-841C-40F5E12CF867}"/>
              </a:ext>
            </a:extLst>
          </p:cNvPr>
          <p:cNvSpPr txBox="1">
            <a:spLocks noChangeArrowheads="1"/>
          </p:cNvSpPr>
          <p:nvPr/>
        </p:nvSpPr>
        <p:spPr bwMode="auto">
          <a:xfrm flipH="1">
            <a:off x="250825" y="3302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quan hệ</a:t>
            </a:r>
          </a:p>
        </p:txBody>
      </p:sp>
    </p:spTree>
    <p:extLst>
      <p:ext uri="{BB962C8B-B14F-4D97-AF65-F5344CB8AC3E}">
        <p14:creationId xmlns:p14="http://schemas.microsoft.com/office/powerpoint/2010/main" val="1219826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48FCFEFD-222A-4066-8A34-4A40C552BE77}"/>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0EB1B2B6-DC25-4846-8F47-8CF0FA1CDE6A}"/>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 PHƯƠNG CHÂM CÁCH THỨC</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07161646"/>
      </p:ext>
    </p:extLst>
  </p:cSld>
  <p:clrMapOvr>
    <a:masterClrMapping/>
  </p:clrMapOvr>
  <p:transition xmlns:p14="http://schemas.microsoft.com/office/powerpoint/2010/main" spd="slow"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B798C26-2549-44DA-B4A0-DD21C1D8A0C8}"/>
              </a:ext>
            </a:extLst>
          </p:cNvPr>
          <p:cNvSpPr txBox="1">
            <a:spLocks noChangeArrowheads="1"/>
          </p:cNvSpPr>
          <p:nvPr/>
        </p:nvSpPr>
        <p:spPr bwMode="auto">
          <a:xfrm flipH="1">
            <a:off x="2133600" y="504825"/>
            <a:ext cx="982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Đọc truyện cười sau và hoàn thiện PBT (5’)</a:t>
            </a:r>
          </a:p>
        </p:txBody>
      </p:sp>
      <p:sp>
        <p:nvSpPr>
          <p:cNvPr id="5" name="Rectangle: Rounded Corners 4">
            <a:extLst>
              <a:ext uri="{FF2B5EF4-FFF2-40B4-BE49-F238E27FC236}">
                <a16:creationId xmlns:a16="http://schemas.microsoft.com/office/drawing/2014/main" xmlns="" id="{153B12F9-5561-43F6-85CC-E4E84228A4AB}"/>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Nhận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xét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gây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tác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pic>
        <p:nvPicPr>
          <p:cNvPr id="16388" name="图片 8" descr="6fc417983c9675ce1b60e983870aeb8a">
            <a:extLst>
              <a:ext uri="{FF2B5EF4-FFF2-40B4-BE49-F238E27FC236}">
                <a16:creationId xmlns:a16="http://schemas.microsoft.com/office/drawing/2014/main" xmlns="" id="{E535FC4B-DE27-4600-847E-F27DE584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1676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50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78AF635-8059-433B-A9E8-AEA4367BFAC9}"/>
              </a:ext>
            </a:extLst>
          </p:cNvPr>
          <p:cNvSpPr/>
          <p:nvPr/>
        </p:nvSpPr>
        <p:spPr>
          <a:xfrm>
            <a:off x="0" y="76200"/>
            <a:ext cx="12192000" cy="6771084"/>
          </a:xfrm>
          <a:prstGeom prst="rect">
            <a:avLst/>
          </a:prstGeom>
        </p:spPr>
        <p:txBody>
          <a:bodyPr>
            <a:spAutoFit/>
          </a:bodyPr>
          <a:lstStyle/>
          <a:p>
            <a:pPr algn="ctr">
              <a:defRPr/>
            </a:pPr>
            <a:r>
              <a:rPr lang="en-SG" sz="2800" dirty="0">
                <a:solidFill>
                  <a:srgbClr val="1C1E21"/>
                </a:solidFill>
                <a:latin typeface="Times New Roman" panose="02020603050405020304" pitchFamily="18" charset="0"/>
                <a:cs typeface="Times New Roman" panose="02020603050405020304" pitchFamily="18" charset="0"/>
              </a:rPr>
              <a:t>ANH ĐẦY TỚ</a:t>
            </a:r>
            <a:endParaRPr lang="en-US" sz="2800" dirty="0">
              <a:solidFill>
                <a:srgbClr val="1C1E21"/>
              </a:solidFill>
              <a:latin typeface="Times New Roman" panose="02020603050405020304" pitchFamily="18" charset="0"/>
              <a:cs typeface="Times New Roman" panose="02020603050405020304" pitchFamily="18" charset="0"/>
            </a:endParaRPr>
          </a:p>
          <a:p>
            <a:pPr algn="just">
              <a:defRPr/>
            </a:pPr>
            <a:r>
              <a:rPr lang="vi-VN" sz="1400" dirty="0">
                <a:latin typeface="+mj-lt"/>
              </a:rPr>
              <a:t/>
            </a:r>
            <a:br>
              <a:rPr lang="vi-VN" sz="1400" dirty="0">
                <a:latin typeface="+mj-lt"/>
              </a:rPr>
            </a:br>
            <a:r>
              <a:rPr lang="en-US" sz="2800" dirty="0">
                <a:latin typeface="+mj-lt"/>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nọ</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mj-lt"/>
              </a:rPr>
              <a:t>có anh đầy tớ </a:t>
            </a:r>
            <a:r>
              <a:rPr lang="en-SG" sz="2800" dirty="0" err="1">
                <a:solidFill>
                  <a:srgbClr val="7030A0"/>
                </a:solidFill>
                <a:latin typeface="Times New Roman" panose="02020603050405020304" pitchFamily="18" charset="0"/>
                <a:cs typeface="Times New Roman" panose="02020603050405020304" pitchFamily="18" charset="0"/>
              </a:rPr>
              <a:t>chăm</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chỉ</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nh</a:t>
            </a:r>
            <a:r>
              <a:rPr lang="vi-VN" sz="2800" dirty="0">
                <a:solidFill>
                  <a:srgbClr val="7030A0"/>
                </a:solidFill>
                <a:latin typeface="Times New Roman" panose="02020603050405020304" pitchFamily="18" charset="0"/>
                <a:cs typeface="Times New Roman" panose="02020603050405020304" pitchFamily="18" charset="0"/>
              </a:rPr>
              <a:t>ư</a:t>
            </a:r>
            <a:r>
              <a:rPr lang="en-SG" sz="2800" dirty="0">
                <a:solidFill>
                  <a:srgbClr val="7030A0"/>
                </a:solidFill>
                <a:latin typeface="Times New Roman" panose="02020603050405020304" pitchFamily="18" charset="0"/>
                <a:cs typeface="Times New Roman" panose="02020603050405020304" pitchFamily="18" charset="0"/>
              </a:rPr>
              <a:t>ng </a:t>
            </a:r>
            <a:r>
              <a:rPr lang="en-SG" sz="2800" dirty="0" err="1">
                <a:solidFill>
                  <a:srgbClr val="7030A0"/>
                </a:solidFill>
                <a:latin typeface="Times New Roman" panose="02020603050405020304" pitchFamily="18" charset="0"/>
                <a:cs typeface="Times New Roman" panose="02020603050405020304" pitchFamily="18" charset="0"/>
              </a:rPr>
              <a:t>mất</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cái</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tật</a:t>
            </a:r>
            <a:r>
              <a:rPr lang="en-SG"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năng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vi-VN" sz="2800" dirty="0">
                <a:solidFill>
                  <a:srgbClr val="7030A0"/>
                </a:solidFill>
                <a:latin typeface="Times New Roman" panose="02020603050405020304" pitchFamily="18" charset="0"/>
                <a:cs typeface="Times New Roman" panose="02020603050405020304" pitchFamily="18" charset="0"/>
              </a:rPr>
              <a:t>. </a:t>
            </a:r>
            <a:endParaRPr lang="en-SG" sz="2800" dirty="0">
              <a:solidFill>
                <a:srgbClr val="7030A0"/>
              </a:solidFill>
              <a:latin typeface="Times New Roman" panose="02020603050405020304" pitchFamily="18" charset="0"/>
              <a:cs typeface="Times New Roman" panose="02020603050405020304" pitchFamily="18" charset="0"/>
            </a:endParaRP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đi</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a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cho</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trên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tỉnh</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này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để</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phong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túi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lên</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gặp</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ợc</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kia</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chào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lễ</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phép</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sờ</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tay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lấy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thấy</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sợ</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vô</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cùng</a:t>
            </a:r>
            <a:r>
              <a:rPr lang="en-SG" sz="2800" dirty="0">
                <a:solidFill>
                  <a:srgbClr val="1C1E21"/>
                </a:solidFill>
                <a:latin typeface="Times New Roman" panose="02020603050405020304" pitchFamily="18" charset="0"/>
                <a:cs typeface="Times New Roman" panose="02020603050405020304" pitchFamily="18" charset="0"/>
              </a:rPr>
              <a:t>, run </a:t>
            </a:r>
            <a:r>
              <a:rPr lang="en-SG" sz="2800" dirty="0" err="1">
                <a:solidFill>
                  <a:srgbClr val="1C1E21"/>
                </a:solidFill>
                <a:latin typeface="Times New Roman" panose="02020603050405020304" pitchFamily="18" charset="0"/>
                <a:cs typeface="Times New Roman" panose="02020603050405020304" pitchFamily="18" charset="0"/>
              </a:rPr>
              <a:t>rẩy</a:t>
            </a:r>
            <a:r>
              <a:rPr lang="en-US" sz="2800" dirty="0">
                <a:solidFill>
                  <a:srgbClr val="1C1E21"/>
                </a:solidFill>
                <a:latin typeface="Times New Roman" panose="02020603050405020304" pitchFamily="18" charset="0"/>
                <a:cs typeface="Times New Roman" panose="02020603050405020304" pitchFamily="18" charset="0"/>
              </a:rPr>
              <a:t>, </a:t>
            </a:r>
            <a:r>
              <a:rPr lang="vi-VN" sz="2800" dirty="0">
                <a:solidFill>
                  <a:srgbClr val="1C1E21"/>
                </a:solidFill>
                <a:latin typeface="+mj-lt"/>
              </a:rPr>
              <a:t>chắp tay nói:</a:t>
            </a:r>
            <a:endParaRPr lang="en-US" sz="2800" dirty="0">
              <a:solidFill>
                <a:srgbClr val="1C1E21"/>
              </a:solidFill>
              <a:latin typeface="+mj-lt"/>
            </a:endParaRPr>
          </a:p>
          <a:p>
            <a:pPr algn="just">
              <a:defRPr/>
            </a:pPr>
            <a:r>
              <a:rPr lang="en-US" sz="2800" dirty="0">
                <a:solidFill>
                  <a:srgbClr val="1C1E21"/>
                </a:solidFill>
                <a:latin typeface="+mj-lt"/>
              </a:rPr>
              <a:t>	</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a:p>
            <a:pPr algn="just">
              <a:defRPr/>
            </a:pPr>
            <a:r>
              <a:rPr lang="en-US"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mặt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mới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hiểu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rõ</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nhà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trách</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mắng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dặn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ăn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nói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đầu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đuôi</a:t>
            </a:r>
            <a:r>
              <a:rPr lang="en-SG" sz="2800" dirty="0">
                <a:solidFill>
                  <a:srgbClr val="1C1E21"/>
                </a:solidFill>
                <a:latin typeface="Times New Roman" panose="02020603050405020304" pitchFamily="18" charset="0"/>
                <a:cs typeface="Times New Roman" panose="02020603050405020304" pitchFamily="18" charset="0"/>
              </a:rPr>
              <a:t>. Anh ta </a:t>
            </a:r>
            <a:r>
              <a:rPr lang="en-SG" sz="2800" dirty="0" err="1">
                <a:solidFill>
                  <a:srgbClr val="1C1E21"/>
                </a:solidFill>
                <a:latin typeface="Times New Roman" panose="02020603050405020304" pitchFamily="18" charset="0"/>
                <a:cs typeface="Times New Roman" panose="02020603050405020304" pitchFamily="18" charset="0"/>
              </a:rPr>
              <a:t>hết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sức</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vâng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dạ</a:t>
            </a:r>
            <a:r>
              <a:rPr lang="en-SG" sz="2800" dirty="0">
                <a:solidFill>
                  <a:srgbClr val="1C1E21"/>
                </a:solidFill>
                <a:latin typeface="Times New Roman" panose="02020603050405020304" pitchFamily="18" charset="0"/>
                <a:cs typeface="Times New Roman" panose="02020603050405020304" pitchFamily="18" charset="0"/>
              </a:rPr>
              <a:t>.</a:t>
            </a: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Hôm</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sau</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đang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hút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tàn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r</a:t>
            </a:r>
            <a:r>
              <a:rPr lang="vi-VN" sz="2800" dirty="0">
                <a:solidFill>
                  <a:srgbClr val="0070C0"/>
                </a:solidFill>
                <a:latin typeface="Times New Roman" panose="02020603050405020304" pitchFamily="18" charset="0"/>
                <a:cs typeface="Times New Roman" panose="02020603050405020304" pitchFamily="18" charset="0"/>
              </a:rPr>
              <a:t>ơ</a:t>
            </a:r>
            <a:r>
              <a:rPr lang="en-SG" sz="2800" dirty="0" err="1">
                <a:solidFill>
                  <a:srgbClr val="0070C0"/>
                </a:solidFill>
                <a:latin typeface="Times New Roman" panose="02020603050405020304" pitchFamily="18" charset="0"/>
                <a:cs typeface="Times New Roman" panose="02020603050405020304" pitchFamily="18" charset="0"/>
              </a:rPr>
              <a:t>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vào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áo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khiến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nó</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bị</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cháy</a:t>
            </a:r>
            <a:r>
              <a:rPr lang="en-SG" sz="2800" dirty="0">
                <a:solidFill>
                  <a:srgbClr val="0070C0"/>
                </a:solidFill>
                <a:latin typeface="Times New Roman" panose="02020603050405020304" pitchFamily="18" charset="0"/>
                <a:cs typeface="Times New Roman" panose="02020603050405020304" pitchFamily="18" charset="0"/>
              </a:rPr>
              <a:t>. Anh </a:t>
            </a:r>
            <a:r>
              <a:rPr lang="en-SG" sz="2800" dirty="0" err="1">
                <a:solidFill>
                  <a:srgbClr val="0070C0"/>
                </a:solidFill>
                <a:latin typeface="Times New Roman" panose="02020603050405020304" pitchFamily="18" charset="0"/>
                <a:cs typeface="Times New Roman" panose="02020603050405020304" pitchFamily="18" charset="0"/>
              </a:rPr>
              <a:t>này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thấy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vậy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toan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hét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lên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nhớ</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lời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dặn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tối</a:t>
            </a:r>
            <a:r>
              <a:rPr lang="en-SG" sz="2800" dirty="0">
                <a:solidFill>
                  <a:srgbClr val="0070C0"/>
                </a:solidFill>
                <a:latin typeface="Times New Roman" panose="02020603050405020304" pitchFamily="18" charset="0"/>
                <a:cs typeface="Times New Roman" panose="02020603050405020304" pitchFamily="18" charset="0"/>
              </a:rPr>
              <a:t> qua. Anh </a:t>
            </a:r>
            <a:r>
              <a:rPr lang="en-SG" sz="2800" dirty="0" err="1">
                <a:solidFill>
                  <a:srgbClr val="0070C0"/>
                </a:solidFill>
                <a:latin typeface="Times New Roman" panose="02020603050405020304" pitchFamily="18" charset="0"/>
                <a:cs typeface="Times New Roman" panose="02020603050405020304" pitchFamily="18" charset="0"/>
              </a:rPr>
              <a:t>chắp</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tay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kính</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cẩn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a:t>
            </a:r>
            <a:r>
              <a:rPr lang="vi-VN" sz="2800" dirty="0">
                <a:solidFill>
                  <a:srgbClr val="0070C0"/>
                </a:solidFill>
                <a:latin typeface="Times New Roman" panose="02020603050405020304" pitchFamily="18" charset="0"/>
                <a:cs typeface="Times New Roman" panose="02020603050405020304" pitchFamily="18" charset="0"/>
              </a:rPr>
              <a:t>ư</a:t>
            </a:r>
            <a:r>
              <a:rPr lang="en-SG" sz="2800" dirty="0">
                <a:solidFill>
                  <a:srgbClr val="0070C0"/>
                </a:solidFill>
                <a:latin typeface="Times New Roman" panose="02020603050405020304" pitchFamily="18" charset="0"/>
                <a:cs typeface="Times New Roman" panose="02020603050405020304" pitchFamily="18" charset="0"/>
              </a:rPr>
              <a:t>a: </a:t>
            </a:r>
          </a:p>
          <a:p>
            <a:pPr algn="just">
              <a:defRPr/>
            </a:pPr>
            <a:r>
              <a:rPr lang="en-SG"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 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SG" sz="2800" dirty="0">
              <a:solidFill>
                <a:srgbClr val="0070C0"/>
              </a:solidFill>
              <a:latin typeface="+mj-lt"/>
            </a:endParaRPr>
          </a:p>
        </p:txBody>
      </p:sp>
    </p:spTree>
    <p:extLst>
      <p:ext uri="{BB962C8B-B14F-4D97-AF65-F5344CB8AC3E}">
        <p14:creationId xmlns:p14="http://schemas.microsoft.com/office/powerpoint/2010/main" val="375173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s Reading GIF - Find &amp; Share on GIPHY">
            <a:extLst>
              <a:ext uri="{FF2B5EF4-FFF2-40B4-BE49-F238E27FC236}">
                <a16:creationId xmlns:a16="http://schemas.microsoft.com/office/drawing/2014/main" xmlns="" id="{D916CD70-1098-4A63-9733-879EEFBB43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2678562" y="369201"/>
            <a:ext cx="6746975" cy="4305291"/>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xmlns="" id="{EFE6C69C-124C-4629-8CAD-64A77EFA1A5E}"/>
              </a:ext>
            </a:extLst>
          </p:cNvPr>
          <p:cNvSpPr>
            <a:spLocks noGrp="1"/>
          </p:cNvSpPr>
          <p:nvPr>
            <p:ph type="title"/>
          </p:nvPr>
        </p:nvSpPr>
        <p:spPr>
          <a:xfrm>
            <a:off x="841248" y="5010912"/>
            <a:ext cx="2889504" cy="1344168"/>
          </a:xfrm>
        </p:spPr>
        <p:txBody>
          <a:bodyPr anchor="ctr">
            <a:normAutofit fontScale="90000"/>
          </a:bodyPr>
          <a:lstStyle/>
          <a:p>
            <a:r>
              <a:rPr lang="en-BZ" sz="4800" b="1" dirty="0">
                <a:solidFill>
                  <a:schemeClr val="bg1"/>
                </a:solidFill>
                <a:latin typeface="#9Slide03 Bebas Neue Bold" panose="020B0606020202050201" pitchFamily="34" charset="0"/>
              </a:rPr>
              <a:t>KHỞI ĐỘNG</a:t>
            </a:r>
          </a:p>
        </p:txBody>
      </p:sp>
      <p:sp>
        <p:nvSpPr>
          <p:cNvPr id="3" name="Chỗ dành sẵn cho Nội dung 2">
            <a:extLst>
              <a:ext uri="{FF2B5EF4-FFF2-40B4-BE49-F238E27FC236}">
                <a16:creationId xmlns:a16="http://schemas.microsoft.com/office/drawing/2014/main" xmlns="" id="{43DCFF9F-BA19-4D6F-BA87-AD7CB31ABA9E}"/>
              </a:ext>
            </a:extLst>
          </p:cNvPr>
          <p:cNvSpPr>
            <a:spLocks noGrp="1"/>
          </p:cNvSpPr>
          <p:nvPr>
            <p:ph idx="1"/>
          </p:nvPr>
        </p:nvSpPr>
        <p:spPr>
          <a:xfrm>
            <a:off x="747252" y="5010912"/>
            <a:ext cx="10609596" cy="1344168"/>
          </a:xfrm>
        </p:spPr>
        <p:txBody>
          <a:bodyPr anchor="ctr">
            <a:normAutofit fontScale="85000" lnSpcReduction="20000"/>
          </a:bodyPr>
          <a:lstStyle/>
          <a:p>
            <a:pPr marL="0" indent="0" algn="ctr">
              <a:lnSpc>
                <a:spcPct val="150000"/>
              </a:lnSpc>
              <a:buNone/>
            </a:pPr>
            <a:r>
              <a:rPr lang="en-BZ" sz="3600" dirty="0">
                <a:solidFill>
                  <a:srgbClr val="FFC000"/>
                </a:solidFill>
                <a:latin typeface="#9Slide05 Lobster" panose="02000506000000020003" pitchFamily="2" charset="0"/>
              </a:rPr>
              <a:t>Theo </a:t>
            </a:r>
            <a:r>
              <a:rPr lang="en-BZ" sz="3600" dirty="0" err="1">
                <a:solidFill>
                  <a:srgbClr val="FFC000"/>
                </a:solidFill>
                <a:latin typeface="#9Slide05 Lobster" panose="02000506000000020003" pitchFamily="2" charset="0"/>
              </a:rPr>
              <a:t>dõi</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câu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chuyện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sau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và</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biết</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có</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vấn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đề</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gì</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xảy</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khiến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cuộc</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giao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tiếp</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không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diễn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đúng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hướng</a:t>
            </a:r>
            <a:r>
              <a:rPr lang="en-BZ" sz="3600" dirty="0">
                <a:solidFill>
                  <a:srgbClr val="FFC000"/>
                </a:solidFill>
                <a:latin typeface="#9Slide05 Lobster" panose="02000506000000020003" pitchFamily="2" charset="0"/>
              </a:rPr>
              <a:t>?</a:t>
            </a:r>
          </a:p>
        </p:txBody>
      </p:sp>
    </p:spTree>
    <p:extLst>
      <p:ext uri="{BB962C8B-B14F-4D97-AF65-F5344CB8AC3E}">
        <p14:creationId xmlns:p14="http://schemas.microsoft.com/office/powerpoint/2010/main" val="4672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84E9C7-FF92-41A5-B472-A52949106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7A7A6CDD-542B-446D-8A9E-4036DBDDE081}"/>
              </a:ext>
            </a:extLst>
          </p:cNvPr>
          <p:cNvSpPr/>
          <p:nvPr/>
        </p:nvSpPr>
        <p:spPr>
          <a:xfrm>
            <a:off x="312738" y="152400"/>
            <a:ext cx="4876800" cy="2514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just">
              <a:defRPr/>
            </a:pP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p:txBody>
      </p:sp>
      <p:sp>
        <p:nvSpPr>
          <p:cNvPr id="37" name="Text Box 25">
            <a:extLst>
              <a:ext uri="{FF2B5EF4-FFF2-40B4-BE49-F238E27FC236}">
                <a16:creationId xmlns:a16="http://schemas.microsoft.com/office/drawing/2014/main" xmlns="" id="{2FF8685A-89EA-4E38-86C6-72C4157EF278}"/>
              </a:ext>
            </a:extLst>
          </p:cNvPr>
          <p:cNvSpPr txBox="1">
            <a:spLocks noChangeArrowheads="1"/>
          </p:cNvSpPr>
          <p:nvPr/>
        </p:nvSpPr>
        <p:spPr bwMode="auto">
          <a:xfrm>
            <a:off x="5943600" y="731838"/>
            <a:ext cx="5105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ấp úng, mơ hồ không rành mạch, không thoát ý.</a:t>
            </a:r>
          </a:p>
        </p:txBody>
      </p:sp>
      <p:sp>
        <p:nvSpPr>
          <p:cNvPr id="38" name="Text Box 86">
            <a:extLst>
              <a:ext uri="{FF2B5EF4-FFF2-40B4-BE49-F238E27FC236}">
                <a16:creationId xmlns:a16="http://schemas.microsoft.com/office/drawing/2014/main" xmlns="" id="{9CB49601-C909-4926-AA13-FD61CF5ECF2D}"/>
              </a:ext>
            </a:extLst>
          </p:cNvPr>
          <p:cNvSpPr txBox="1">
            <a:spLocks noChangeArrowheads="1"/>
          </p:cNvSpPr>
          <p:nvPr/>
        </p:nvSpPr>
        <p:spPr bwMode="auto">
          <a:xfrm>
            <a:off x="5189538" y="4396043"/>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Lúng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ngậm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hột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a:t>
            </a:r>
          </a:p>
        </p:txBody>
      </p:sp>
      <p:pic>
        <p:nvPicPr>
          <p:cNvPr id="39" name="Picture 2" descr="çº¦ç­å· - yuÄ dÄng hÃ o - dáº¥u tÆ°Æ¡ng ÄÆ°Æ¡ng - approximately equal sign ...">
            <a:extLst>
              <a:ext uri="{FF2B5EF4-FFF2-40B4-BE49-F238E27FC236}">
                <a16:creationId xmlns:a16="http://schemas.microsoft.com/office/drawing/2014/main" xmlns="" id="{91B132CB-38AD-4F3E-AD12-CCF755C6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785100" y="3202243"/>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73923"/>
      </p:ext>
    </p:extLst>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9DA295-3387-403C-9AB7-8895F9FF0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DCF1E378-A385-4FF0-818B-17027D62B641}"/>
              </a:ext>
            </a:extLst>
          </p:cNvPr>
          <p:cNvSpPr/>
          <p:nvPr/>
        </p:nvSpPr>
        <p:spPr>
          <a:xfrm>
            <a:off x="312738" y="152400"/>
            <a:ext cx="10279062" cy="3276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2800" dirty="0">
              <a:solidFill>
                <a:srgbClr val="1C1E21"/>
              </a:solidFill>
              <a:latin typeface="+mj-lt"/>
            </a:endParaRPr>
          </a:p>
          <a:p>
            <a:pPr algn="ctr">
              <a:defRPr/>
            </a:pPr>
            <a:r>
              <a:rPr lang="vi-VN" sz="2800" dirty="0">
                <a:solidFill>
                  <a:srgbClr val="1C1E21"/>
                </a:solidFill>
                <a:latin typeface="+mj-lt"/>
              </a:rPr>
              <a:t>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US" sz="2800" i="1" dirty="0">
              <a:solidFill>
                <a:srgbClr val="1C1E21"/>
              </a:solidFill>
              <a:latin typeface="+mj-lt"/>
              <a:cs typeface="Times New Roman" panose="02020603050405020304" pitchFamily="18" charset="0"/>
            </a:endParaRPr>
          </a:p>
        </p:txBody>
      </p:sp>
      <p:sp>
        <p:nvSpPr>
          <p:cNvPr id="37" name="Text Box 25">
            <a:extLst>
              <a:ext uri="{FF2B5EF4-FFF2-40B4-BE49-F238E27FC236}">
                <a16:creationId xmlns:a16="http://schemas.microsoft.com/office/drawing/2014/main" xmlns="" id="{CDF7D16B-6830-4566-8460-F8170CE80025}"/>
              </a:ext>
            </a:extLst>
          </p:cNvPr>
          <p:cNvSpPr txBox="1">
            <a:spLocks noChangeArrowheads="1"/>
          </p:cNvSpPr>
          <p:nvPr/>
        </p:nvSpPr>
        <p:spPr bwMode="auto">
          <a:xfrm>
            <a:off x="4419600" y="3937000"/>
            <a:ext cx="7086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dài dòng, dườm dà</a:t>
            </a:r>
          </a:p>
        </p:txBody>
      </p:sp>
      <p:sp>
        <p:nvSpPr>
          <p:cNvPr id="38" name="Text Box 86">
            <a:extLst>
              <a:ext uri="{FF2B5EF4-FFF2-40B4-BE49-F238E27FC236}">
                <a16:creationId xmlns:a16="http://schemas.microsoft.com/office/drawing/2014/main" xmlns="" id="{A6FB2EC5-AB30-4458-B1AD-CE2CAFAA6AB2}"/>
              </a:ext>
            </a:extLst>
          </p:cNvPr>
          <p:cNvSpPr txBox="1">
            <a:spLocks noChangeArrowheads="1"/>
          </p:cNvSpPr>
          <p:nvPr/>
        </p:nvSpPr>
        <p:spPr bwMode="auto">
          <a:xfrm>
            <a:off x="4349750" y="5943600"/>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a:latin typeface="Times New Roman" panose="02020603050405020304" pitchFamily="18" charset="0"/>
                <a:cs typeface="Times New Roman" panose="02020603050405020304" pitchFamily="18" charset="0"/>
              </a:rPr>
              <a:t>“Dây cà ra dây muống.”</a:t>
            </a:r>
          </a:p>
        </p:txBody>
      </p:sp>
      <p:pic>
        <p:nvPicPr>
          <p:cNvPr id="39" name="Picture 2" descr="çº¦ç­å· - yuÄ dÄng hÃ o - dáº¥u tÆ°Æ¡ng ÄÆ°Æ¡ng - approximately equal sign ...">
            <a:extLst>
              <a:ext uri="{FF2B5EF4-FFF2-40B4-BE49-F238E27FC236}">
                <a16:creationId xmlns:a16="http://schemas.microsoft.com/office/drawing/2014/main" xmlns="" id="{2518FF59-BC40-4FB4-8E55-9240014DE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197725" y="4833938"/>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41666"/>
      </p:ext>
    </p:extLst>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4">
            <a:extLst>
              <a:ext uri="{FF2B5EF4-FFF2-40B4-BE49-F238E27FC236}">
                <a16:creationId xmlns:a16="http://schemas.microsoft.com/office/drawing/2014/main" xmlns="" id="{8BD778CA-6A45-4D1B-8319-54816BC7976B}"/>
              </a:ext>
            </a:extLst>
          </p:cNvPr>
          <p:cNvSpPr txBox="1">
            <a:spLocks noChangeArrowheads="1"/>
          </p:cNvSpPr>
          <p:nvPr/>
        </p:nvSpPr>
        <p:spPr bwMode="auto">
          <a:xfrm>
            <a:off x="7848600" y="0"/>
            <a:ext cx="4360863" cy="7294563"/>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 typeface="Arial" panose="020B0604020202020204" pitchFamily="34" charset="0"/>
              <a:buNone/>
              <a:defRPr/>
            </a:pPr>
            <a:endParaRPr lang="en-US" altLang="en-US" sz="2400" b="1" u="sng" dirty="0">
              <a:solidFill>
                <a:srgbClr val="990099"/>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1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ngắn</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gọn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rõ</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mạch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hiểu</a:t>
            </a:r>
            <a:endParaRPr lang="en-US" altLang="en-US" sz="3600"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6CD64948-2336-455E-BB4F-2DFD0DA01E12}"/>
              </a:ext>
            </a:extLst>
          </p:cNvPr>
          <p:cNvSpPr/>
          <p:nvPr/>
        </p:nvSpPr>
        <p:spPr>
          <a:xfrm>
            <a:off x="4572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úng</a:t>
            </a:r>
            <a:r>
              <a:rPr lang="en-US" altLang="en-US" sz="3200" dirty="0">
                <a:latin typeface="Times New Roman" panose="02020603050405020304" pitchFamily="18" charset="0"/>
                <a:cs typeface="Times New Roman" panose="02020603050405020304" pitchFamily="18" charset="0"/>
              </a:rPr>
              <a:t>, m</a:t>
            </a:r>
            <a:r>
              <a:rPr lang="vi-VN" altLang="en-US" sz="3200" dirty="0">
                <a:latin typeface="Times New Roman" panose="02020603050405020304" pitchFamily="18" charset="0"/>
                <a:cs typeface="Times New Roman" panose="02020603050405020304" pitchFamily="18" charset="0"/>
              </a:rPr>
              <a:t>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thoát</a:t>
            </a:r>
            <a:r>
              <a:rPr lang="en-US" altLang="en-US" sz="3200" dirty="0">
                <a:latin typeface="Times New Roman" panose="02020603050405020304" pitchFamily="18" charset="0"/>
                <a:cs typeface="Times New Roman" panose="02020603050405020304" pitchFamily="18" charset="0"/>
              </a:rPr>
              <a:t> ý.</a:t>
            </a:r>
            <a:endParaRPr lang="en-SG" sz="3200" dirty="0"/>
          </a:p>
        </p:txBody>
      </p:sp>
      <p:sp>
        <p:nvSpPr>
          <p:cNvPr id="14" name="Oval 13">
            <a:extLst>
              <a:ext uri="{FF2B5EF4-FFF2-40B4-BE49-F238E27FC236}">
                <a16:creationId xmlns:a16="http://schemas.microsoft.com/office/drawing/2014/main" xmlns="" id="{B027E9EE-7DF5-4D33-BAAE-93588D6A7B80}"/>
              </a:ext>
            </a:extLst>
          </p:cNvPr>
          <p:cNvSpPr/>
          <p:nvPr/>
        </p:nvSpPr>
        <p:spPr>
          <a:xfrm>
            <a:off x="41148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a:t>
            </a:r>
            <a:endParaRPr lang="en-SG" sz="3200" dirty="0"/>
          </a:p>
        </p:txBody>
      </p:sp>
      <p:sp>
        <p:nvSpPr>
          <p:cNvPr id="4" name="Right Brace 3">
            <a:extLst>
              <a:ext uri="{FF2B5EF4-FFF2-40B4-BE49-F238E27FC236}">
                <a16:creationId xmlns:a16="http://schemas.microsoft.com/office/drawing/2014/main" xmlns="" id="{39263DA5-5D63-4781-ABCD-EB57C516E050}"/>
              </a:ext>
            </a:extLst>
          </p:cNvPr>
          <p:cNvSpPr/>
          <p:nvPr/>
        </p:nvSpPr>
        <p:spPr>
          <a:xfrm rot="5400000">
            <a:off x="3596481" y="796132"/>
            <a:ext cx="731837" cy="7239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SG"/>
          </a:p>
        </p:txBody>
      </p:sp>
      <p:sp>
        <p:nvSpPr>
          <p:cNvPr id="16" name="Text Box 20">
            <a:extLst>
              <a:ext uri="{FF2B5EF4-FFF2-40B4-BE49-F238E27FC236}">
                <a16:creationId xmlns:a16="http://schemas.microsoft.com/office/drawing/2014/main" xmlns="" id="{4BFF3A46-7238-47EF-A8FB-24B5A7CE3C83}"/>
              </a:ext>
            </a:extLst>
          </p:cNvPr>
          <p:cNvSpPr txBox="1">
            <a:spLocks noChangeArrowheads="1"/>
          </p:cNvSpPr>
          <p:nvPr/>
        </p:nvSpPr>
        <p:spPr bwMode="auto">
          <a:xfrm>
            <a:off x="419100" y="5334000"/>
            <a:ext cx="6972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a:solidFill>
                  <a:srgbClr val="FF0000"/>
                </a:solidFill>
                <a:latin typeface="Times New Roman" panose="02020603050405020304" pitchFamily="18" charset="0"/>
                <a:cs typeface="Times New Roman" panose="02020603050405020304" pitchFamily="18" charset="0"/>
              </a:rPr>
              <a:t>Người nghe không hiểu hoặc hiểu sai, bị ức chế, không gây thiện cảm.</a:t>
            </a:r>
          </a:p>
        </p:txBody>
      </p:sp>
    </p:spTree>
    <p:extLst>
      <p:ext uri="{BB962C8B-B14F-4D97-AF65-F5344CB8AC3E}">
        <p14:creationId xmlns:p14="http://schemas.microsoft.com/office/powerpoint/2010/main" val="4212957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animBg="1"/>
      <p:bldP spid="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6BD2DF8-62F1-44AD-8AAA-F7AFFA6A1133}"/>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20776C2F-D47D-4AFD-9543-2755DE94A31B}"/>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472EC495-DA30-478D-AA73-E17BC3818C91}"/>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1DF2A216-3080-46BB-91A0-1EF7504957FC}"/>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70FA83E1-E7BD-4888-83D3-F1125B103DC9}"/>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3202A602-EFA8-47A4-9BA7-884B37F6B46F}"/>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ngắn gọn, rành mạch</a:t>
            </a:r>
            <a:r>
              <a:rPr lang="en-SG" altLang="en-US" sz="3400" b="1">
                <a:latin typeface="Times New Roman" panose="02020603050405020304" pitchFamily="18" charset="0"/>
                <a:cs typeface="Times New Roman" panose="02020603050405020304" pitchFamily="18" charset="0"/>
              </a:rPr>
              <a:t>,  tránh cách nói mơ hồ</a:t>
            </a:r>
          </a:p>
        </p:txBody>
      </p:sp>
      <p:sp>
        <p:nvSpPr>
          <p:cNvPr id="23" name="TextBox 22">
            <a:extLst>
              <a:ext uri="{FF2B5EF4-FFF2-40B4-BE49-F238E27FC236}">
                <a16:creationId xmlns:a16="http://schemas.microsoft.com/office/drawing/2014/main" xmlns="" id="{BBEF7EFF-D990-4EFB-997F-D865202C4545}"/>
              </a:ext>
            </a:extLst>
          </p:cNvPr>
          <p:cNvSpPr txBox="1">
            <a:spLocks noChangeArrowheads="1"/>
          </p:cNvSpPr>
          <p:nvPr/>
        </p:nvSpPr>
        <p:spPr bwMode="auto">
          <a:xfrm>
            <a:off x="4191000" y="4106863"/>
            <a:ext cx="650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cách thức liền kề</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Rành mạch, ngắn gọn tránh bề lơ mơ.</a:t>
            </a:r>
          </a:p>
        </p:txBody>
      </p:sp>
      <p:sp>
        <p:nvSpPr>
          <p:cNvPr id="22" name="Oval 21">
            <a:extLst>
              <a:ext uri="{FF2B5EF4-FFF2-40B4-BE49-F238E27FC236}">
                <a16:creationId xmlns:a16="http://schemas.microsoft.com/office/drawing/2014/main" xmlns="" id="{10E0A0F4-76E9-40B6-A51D-506EFB30F85B}"/>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9294B60C-7A3B-4192-92B3-15353A774821}"/>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cách thức</a:t>
            </a:r>
          </a:p>
        </p:txBody>
      </p:sp>
      <p:pic>
        <p:nvPicPr>
          <p:cNvPr id="5" name="Picture 4">
            <a:extLst>
              <a:ext uri="{FF2B5EF4-FFF2-40B4-BE49-F238E27FC236}">
                <a16:creationId xmlns:a16="http://schemas.microsoft.com/office/drawing/2014/main" xmlns="" id="{63C4A698-7835-4657-AB0D-D451C12A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0" t="35507" r="51405" b="33394"/>
          <a:stretch>
            <a:fillRect/>
          </a:stretch>
        </p:blipFill>
        <p:spPr bwMode="auto">
          <a:xfrm>
            <a:off x="1271588" y="3286125"/>
            <a:ext cx="27305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113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B9B6AAF6-3E5F-47A0-A6CA-63B5C10EF93A}"/>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982C7388-A236-42D3-B127-9F7E4115C1EB}"/>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III. PHƯƠNG CHÂM LỊCH SỰ</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15984397"/>
      </p:ext>
    </p:extLst>
  </p:cSld>
  <p:clrMapOvr>
    <a:masterClrMapping/>
  </p:clrMapOvr>
  <p:transition xmlns:p14="http://schemas.microsoft.com/office/powerpoint/2010/main" spd="slow"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1443BB-EDD4-49A6-AE56-9B32817DF2C4}"/>
              </a:ext>
            </a:extLst>
          </p:cNvPr>
          <p:cNvPicPr>
            <a:picLocks noChangeAspect="1"/>
          </p:cNvPicPr>
          <p:nvPr/>
        </p:nvPicPr>
        <p:blipFill rotWithShape="1">
          <a:blip r:embed="rId3">
            <a:extLst>
              <a:ext uri="{28A0092B-C50C-407E-A947-70E740481C1C}">
                <a14:useLocalDpi xmlns:a14="http://schemas.microsoft.com/office/drawing/2010/main" val="0"/>
              </a:ext>
            </a:extLst>
          </a:blip>
          <a:srcRect l="27084" t="12500" r="27083" b="14584"/>
          <a:stretch/>
        </p:blipFill>
        <p:spPr>
          <a:xfrm>
            <a:off x="8417922" y="1219200"/>
            <a:ext cx="3735978" cy="5943600"/>
          </a:xfrm>
          <a:prstGeom prst="rect">
            <a:avLst/>
          </a:prstGeom>
        </p:spPr>
      </p:pic>
      <p:pic>
        <p:nvPicPr>
          <p:cNvPr id="5" name="Picture 4">
            <a:extLst>
              <a:ext uri="{FF2B5EF4-FFF2-40B4-BE49-F238E27FC236}">
                <a16:creationId xmlns:a16="http://schemas.microsoft.com/office/drawing/2014/main" xmlns="" id="{EA201ADC-C721-42DD-976E-0C2AA98E1C57}"/>
              </a:ext>
            </a:extLst>
          </p:cNvPr>
          <p:cNvPicPr>
            <a:picLocks noChangeAspect="1"/>
          </p:cNvPicPr>
          <p:nvPr/>
        </p:nvPicPr>
        <p:blipFill rotWithShape="1">
          <a:blip r:embed="rId4">
            <a:extLst>
              <a:ext uri="{28A0092B-C50C-407E-A947-70E740481C1C}">
                <a14:useLocalDpi xmlns:a14="http://schemas.microsoft.com/office/drawing/2010/main" val="0"/>
              </a:ext>
            </a:extLst>
          </a:blip>
          <a:srcRect l="49651" t="2280" r="3639" b="61383"/>
          <a:stretch/>
        </p:blipFill>
        <p:spPr>
          <a:xfrm>
            <a:off x="457200" y="-552101"/>
            <a:ext cx="8534400" cy="8875824"/>
          </a:xfrm>
          <a:prstGeom prst="rect">
            <a:avLst/>
          </a:prstGeom>
        </p:spPr>
      </p:pic>
      <p:sp>
        <p:nvSpPr>
          <p:cNvPr id="6" name="TextBox 5">
            <a:extLst>
              <a:ext uri="{FF2B5EF4-FFF2-40B4-BE49-F238E27FC236}">
                <a16:creationId xmlns:a16="http://schemas.microsoft.com/office/drawing/2014/main" xmlns="" id="{B7638D5F-DA45-4ED2-9723-316797676302}"/>
              </a:ext>
            </a:extLst>
          </p:cNvPr>
          <p:cNvSpPr txBox="1"/>
          <p:nvPr/>
        </p:nvSpPr>
        <p:spPr>
          <a:xfrm>
            <a:off x="2667000" y="1447800"/>
            <a:ext cx="4114800" cy="353943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so </a:t>
            </a:r>
            <a:r>
              <a:rPr lang="en-SG" sz="3200" dirty="0" err="1">
                <a:latin typeface="Times New Roman" panose="02020603050405020304" pitchFamily="18" charset="0"/>
                <a:cs typeface="Times New Roman" panose="02020603050405020304" pitchFamily="18" charset="0"/>
              </a:rPr>
              <a:t>sánh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ích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663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285136" y="248262"/>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người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đỏ</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hoe,nước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giụa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nhợt,áo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quần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chìa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lục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nọ</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đến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kia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vẫn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đợi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biết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thế</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nào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run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nắm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chặt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rẩy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-Xin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đừng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nhìn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nởc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nụ</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cười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Như</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vậy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lão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rồi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chợt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hiểu</a:t>
            </a:r>
            <a:r>
              <a:rPr lang="en-US" altLang="en-US" sz="2200" dirty="0">
                <a:solidFill>
                  <a:schemeClr val="tx1"/>
                </a:solidFill>
                <a:latin typeface="Times New Roman" panose="02020603050405020304" pitchFamily="18" charset="0"/>
                <a:cs typeface="Times New Roman" panose="02020603050405020304" pitchFamily="18" charset="0"/>
              </a:rPr>
              <a:t> ra: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nữa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cũng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vừa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được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endParaRPr lang="en-US"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93AC228D-342F-4F1F-9402-67CE2FB163AB}"/>
              </a:ext>
            </a:extLst>
          </p:cNvPr>
          <p:cNvSpPr/>
          <p:nvPr/>
        </p:nvSpPr>
        <p:spPr>
          <a:xfrm>
            <a:off x="6172200" y="266700"/>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a:t>
            </a:r>
            <a:r>
              <a:rPr lang="en-US" sz="2200" dirty="0">
                <a:solidFill>
                  <a:schemeClr val="tx1"/>
                </a:solidFill>
                <a:latin typeface="Times New Roman" panose="02020603050405020304" pitchFamily="18" charset="0"/>
                <a:cs typeface="Times New Roman" panose="02020603050405020304" pitchFamily="18" charset="0"/>
              </a:rPr>
              <a:t>1</a:t>
            </a:r>
            <a:r>
              <a:rPr lang="vi-VN" sz="2200" dirty="0">
                <a:solidFill>
                  <a:schemeClr val="tx1"/>
                </a:solidFill>
                <a:latin typeface="Times New Roman" panose="02020603050405020304" pitchFamily="18" charset="0"/>
                <a:cs typeface="Times New Roman" panose="02020603050405020304" pitchFamily="18" charset="0"/>
              </a:rPr>
              <a:t> bữa tiệc</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sang trọng</a:t>
            </a:r>
            <a:r>
              <a:rPr lang="en-SG"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a:t>
            </a:r>
            <a:r>
              <a:rPr lang="en-SG" sz="2200" dirty="0">
                <a:solidFill>
                  <a:schemeClr val="tx1"/>
                </a:solidFill>
                <a:latin typeface="Times New Roman" panose="02020603050405020304" pitchFamily="18" charset="0"/>
                <a:cs typeface="Times New Roman" panose="02020603050405020304" pitchFamily="18" charset="0"/>
              </a:rPr>
              <a:t>m</a:t>
            </a:r>
            <a:r>
              <a:rPr lang="vi-VN" sz="2200" dirty="0">
                <a:solidFill>
                  <a:schemeClr val="tx1"/>
                </a:solidFill>
                <a:latin typeface="Times New Roman" panose="02020603050405020304" pitchFamily="18" charset="0"/>
                <a:cs typeface="Times New Roman" panose="02020603050405020304" pitchFamily="18" charset="0"/>
              </a:rPr>
              <a:t>ọi người </a:t>
            </a:r>
            <a:r>
              <a:rPr lang="en-US" sz="2200" dirty="0" err="1">
                <a:solidFill>
                  <a:schemeClr val="tx1"/>
                </a:solidFill>
                <a:latin typeface="Times New Roman" panose="02020603050405020304" pitchFamily="18" charset="0"/>
                <a:cs typeface="Times New Roman" panose="02020603050405020304" pitchFamily="18" charset="0"/>
              </a:rPr>
              <a:t>đang</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vui vẻ, chúc tụng nhau thì</a:t>
            </a:r>
            <a:r>
              <a:rPr lang="en-US" sz="2200" dirty="0">
                <a:solidFill>
                  <a:schemeClr val="tx1"/>
                </a:solidFill>
                <a:latin typeface="Times New Roman" panose="02020603050405020304" pitchFamily="18" charset="0"/>
                <a:cs typeface="Times New Roman" panose="02020603050405020304" pitchFamily="18" charset="0"/>
              </a:rPr>
              <a:t> 1</a:t>
            </a:r>
            <a:r>
              <a:rPr lang="vi-VN" sz="2200" dirty="0">
                <a:solidFill>
                  <a:schemeClr val="tx1"/>
                </a:solidFill>
                <a:latin typeface="Times New Roman" panose="02020603050405020304" pitchFamily="18" charset="0"/>
                <a:cs typeface="Times New Roman" panose="02020603050405020304" pitchFamily="18" charset="0"/>
              </a:rPr>
              <a:t> nữ doanh nhân bước vào.</a:t>
            </a:r>
            <a:r>
              <a:rPr lang="en-SG" sz="2200" dirty="0">
                <a:solidFill>
                  <a:schemeClr val="tx1"/>
                </a:solidFill>
                <a:latin typeface="Times New Roman" panose="02020603050405020304" pitchFamily="18" charset="0"/>
                <a:cs typeface="Times New Roman" panose="02020603050405020304" pitchFamily="18" charset="0"/>
              </a:rPr>
              <a:t> B</a:t>
            </a:r>
            <a:r>
              <a:rPr lang="en-US" sz="2200" dirty="0">
                <a:solidFill>
                  <a:schemeClr val="tx1"/>
                </a:solidFill>
                <a:latin typeface="Times New Roman" panose="02020603050405020304" pitchFamily="18" charset="0"/>
                <a:cs typeface="Times New Roman" panose="02020603050405020304" pitchFamily="18" charset="0"/>
              </a:rPr>
              <a:t>à ta v</a:t>
            </a:r>
            <a:r>
              <a:rPr lang="vi-VN" sz="2200" dirty="0">
                <a:solidFill>
                  <a:schemeClr val="tx1"/>
                </a:solidFill>
                <a:latin typeface="Times New Roman" panose="02020603050405020304" pitchFamily="18" charset="0"/>
                <a:cs typeface="Times New Roman" panose="02020603050405020304" pitchFamily="18" charset="0"/>
              </a:rPr>
              <a:t>ênh váo</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chê bai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vi-VN" sz="2200" dirty="0">
                <a:solidFill>
                  <a:schemeClr val="tx1"/>
                </a:solidFill>
                <a:latin typeface="Times New Roman" panose="02020603050405020304" pitchFamily="18" charset="0"/>
                <a:cs typeface="Times New Roman" panose="02020603050405020304" pitchFamily="18" charset="0"/>
              </a:rPr>
              <a:t> khiến </a:t>
            </a:r>
            <a:r>
              <a:rPr lang="en-SG" sz="2200" dirty="0" err="1">
                <a:solidFill>
                  <a:schemeClr val="tx1"/>
                </a:solidFill>
                <a:latin typeface="Times New Roman" panose="02020603050405020304" pitchFamily="18" charset="0"/>
                <a:cs typeface="Times New Roman" panose="02020603050405020304" pitchFamily="18" charset="0"/>
              </a:rPr>
              <a:t>họ</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mất mặt.</a:t>
            </a:r>
            <a:endParaRPr lang="en-US" sz="2200" dirty="0">
              <a:solidFill>
                <a:schemeClr val="tx1"/>
              </a:solidFill>
              <a:latin typeface="Times New Roman" panose="02020603050405020304" pitchFamily="18" charset="0"/>
              <a:cs typeface="Times New Roman" panose="02020603050405020304" pitchFamily="18" charset="0"/>
            </a:endParaRPr>
          </a:p>
          <a:p>
            <a:pPr algn="just">
              <a:defRPr/>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ta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d</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ơng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cầm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khen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ngợi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lại</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dải</a:t>
            </a:r>
            <a:r>
              <a:rPr lang="en-SG" sz="2200" dirty="0">
                <a:solidFill>
                  <a:schemeClr val="tx1"/>
                </a:solidFill>
                <a:latin typeface="Times New Roman" panose="02020603050405020304" pitchFamily="18" charset="0"/>
                <a:cs typeface="Times New Roman" panose="02020603050405020304" pitchFamily="18" charset="0"/>
              </a:rPr>
              <a:t> n</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anh</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vi-VN" sz="2200" dirty="0">
                <a:solidFill>
                  <a:schemeClr val="tx1"/>
                </a:solidFill>
                <a:latin typeface="Times New Roman" panose="02020603050405020304" pitchFamily="18" charset="0"/>
                <a:cs typeface="Times New Roman" panose="02020603050405020304" pitchFamily="18" charset="0"/>
              </a:rPr>
              <a:t> thẩm mỹ”.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cầm</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Anh </a:t>
            </a:r>
            <a:r>
              <a:rPr lang="en-SG" sz="2200" dirty="0" err="1">
                <a:solidFill>
                  <a:schemeClr val="tx1"/>
                </a:solidFill>
                <a:latin typeface="Times New Roman" panose="02020603050405020304" pitchFamily="18" charset="0"/>
                <a:cs typeface="Times New Roman" panose="02020603050405020304" pitchFamily="18" charset="0"/>
              </a:rPr>
              <a:t>này</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200" dirty="0" err="1">
                <a:solidFill>
                  <a:schemeClr val="tx1"/>
                </a:solidFill>
                <a:latin typeface="Times New Roman" panose="02020603050405020304" pitchFamily="18" charset="0"/>
                <a:cs typeface="Times New Roman" panose="02020603050405020304" pitchFamily="18" charset="0"/>
              </a:rPr>
              <a:t>ái</a:t>
            </a:r>
            <a:r>
              <a:rPr lang="en-SG" sz="2200" dirty="0">
                <a:solidFill>
                  <a:schemeClr val="tx1"/>
                </a:solidFill>
                <a:latin typeface="Times New Roman" panose="02020603050405020304" pitchFamily="18" charset="0"/>
                <a:cs typeface="Times New Roman" panose="02020603050405020304" pitchFamily="18" charset="0"/>
              </a:rPr>
              <a:t> l</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cũng</a:t>
            </a:r>
            <a:r>
              <a:rPr lang="en-SG" sz="2200" dirty="0">
                <a:solidFill>
                  <a:schemeClr val="tx1"/>
                </a:solidFill>
                <a:latin typeface="Times New Roman" panose="02020603050405020304" pitchFamily="18" charset="0"/>
                <a:cs typeface="Times New Roman" panose="02020603050405020304" pitchFamily="18" charset="0"/>
              </a:rPr>
              <a:t> 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thẩm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mĩ</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Tree>
    <p:extLst>
      <p:ext uri="{BB962C8B-B14F-4D97-AF65-F5344CB8AC3E}">
        <p14:creationId xmlns:p14="http://schemas.microsoft.com/office/powerpoint/2010/main" val="2362657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304800" y="228600"/>
            <a:ext cx="61722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3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người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đỏ</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hoe,nước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giụa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nhợt,áo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quần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chìa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lục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nọ</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đến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kia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vẫn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đợi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biết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thế</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nào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run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nắm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chặt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rẩy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-Xin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đừng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nhìn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nởc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nụ</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cười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Như</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vậy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lão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rồi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chợt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hiểu</a:t>
            </a:r>
            <a:r>
              <a:rPr lang="en-US" altLang="en-US" sz="2300" dirty="0">
                <a:solidFill>
                  <a:schemeClr val="tx1"/>
                </a:solidFill>
                <a:latin typeface="Times New Roman" panose="02020603050405020304" pitchFamily="18" charset="0"/>
                <a:cs typeface="Times New Roman" panose="02020603050405020304" pitchFamily="18" charset="0"/>
              </a:rPr>
              <a:t> ra: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nữa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cũng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vừa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được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endParaRPr lang="en-US" altLang="en-US" sz="2300" b="1" i="1" dirty="0">
              <a:solidFill>
                <a:schemeClr val="tx1"/>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xmlns="" id="{A85D66C3-26F2-499C-8C4C-E20C6EAE026F}"/>
              </a:ext>
            </a:extLst>
          </p:cNvPr>
          <p:cNvSpPr txBox="1">
            <a:spLocks noChangeArrowheads="1"/>
          </p:cNvSpPr>
          <p:nvPr/>
        </p:nvSpPr>
        <p:spPr bwMode="auto">
          <a:xfrm>
            <a:off x="7010400" y="969108"/>
            <a:ext cx="4572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Cậu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bé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ăn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xin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cư</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xử</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lịch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sự</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với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tôn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trọng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những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hành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động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nói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đầy</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tình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yêu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thương</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19CDD5D3-DD94-4A9F-A46D-12E20FE7133F}"/>
              </a:ext>
            </a:extLst>
          </p:cNvPr>
          <p:cNvSpPr txBox="1">
            <a:spLocks noChangeArrowheads="1"/>
          </p:cNvSpPr>
          <p:nvPr/>
        </p:nvSpPr>
        <p:spPr bwMode="auto">
          <a:xfrm>
            <a:off x="7023100" y="3992940"/>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70C0"/>
                </a:solidFill>
                <a:latin typeface="Times New Roman" panose="02020603050405020304" pitchFamily="18" charset="0"/>
                <a:cs typeface="Times New Roman" panose="02020603050405020304" pitchFamily="18" charset="0"/>
              </a:rPr>
              <a:t>Cả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hai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đều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được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cảm</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chân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thành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lẫn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nhau</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2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3AC228D-342F-4F1F-9402-67CE2FB163AB}"/>
              </a:ext>
            </a:extLst>
          </p:cNvPr>
          <p:cNvSpPr/>
          <p:nvPr/>
        </p:nvSpPr>
        <p:spPr>
          <a:xfrm>
            <a:off x="368300" y="247650"/>
            <a:ext cx="69469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4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a:t>
            </a:r>
            <a:r>
              <a:rPr lang="en-US" sz="2400" dirty="0">
                <a:solidFill>
                  <a:schemeClr val="tx1"/>
                </a:solidFill>
                <a:latin typeface="Times New Roman" panose="02020603050405020304" pitchFamily="18" charset="0"/>
                <a:cs typeface="Times New Roman" panose="02020603050405020304" pitchFamily="18" charset="0"/>
              </a:rPr>
              <a:t>1</a:t>
            </a:r>
            <a:r>
              <a:rPr lang="vi-VN" sz="2400" dirty="0">
                <a:solidFill>
                  <a:schemeClr val="tx1"/>
                </a:solidFill>
                <a:latin typeface="Times New Roman" panose="02020603050405020304" pitchFamily="18" charset="0"/>
                <a:cs typeface="Times New Roman" panose="02020603050405020304" pitchFamily="18" charset="0"/>
              </a:rPr>
              <a:t> bữa tiệc</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sang trọng</a:t>
            </a:r>
            <a:r>
              <a:rPr lang="en-SG"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SG" sz="2400" dirty="0">
                <a:solidFill>
                  <a:schemeClr val="tx1"/>
                </a:solidFill>
                <a:latin typeface="Times New Roman" panose="02020603050405020304" pitchFamily="18" charset="0"/>
                <a:cs typeface="Times New Roman" panose="02020603050405020304" pitchFamily="18" charset="0"/>
              </a:rPr>
              <a:t>m</a:t>
            </a:r>
            <a:r>
              <a:rPr lang="vi-VN" sz="2400" dirty="0">
                <a:solidFill>
                  <a:schemeClr val="tx1"/>
                </a:solidFill>
                <a:latin typeface="Times New Roman" panose="02020603050405020304" pitchFamily="18" charset="0"/>
                <a:cs typeface="Times New Roman" panose="02020603050405020304" pitchFamily="18" charset="0"/>
              </a:rPr>
              <a:t>ọi người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vui vẻ, chúc tụng nhau thì</a:t>
            </a:r>
            <a:r>
              <a:rPr lang="en-US" sz="2400" dirty="0">
                <a:solidFill>
                  <a:schemeClr val="tx1"/>
                </a:solidFill>
                <a:latin typeface="Times New Roman" panose="02020603050405020304" pitchFamily="18" charset="0"/>
                <a:cs typeface="Times New Roman" panose="02020603050405020304" pitchFamily="18" charset="0"/>
              </a:rPr>
              <a:t> 1</a:t>
            </a:r>
            <a:r>
              <a:rPr lang="vi-VN" sz="2400" dirty="0">
                <a:solidFill>
                  <a:schemeClr val="tx1"/>
                </a:solidFill>
                <a:latin typeface="Times New Roman" panose="02020603050405020304" pitchFamily="18" charset="0"/>
                <a:cs typeface="Times New Roman" panose="02020603050405020304" pitchFamily="18" charset="0"/>
              </a:rPr>
              <a:t> nữ doanh nhân bước vào.</a:t>
            </a:r>
            <a:r>
              <a:rPr lang="en-SG" sz="2400" dirty="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à ta v</a:t>
            </a:r>
            <a:r>
              <a:rPr lang="vi-VN" sz="2400" dirty="0">
                <a:solidFill>
                  <a:schemeClr val="tx1"/>
                </a:solidFill>
                <a:latin typeface="Times New Roman" panose="02020603050405020304" pitchFamily="18" charset="0"/>
                <a:cs typeface="Times New Roman" panose="02020603050405020304" pitchFamily="18" charset="0"/>
              </a:rPr>
              <a:t>ênh váo</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chê bai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vi-VN" sz="2400" dirty="0">
                <a:solidFill>
                  <a:schemeClr val="tx1"/>
                </a:solidFill>
                <a:latin typeface="Times New Roman" panose="02020603050405020304" pitchFamily="18" charset="0"/>
                <a:cs typeface="Times New Roman" panose="02020603050405020304" pitchFamily="18" charset="0"/>
              </a:rPr>
              <a:t> khiến </a:t>
            </a:r>
            <a:r>
              <a:rPr lang="en-SG" sz="2400" dirty="0" err="1">
                <a:solidFill>
                  <a:schemeClr val="tx1"/>
                </a:solidFill>
                <a:latin typeface="Times New Roman" panose="02020603050405020304" pitchFamily="18" charset="0"/>
                <a:cs typeface="Times New Roman" panose="02020603050405020304" pitchFamily="18" charset="0"/>
              </a:rPr>
              <a:t>họ</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mất mặt.</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ơng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cầm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Trong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hết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khen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ngợi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lại</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dải</a:t>
            </a:r>
            <a:r>
              <a:rPr lang="en-SG"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anh</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quá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thật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vi-VN" sz="2400" dirty="0">
                <a:solidFill>
                  <a:schemeClr val="tx1"/>
                </a:solidFill>
                <a:latin typeface="Times New Roman" panose="02020603050405020304" pitchFamily="18" charset="0"/>
                <a:cs typeface="Times New Roman" panose="02020603050405020304" pitchFamily="18" charset="0"/>
              </a:rPr>
              <a:t> thẩm mỹ”.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Anh </a:t>
            </a:r>
            <a:r>
              <a:rPr lang="en-SG" sz="2400" dirty="0" err="1">
                <a:solidFill>
                  <a:schemeClr val="tx1"/>
                </a:solidFill>
                <a:latin typeface="Times New Roman" panose="02020603050405020304" pitchFamily="18" charset="0"/>
                <a:cs typeface="Times New Roman" panose="02020603050405020304" pitchFamily="18" charset="0"/>
              </a:rPr>
              <a:t>này</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400" dirty="0" err="1">
                <a:solidFill>
                  <a:schemeClr val="tx1"/>
                </a:solidFill>
                <a:latin typeface="Times New Roman" panose="02020603050405020304" pitchFamily="18" charset="0"/>
                <a:cs typeface="Times New Roman" panose="02020603050405020304" pitchFamily="18" charset="0"/>
              </a:rPr>
              <a:t>ái</a:t>
            </a:r>
            <a:r>
              <a:rPr lang="en-SG"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cũng</a:t>
            </a:r>
            <a:r>
              <a:rPr lang="en-SG" sz="2400" dirty="0">
                <a:solidFill>
                  <a:schemeClr val="tx1"/>
                </a:solidFill>
                <a:latin typeface="Times New Roman" panose="02020603050405020304" pitchFamily="18" charset="0"/>
                <a:cs typeface="Times New Roman" panose="02020603050405020304" pitchFamily="18" charset="0"/>
              </a:rPr>
              <a:t> 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thẩm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mĩ</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
        <p:nvSpPr>
          <p:cNvPr id="5" name="Text Box 10">
            <a:extLst>
              <a:ext uri="{FF2B5EF4-FFF2-40B4-BE49-F238E27FC236}">
                <a16:creationId xmlns:a16="http://schemas.microsoft.com/office/drawing/2014/main" xmlns="" id="{1AC5B2EE-A8F7-42CC-A45B-2FF835977F4B}"/>
              </a:ext>
            </a:extLst>
          </p:cNvPr>
          <p:cNvSpPr txBox="1">
            <a:spLocks noChangeArrowheads="1"/>
          </p:cNvSpPr>
          <p:nvPr/>
        </p:nvSpPr>
        <p:spPr bwMode="auto">
          <a:xfrm>
            <a:off x="7759700" y="945733"/>
            <a:ext cx="396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Nữ</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doanh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nhân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vênh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váo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thô</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lỗ</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chê</a:t>
            </a:r>
            <a:r>
              <a:rPr lang="en-US" altLang="en-US" sz="3200" dirty="0">
                <a:solidFill>
                  <a:srgbClr val="0070C0"/>
                </a:solidFill>
                <a:latin typeface="Times New Roman" panose="02020603050405020304" pitchFamily="18" charset="0"/>
                <a:cs typeface="Times New Roman" panose="02020603050405020304" pitchFamily="18" charset="0"/>
              </a:rPr>
              <a:t> bai”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khác</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69D50E39-E8F2-465F-9826-B7D9A6E4876D}"/>
              </a:ext>
            </a:extLst>
          </p:cNvPr>
          <p:cNvSpPr txBox="1">
            <a:spLocks noChangeArrowheads="1"/>
          </p:cNvSpPr>
          <p:nvPr/>
        </p:nvSpPr>
        <p:spPr bwMode="auto">
          <a:xfrm>
            <a:off x="7759700" y="3124200"/>
            <a:ext cx="3962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miệt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mọi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p>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a:t>
            </a:r>
            <a:r>
              <a:rPr lang="en-US" altLang="en-US" sz="3200" b="1" dirty="0" err="1">
                <a:solidFill>
                  <a:srgbClr val="0070C0"/>
                </a:solidFill>
                <a:latin typeface="Times New Roman" panose="02020603050405020304" pitchFamily="18" charset="0"/>
                <a:cs typeface="Times New Roman" panose="02020603050405020304" pitchFamily="18" charset="0"/>
              </a:rPr>
              <a:t>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hổ</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lảng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559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715D1F2-5376-4F5E-A834-0F854759C634}"/>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DA624693-51DC-4995-98C8-8AA0A7F1F7F7}"/>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784BA1B-0442-4077-9B73-1151BB6564EE}"/>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29F9D635-7D9C-4B7F-89CD-78C99A579535}"/>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E92AF29E-84BE-4B89-9DDB-A168AC9F914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9A234AF1-13AA-4F35-9AB5-E1A5CF5EA545}"/>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lễ phép, tế nhị, tôn trọng </a:t>
            </a:r>
            <a:r>
              <a:rPr lang="en-SG" altLang="en-US" sz="3400" b="1">
                <a:latin typeface="Times New Roman" panose="02020603050405020304" pitchFamily="18" charset="0"/>
                <a:cs typeface="Times New Roman" panose="02020603050405020304" pitchFamily="18" charset="0"/>
              </a:rPr>
              <a:t>người khác, nhất là người lớn tuổi.</a:t>
            </a:r>
          </a:p>
        </p:txBody>
      </p:sp>
      <p:sp>
        <p:nvSpPr>
          <p:cNvPr id="23" name="TextBox 22">
            <a:extLst>
              <a:ext uri="{FF2B5EF4-FFF2-40B4-BE49-F238E27FC236}">
                <a16:creationId xmlns:a16="http://schemas.microsoft.com/office/drawing/2014/main" xmlns="" id="{7018D586-E1A6-4570-A8C2-F415D2CA21B4}"/>
              </a:ext>
            </a:extLst>
          </p:cNvPr>
          <p:cNvSpPr txBox="1">
            <a:spLocks noChangeArrowheads="1"/>
          </p:cNvSpPr>
          <p:nvPr/>
        </p:nvSpPr>
        <p:spPr bwMode="auto">
          <a:xfrm>
            <a:off x="1427163" y="4319588"/>
            <a:ext cx="650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lịch sự em ơi!</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Tế nhị, tôn trọng người thời chớ quên.</a:t>
            </a:r>
          </a:p>
        </p:txBody>
      </p:sp>
      <p:sp>
        <p:nvSpPr>
          <p:cNvPr id="22" name="Oval 21">
            <a:extLst>
              <a:ext uri="{FF2B5EF4-FFF2-40B4-BE49-F238E27FC236}">
                <a16:creationId xmlns:a16="http://schemas.microsoft.com/office/drawing/2014/main" xmlns="" id="{A84F3452-FB14-4E9A-8523-16C6F96C9554}"/>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34B7F259-53A4-40F1-9521-CBD7AF55D51F}"/>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a:t>
            </a:r>
          </a:p>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lịch sự</a:t>
            </a:r>
          </a:p>
        </p:txBody>
      </p:sp>
      <p:pic>
        <p:nvPicPr>
          <p:cNvPr id="8" name="Picture 7">
            <a:extLst>
              <a:ext uri="{FF2B5EF4-FFF2-40B4-BE49-F238E27FC236}">
                <a16:creationId xmlns:a16="http://schemas.microsoft.com/office/drawing/2014/main" xmlns="" id="{36BE18E7-5071-465F-9007-02E01F797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53" t="22223" r="18889" b="23009"/>
          <a:stretch>
            <a:fillRect/>
          </a:stretch>
        </p:blipFill>
        <p:spPr bwMode="auto">
          <a:xfrm>
            <a:off x="8675688" y="3665538"/>
            <a:ext cx="2565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2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121920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952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1437A65A-5393-48D4-AFFC-202A93AE1DFC}"/>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6631A57B-ED11-452E-8276-54307D9EDFDF}"/>
              </a:ext>
            </a:extLst>
          </p:cNvPr>
          <p:cNvSpPr>
            <a:spLocks noChangeArrowheads="1"/>
          </p:cNvSpPr>
          <p:nvPr/>
        </p:nvSpPr>
        <p:spPr bwMode="auto">
          <a:xfrm>
            <a:off x="2362200" y="1803400"/>
            <a:ext cx="74676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IV. </a:t>
            </a:r>
          </a:p>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LUYỆN TẬP</a:t>
            </a:r>
            <a:endParaRPr lang="zh-CN" altLang="en-US" sz="6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2748699010"/>
      </p:ext>
    </p:extLst>
  </p:cSld>
  <p:clrMapOvr>
    <a:masterClrMapping/>
  </p:clrMapOvr>
  <p:transition xmlns:p14="http://schemas.microsoft.com/office/powerpoint/2010/main" spd="slow"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p:nvPr/>
        </p:nvSpPr>
        <p:spPr>
          <a:xfrm>
            <a:off x="0" y="-332997"/>
            <a:ext cx="184731" cy="646331"/>
          </a:xfrm>
          <a:prstGeom prst="rect">
            <a:avLst/>
          </a:prstGeom>
          <a:noFill/>
          <a:ln w="9525">
            <a:noFill/>
          </a:ln>
        </p:spPr>
        <p:txBody>
          <a:bodyPr wrap="none" anchor="ctr">
            <a:spAutoFit/>
          </a:bodyPr>
          <a:lstStyle/>
          <a:p>
            <a:endParaRPr sz="3600" dirty="0">
              <a:latin typeface="#9Slide03 Arima Madurai Black" panose="00000A00000000000000" pitchFamily="2" charset="0"/>
              <a:cs typeface="#9Slide03 Arima Madurai Black" panose="00000A00000000000000" pitchFamily="2" charset="0"/>
            </a:endParaRPr>
          </a:p>
        </p:txBody>
      </p:sp>
      <p:sp>
        <p:nvSpPr>
          <p:cNvPr id="22532" name="Text Box 4"/>
          <p:cNvSpPr txBox="1"/>
          <p:nvPr/>
        </p:nvSpPr>
        <p:spPr>
          <a:xfrm>
            <a:off x="2362200" y="3876368"/>
            <a:ext cx="1447800" cy="646331"/>
          </a:xfrm>
          <a:prstGeom prst="rect">
            <a:avLst/>
          </a:prstGeom>
          <a:noFill/>
          <a:ln w="9525">
            <a:noFill/>
          </a:ln>
        </p:spPr>
        <p:txBody>
          <a:bodyPr>
            <a:spAutoFit/>
          </a:bodyPr>
          <a:lstStyle/>
          <a:p>
            <a:pPr eaLnBrk="0" hangingPunct="0">
              <a:spcBef>
                <a:spcPct val="50000"/>
              </a:spcBef>
            </a:pPr>
            <a:endParaRPr sz="3600" dirty="0">
              <a:latin typeface="#9Slide03 Arima Madurai Black" panose="00000A00000000000000" pitchFamily="2" charset="0"/>
              <a:cs typeface="#9Slide03 Arima Madurai Black" panose="00000A00000000000000" pitchFamily="2" charset="0"/>
            </a:endParaRPr>
          </a:p>
        </p:txBody>
      </p:sp>
      <p:sp>
        <p:nvSpPr>
          <p:cNvPr id="8202" name="Text Box 10"/>
          <p:cNvSpPr txBox="1"/>
          <p:nvPr/>
        </p:nvSpPr>
        <p:spPr>
          <a:xfrm>
            <a:off x="2256509" y="627086"/>
            <a:ext cx="7678982" cy="1531188"/>
          </a:xfrm>
          <a:prstGeom prst="rect">
            <a:avLst/>
          </a:prstGeom>
          <a:solidFill>
            <a:schemeClr val="accent5">
              <a:lumMod val="20000"/>
              <a:lumOff val="80000"/>
            </a:schemeClr>
          </a:solidFill>
          <a:ln w="28575" cap="flat" cmpd="sng">
            <a:solidFill>
              <a:schemeClr val="bg1"/>
            </a:solidFill>
            <a:prstDash val="solid"/>
            <a:miter/>
            <a:headEnd type="none" w="med" len="med"/>
            <a:tailEnd type="none" w="med" len="med"/>
          </a:ln>
        </p:spPr>
        <p:txBody>
          <a:bodyPr wrap="square">
            <a:spAutoFit/>
          </a:bodyPr>
          <a:lstStyle/>
          <a:p>
            <a:pPr algn="ctr" eaLnBrk="0" hangingPunct="0">
              <a:spcBef>
                <a:spcPct val="50000"/>
              </a:spcBef>
            </a:pPr>
            <a:endParaRPr lang="en-SG" sz="11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r>
              <a:rPr sz="4400" dirty="0" err="1">
                <a:solidFill>
                  <a:srgbClr val="FF0000"/>
                </a:solidFill>
                <a:latin typeface="#9Slide03 Arima Madurai Black" panose="00000A00000000000000" pitchFamily="2" charset="0"/>
                <a:cs typeface="#9Slide03 Arima Madurai Black" panose="00000A00000000000000" pitchFamily="2" charset="0"/>
              </a:rPr>
              <a:t>Các</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phương</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châm</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hội</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thoại</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endParaRPr sz="11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203" name="Rectangle 11"/>
          <p:cNvSpPr/>
          <p:nvPr/>
        </p:nvSpPr>
        <p:spPr>
          <a:xfrm>
            <a:off x="567816" y="3741174"/>
            <a:ext cx="1959077" cy="2470076"/>
          </a:xfrm>
          <a:prstGeom prst="rect">
            <a:avLst/>
          </a:prstGeom>
          <a:solidFill>
            <a:srgbClr val="FDCFA9"/>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lượng</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4" name="Rectangle 12"/>
          <p:cNvSpPr/>
          <p:nvPr/>
        </p:nvSpPr>
        <p:spPr>
          <a:xfrm>
            <a:off x="2875935" y="3741174"/>
            <a:ext cx="1959077" cy="2470076"/>
          </a:xfrm>
          <a:prstGeom prst="rect">
            <a:avLst/>
          </a:prstGeom>
          <a:solidFill>
            <a:srgbClr val="A9EDFD"/>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chất</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5" name="Rectangle 13"/>
          <p:cNvSpPr/>
          <p:nvPr/>
        </p:nvSpPr>
        <p:spPr>
          <a:xfrm>
            <a:off x="9775727" y="3741174"/>
            <a:ext cx="1959077" cy="2470076"/>
          </a:xfrm>
          <a:prstGeom prst="rect">
            <a:avLst/>
          </a:prstGeom>
          <a:solidFill>
            <a:srgbClr val="FEF3A0"/>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lịch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sự</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6" name="Rectangle 14"/>
          <p:cNvSpPr/>
          <p:nvPr/>
        </p:nvSpPr>
        <p:spPr>
          <a:xfrm>
            <a:off x="5177311" y="3741174"/>
            <a:ext cx="1959077" cy="2470076"/>
          </a:xfrm>
          <a:prstGeom prst="rect">
            <a:avLst/>
          </a:prstGeom>
          <a:solidFill>
            <a:srgbClr val="D9FEB8"/>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quan</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hệ</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7" name="Rectangle 15"/>
          <p:cNvSpPr/>
          <p:nvPr/>
        </p:nvSpPr>
        <p:spPr>
          <a:xfrm>
            <a:off x="7485430" y="3746090"/>
            <a:ext cx="1959077" cy="2470076"/>
          </a:xfrm>
          <a:prstGeom prst="rect">
            <a:avLst/>
          </a:prstGeom>
          <a:solidFill>
            <a:srgbClr val="FDA1EB"/>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cách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thức</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cxnSp>
        <p:nvCxnSpPr>
          <p:cNvPr id="5" name="Straight Arrow Connector 4">
            <a:extLst>
              <a:ext uri="{FF2B5EF4-FFF2-40B4-BE49-F238E27FC236}">
                <a16:creationId xmlns:a16="http://schemas.microsoft.com/office/drawing/2014/main" xmlns="" id="{A93DD27D-7889-4442-B121-B95FDF1E2758}"/>
              </a:ext>
            </a:extLst>
          </p:cNvPr>
          <p:cNvCxnSpPr>
            <a:stCxn id="8202" idx="2"/>
            <a:endCxn id="8203" idx="0"/>
          </p:cNvCxnSpPr>
          <p:nvPr/>
        </p:nvCxnSpPr>
        <p:spPr>
          <a:xfrm flipH="1">
            <a:off x="1547355" y="2158274"/>
            <a:ext cx="4548645"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41CE1B4-0242-4D0E-B7CC-137E90955E7C}"/>
              </a:ext>
            </a:extLst>
          </p:cNvPr>
          <p:cNvCxnSpPr>
            <a:cxnSpLocks/>
            <a:stCxn id="8202" idx="2"/>
            <a:endCxn id="8204" idx="0"/>
          </p:cNvCxnSpPr>
          <p:nvPr/>
        </p:nvCxnSpPr>
        <p:spPr>
          <a:xfrm flipH="1">
            <a:off x="3855474" y="2158274"/>
            <a:ext cx="224052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4A292E9-018C-4F0C-B733-FAE073DF2E62}"/>
              </a:ext>
            </a:extLst>
          </p:cNvPr>
          <p:cNvCxnSpPr>
            <a:cxnSpLocks/>
            <a:stCxn id="8202" idx="2"/>
            <a:endCxn id="8206" idx="0"/>
          </p:cNvCxnSpPr>
          <p:nvPr/>
        </p:nvCxnSpPr>
        <p:spPr>
          <a:xfrm>
            <a:off x="6096000" y="2158274"/>
            <a:ext cx="60850"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02DD8B7-CC27-4BA6-9E05-BCAF3C77A5BC}"/>
              </a:ext>
            </a:extLst>
          </p:cNvPr>
          <p:cNvCxnSpPr>
            <a:cxnSpLocks/>
            <a:stCxn id="8202" idx="2"/>
            <a:endCxn id="8207" idx="0"/>
          </p:cNvCxnSpPr>
          <p:nvPr/>
        </p:nvCxnSpPr>
        <p:spPr>
          <a:xfrm>
            <a:off x="6096000" y="2158274"/>
            <a:ext cx="2368969" cy="158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1BDCD68-A4DD-48A0-A693-5F84279EA2BF}"/>
              </a:ext>
            </a:extLst>
          </p:cNvPr>
          <p:cNvCxnSpPr>
            <a:cxnSpLocks/>
            <a:stCxn id="8202" idx="2"/>
            <a:endCxn id="8205" idx="0"/>
          </p:cNvCxnSpPr>
          <p:nvPr/>
        </p:nvCxnSpPr>
        <p:spPr>
          <a:xfrm>
            <a:off x="6096000" y="2158274"/>
            <a:ext cx="465926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diamond(i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randombar(horizontal)">
                                      <p:cBhvr>
                                        <p:cTn id="15" dur="500"/>
                                        <p:tgtEl>
                                          <p:spTgt spid="82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randombar(horizontal)">
                                      <p:cBhvr>
                                        <p:cTn id="23" dur="500"/>
                                        <p:tgtEl>
                                          <p:spTgt spid="82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206"/>
                                        </p:tgtEl>
                                        <p:attrNameLst>
                                          <p:attrName>style.visibility</p:attrName>
                                        </p:attrNameLst>
                                      </p:cBhvr>
                                      <p:to>
                                        <p:strVal val="visible"/>
                                      </p:to>
                                    </p:set>
                                    <p:animEffect transition="in" filter="randombar(horizontal)">
                                      <p:cBhvr>
                                        <p:cTn id="31" dur="500"/>
                                        <p:tgtEl>
                                          <p:spTgt spid="820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07"/>
                                        </p:tgtEl>
                                        <p:attrNameLst>
                                          <p:attrName>style.visibility</p:attrName>
                                        </p:attrNameLst>
                                      </p:cBhvr>
                                      <p:to>
                                        <p:strVal val="visible"/>
                                      </p:to>
                                    </p:set>
                                    <p:animEffect transition="in" filter="randombar(horizontal)">
                                      <p:cBhvr>
                                        <p:cTn id="39" dur="500"/>
                                        <p:tgtEl>
                                          <p:spTgt spid="820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205"/>
                                        </p:tgtEl>
                                        <p:attrNameLst>
                                          <p:attrName>style.visibility</p:attrName>
                                        </p:attrNameLst>
                                      </p:cBhvr>
                                      <p:to>
                                        <p:strVal val="visible"/>
                                      </p:to>
                                    </p:set>
                                    <p:animEffect transition="in" filter="randombar(horizontal)">
                                      <p:cBhvr>
                                        <p:cTn id="4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ldLvl="0" animBg="1"/>
      <p:bldP spid="8203" grpId="0" animBg="1"/>
      <p:bldP spid="8204" grpId="0" animBg="1"/>
      <p:bldP spid="8205" grpId="0" animBg="1"/>
      <p:bldP spid="8206" grpId="0" animBg="1"/>
      <p:bldP spid="820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3851083711"/>
              </p:ext>
            </p:extLst>
          </p:nvPr>
        </p:nvGraphicFramePr>
        <p:xfrm>
          <a:off x="1" y="1052691"/>
          <a:ext cx="3544710" cy="5798820"/>
        </p:xfrm>
        <a:graphic>
          <a:graphicData uri="http://schemas.openxmlformats.org/drawingml/2006/table">
            <a:tbl>
              <a:tblPr/>
              <a:tblGrid>
                <a:gridCol w="3544710">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A</a:t>
                      </a:r>
                      <a:endParaRPr lang="en-US" sz="28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400" dirty="0">
                          <a:latin typeface="Times New Roman" panose="02020603050405020304" charset="0"/>
                        </a:rPr>
                        <a:t>1. Phương châm về </a:t>
                      </a:r>
                      <a:r>
                        <a:rPr sz="2400" b="1" i="1" dirty="0">
                          <a:solidFill>
                            <a:srgbClr val="FF0000"/>
                          </a:solidFill>
                          <a:latin typeface="Times New Roman" panose="02020603050405020304" charset="0"/>
                        </a:rPr>
                        <a:t>lượng</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2. Phương châm về </a:t>
                      </a:r>
                      <a:r>
                        <a:rPr sz="2400" b="1" i="1" dirty="0">
                          <a:solidFill>
                            <a:srgbClr val="FF0000"/>
                          </a:solidFill>
                          <a:latin typeface="Times New Roman" panose="02020603050405020304" charset="0"/>
                        </a:rPr>
                        <a:t>chất</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3. Phương châm </a:t>
                      </a:r>
                      <a:r>
                        <a:rPr sz="2400" b="1" i="1" dirty="0">
                          <a:solidFill>
                            <a:srgbClr val="FF0000"/>
                          </a:solidFill>
                          <a:latin typeface="Times New Roman" panose="02020603050405020304" charset="0"/>
                        </a:rPr>
                        <a:t>quan hệ</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4. Phương châm </a:t>
                      </a:r>
                      <a:r>
                        <a:rPr sz="2400" b="1" i="1" dirty="0">
                          <a:solidFill>
                            <a:srgbClr val="FF0000"/>
                          </a:solidFill>
                          <a:latin typeface="Times New Roman" panose="02020603050405020304" charset="0"/>
                        </a:rPr>
                        <a:t>cách thức</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5.Phương</a:t>
                      </a:r>
                      <a:r>
                        <a:rPr lang="en-SG" sz="2400" dirty="0">
                          <a:latin typeface="Times New Roman" panose="02020603050405020304" charset="0"/>
                        </a:rPr>
                        <a:t> </a:t>
                      </a:r>
                      <a:r>
                        <a:rPr sz="2400" dirty="0" err="1">
                          <a:latin typeface="Times New Roman" panose="02020603050405020304" charset="0"/>
                        </a:rPr>
                        <a:t>châm</a:t>
                      </a:r>
                      <a:r>
                        <a:rPr sz="2400" dirty="0">
                          <a:latin typeface="Times New Roman" panose="02020603050405020304" charset="0"/>
                        </a:rPr>
                        <a:t> </a:t>
                      </a:r>
                      <a:r>
                        <a:rPr sz="2400" b="1" i="1" dirty="0" err="1">
                          <a:solidFill>
                            <a:srgbClr val="FF0000"/>
                          </a:solidFill>
                          <a:latin typeface="Times New Roman" panose="02020603050405020304" charset="0"/>
                        </a:rPr>
                        <a:t>lịch</a:t>
                      </a:r>
                      <a:r>
                        <a:rPr sz="2400" b="1" i="1" dirty="0">
                          <a:solidFill>
                            <a:srgbClr val="FF0000"/>
                          </a:solidFill>
                          <a:latin typeface="Times New Roman" panose="02020603050405020304" charset="0"/>
                        </a:rPr>
                        <a:t> sự</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747514536"/>
              </p:ext>
            </p:extLst>
          </p:nvPr>
        </p:nvGraphicFramePr>
        <p:xfrm>
          <a:off x="4992511" y="1052691"/>
          <a:ext cx="7199487" cy="583882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B</a:t>
                      </a:r>
                      <a:endParaRPr lang="en-US" sz="2800" b="1" dirty="0">
                        <a:solidFill>
                          <a:srgbClr val="000099"/>
                        </a:solidFill>
                        <a:latin typeface="Times New Roman" panose="02020603050405020304"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a. Nói ngắn gọn, rành mạch, tránh cách nói mơ hồ.</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b. Khi nói cần tế nhị và tôn trọng người khác.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c. Nội dung lời nói đáp ứng đúng yêu cầu giao tiếp, không thiếu, không thừa.</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d. Không nói những điều mà mình không tin là đúng hay không có bằng chứng xác thực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e. Nói vào đúng đề tài giao tiếp, tránh nói lạc đề.</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544711" y="1902177"/>
            <a:ext cx="1447800" cy="220980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544711" y="3121377"/>
            <a:ext cx="1447800" cy="205740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544711" y="4035777"/>
            <a:ext cx="1447800" cy="205740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544711" y="2054577"/>
            <a:ext cx="1447800" cy="3048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544711" y="3121377"/>
            <a:ext cx="1447800" cy="3048000"/>
          </a:xfrm>
          <a:prstGeom prst="line">
            <a:avLst/>
          </a:prstGeom>
          <a:ln w="28575" cap="flat" cmpd="sng">
            <a:solidFill>
              <a:srgbClr val="FF0000"/>
            </a:solidFill>
            <a:prstDash val="solid"/>
            <a:headEnd type="none" w="med" len="med"/>
            <a:tailEnd type="triangle" w="med" len="med"/>
          </a:ln>
        </p:spPr>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1942750167"/>
              </p:ext>
            </p:extLst>
          </p:nvPr>
        </p:nvGraphicFramePr>
        <p:xfrm>
          <a:off x="1" y="1052691"/>
          <a:ext cx="3039534" cy="5815965"/>
        </p:xfrm>
        <a:graphic>
          <a:graphicData uri="http://schemas.openxmlformats.org/drawingml/2006/table">
            <a:tbl>
              <a:tblPr/>
              <a:tblGrid>
                <a:gridCol w="3039534">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charset="0"/>
                        </a:rPr>
                        <a:t>Cột A</a:t>
                      </a:r>
                      <a:endParaRPr lang="en-US" sz="32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800" dirty="0">
                          <a:latin typeface="Times New Roman" panose="02020603050405020304" charset="0"/>
                        </a:rPr>
                        <a:t>1.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móc</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2.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đầu</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đũa</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3.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leo</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4.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mát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5.</a:t>
                      </a:r>
                      <a:r>
                        <a:rPr lang="en-SG" sz="2800" dirty="0">
                          <a:latin typeface="Times New Roman" panose="02020603050405020304" charset="0"/>
                        </a:rPr>
                        <a:t>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hớt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2999739348"/>
              </p:ext>
            </p:extLst>
          </p:nvPr>
        </p:nvGraphicFramePr>
        <p:xfrm>
          <a:off x="4992511" y="1052691"/>
          <a:ext cx="7199487" cy="579966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pitchFamily="18" charset="0"/>
                          <a:cs typeface="Times New Roman" panose="02020603050405020304" pitchFamily="18" charset="0"/>
                        </a:rPr>
                        <a:t>Cột B</a:t>
                      </a:r>
                      <a:endParaRPr lang="en-US" sz="3200" b="1" dirty="0">
                        <a:solidFill>
                          <a:srgbClr val="000099"/>
                        </a:solidFill>
                        <a:latin typeface="Times New Roman" panose="02020603050405020304" pitchFamily="18" charset="0"/>
                        <a:cs typeface="Times New Roman" panose="02020603050405020304" pitchFamily="18"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mỉa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c)</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009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e)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039535" y="1978377"/>
            <a:ext cx="1952976" cy="232269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039535" y="3121376"/>
            <a:ext cx="1952976" cy="3358445"/>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039535" y="4301067"/>
            <a:ext cx="1952975" cy="1142999"/>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039534" y="2054577"/>
            <a:ext cx="1952977" cy="326249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039534" y="3121376"/>
            <a:ext cx="1952977" cy="3262489"/>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val="3154181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F49CD9-063C-425A-9008-66D68D53A5E6}"/>
              </a:ext>
            </a:extLst>
          </p:cNvPr>
          <p:cNvSpPr txBox="1"/>
          <p:nvPr/>
        </p:nvSpPr>
        <p:spPr>
          <a:xfrm flipH="1">
            <a:off x="1738488" y="1730659"/>
            <a:ext cx="9064977" cy="4524315"/>
          </a:xfrm>
          <a:prstGeom prst="rect">
            <a:avLst/>
          </a:prstGeom>
          <a:noFill/>
        </p:spPr>
        <p:txBody>
          <a:bodyPr wrap="square" rtlCol="0">
            <a:spAutoFit/>
          </a:bodyPr>
          <a:lstStyle/>
          <a:p>
            <a:pPr algn="ctr"/>
            <a:r>
              <a:rPr lang="en-SG" sz="14400" dirty="0" err="1">
                <a:solidFill>
                  <a:srgbClr val="FF0000"/>
                </a:solidFill>
                <a:latin typeface="#9Slide05 Gullever Font" panose="02000507000000020004" pitchFamily="2" charset="0"/>
              </a:rPr>
              <a:t>Truy</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tìm</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kho</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báu</a:t>
            </a:r>
            <a:endParaRPr lang="en-SG" sz="14400" dirty="0">
              <a:solidFill>
                <a:srgbClr val="FF0000"/>
              </a:solidFill>
              <a:latin typeface="#9Slide05 Gullever Font" panose="02000507000000020004" pitchFamily="2" charset="0"/>
            </a:endParaRPr>
          </a:p>
        </p:txBody>
      </p:sp>
    </p:spTree>
    <p:extLst>
      <p:ext uri="{BB962C8B-B14F-4D97-AF65-F5344CB8AC3E}">
        <p14:creationId xmlns:p14="http://schemas.microsoft.com/office/powerpoint/2010/main" val="412041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549" y="-2267712"/>
            <a:ext cx="12326549" cy="8991600"/>
          </a:xfrm>
          <a:prstGeom prst="rect">
            <a:avLst/>
          </a:prstGeom>
        </p:spPr>
      </p:pic>
      <p:pic>
        <p:nvPicPr>
          <p:cNvPr id="7" name="MaryHadALittleLamb">
            <a:hlinkClick r:id="" action="ppaction://media"/>
            <a:extLst>
              <a:ext uri="{FF2B5EF4-FFF2-40B4-BE49-F238E27FC236}">
                <a16:creationId xmlns:a16="http://schemas.microsoft.com/office/drawing/2014/main" xmlns=""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98624" y="-750867"/>
            <a:ext cx="487363" cy="487363"/>
          </a:xfrm>
          <a:prstGeom prst="rect">
            <a:avLst/>
          </a:prstGeom>
        </p:spPr>
      </p:pic>
      <p:sp>
        <p:nvSpPr>
          <p:cNvPr id="59" name="Rectangle 58">
            <a:extLst>
              <a:ext uri="{FF2B5EF4-FFF2-40B4-BE49-F238E27FC236}">
                <a16:creationId xmlns:a16="http://schemas.microsoft.com/office/drawing/2014/main" xmlns="" id="{732C9279-66C1-41C1-9144-F6B39205325D}"/>
              </a:ext>
            </a:extLst>
          </p:cNvPr>
          <p:cNvSpPr/>
          <p:nvPr/>
        </p:nvSpPr>
        <p:spPr>
          <a:xfrm>
            <a:off x="4769591" y="4231519"/>
            <a:ext cx="1103376" cy="70804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2</a:t>
            </a:r>
          </a:p>
        </p:txBody>
      </p:sp>
      <p:sp>
        <p:nvSpPr>
          <p:cNvPr id="60" name="Rectangle 59">
            <a:extLst>
              <a:ext uri="{FF2B5EF4-FFF2-40B4-BE49-F238E27FC236}">
                <a16:creationId xmlns:a16="http://schemas.microsoft.com/office/drawing/2014/main" xmlns="" id="{55080397-139F-40C4-B32D-0C8DC9AC0416}"/>
              </a:ext>
            </a:extLst>
          </p:cNvPr>
          <p:cNvSpPr/>
          <p:nvPr/>
        </p:nvSpPr>
        <p:spPr>
          <a:xfrm>
            <a:off x="4769591" y="5428724"/>
            <a:ext cx="1103376" cy="740428"/>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1</a:t>
            </a:r>
          </a:p>
        </p:txBody>
      </p:sp>
      <p:pic>
        <p:nvPicPr>
          <p:cNvPr id="68" name="Picture 6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36450" y="1990201"/>
            <a:ext cx="2458381" cy="2267857"/>
          </a:xfrm>
          <a:prstGeom prst="rect">
            <a:avLst/>
          </a:prstGeom>
        </p:spPr>
      </p:pic>
      <p:pic>
        <p:nvPicPr>
          <p:cNvPr id="69" name="Picture 6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5723" y="1963661"/>
            <a:ext cx="2458381" cy="2267857"/>
          </a:xfrm>
          <a:prstGeom prst="rect">
            <a:avLst/>
          </a:prstGeom>
        </p:spPr>
      </p:pic>
      <p:pic>
        <p:nvPicPr>
          <p:cNvPr id="70" name="Picture 6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57719" y="1990201"/>
            <a:ext cx="2458381" cy="2267857"/>
          </a:xfrm>
          <a:prstGeom prst="rect">
            <a:avLst/>
          </a:prstGeom>
        </p:spPr>
      </p:pic>
      <p:pic>
        <p:nvPicPr>
          <p:cNvPr id="71" name="Picture 7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91318" y="1963662"/>
            <a:ext cx="2458381" cy="2267857"/>
          </a:xfrm>
          <a:prstGeom prst="rect">
            <a:avLst/>
          </a:prstGeom>
        </p:spPr>
      </p:pic>
      <p:sp>
        <p:nvSpPr>
          <p:cNvPr id="12" name="Oval 11">
            <a:hlinkClick r:id="rId11" action="ppaction://hlinksldjump"/>
          </p:cNvPr>
          <p:cNvSpPr/>
          <p:nvPr/>
        </p:nvSpPr>
        <p:spPr>
          <a:xfrm>
            <a:off x="5980558" y="4412188"/>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2</a:t>
            </a:r>
          </a:p>
        </p:txBody>
      </p:sp>
      <p:sp>
        <p:nvSpPr>
          <p:cNvPr id="73" name="Oval 72">
            <a:hlinkClick r:id="rId12" action="ppaction://hlinksldjump"/>
          </p:cNvPr>
          <p:cNvSpPr/>
          <p:nvPr/>
        </p:nvSpPr>
        <p:spPr>
          <a:xfrm>
            <a:off x="5980558" y="5577909"/>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1</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90537" y="4258058"/>
            <a:ext cx="2099284" cy="1568802"/>
          </a:xfrm>
          <a:prstGeom prst="rect">
            <a:avLst/>
          </a:prstGeom>
        </p:spPr>
      </p:pic>
      <p:pic>
        <p:nvPicPr>
          <p:cNvPr id="75" name="Picture 7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51859" y="5250844"/>
            <a:ext cx="2099284" cy="1568802"/>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529471" y="4001048"/>
            <a:ext cx="2628312" cy="1877029"/>
          </a:xfrm>
          <a:prstGeom prst="rect">
            <a:avLst/>
          </a:prstGeom>
        </p:spPr>
      </p:pic>
      <p:pic>
        <p:nvPicPr>
          <p:cNvPr id="77" name="Picture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760024" y="5230637"/>
            <a:ext cx="2628312" cy="1877029"/>
          </a:xfrm>
          <a:prstGeom prst="rect">
            <a:avLst/>
          </a:prstGeom>
        </p:spPr>
      </p:pic>
      <p:pic>
        <p:nvPicPr>
          <p:cNvPr id="78" name="Picture 77">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sp>
        <p:nvSpPr>
          <p:cNvPr id="15" name="Rectangle 14"/>
          <p:cNvSpPr/>
          <p:nvPr/>
        </p:nvSpPr>
        <p:spPr>
          <a:xfrm>
            <a:off x="4791952" y="6279901"/>
            <a:ext cx="1103376" cy="598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61" name="Picture 60">
            <a:extLst>
              <a:ext uri="{FF2B5EF4-FFF2-40B4-BE49-F238E27FC236}">
                <a16:creationId xmlns:a16="http://schemas.microsoft.com/office/drawing/2014/main" xmlns="" id="{BD88EA17-A8FF-43E3-8D2A-18A3436FEF2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877182" y="5338631"/>
            <a:ext cx="888194" cy="1519369"/>
          </a:xfrm>
          <a:prstGeom prst="rect">
            <a:avLst/>
          </a:prstGeom>
        </p:spPr>
      </p:pic>
      <p:pic>
        <p:nvPicPr>
          <p:cNvPr id="11" name="Picture 1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61680" y="2069444"/>
            <a:ext cx="2458381" cy="2267857"/>
          </a:xfrm>
          <a:prstGeom prst="rect">
            <a:avLst/>
          </a:prstGeom>
        </p:spPr>
      </p:pic>
      <p:pic>
        <p:nvPicPr>
          <p:cNvPr id="2" name="caxa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1173" y="-639389"/>
            <a:ext cx="487363" cy="487363"/>
          </a:xfrm>
          <a:prstGeom prst="rect">
            <a:avLst/>
          </a:prstGeom>
        </p:spPr>
      </p:pic>
    </p:spTree>
    <p:extLst>
      <p:ext uri="{BB962C8B-B14F-4D97-AF65-F5344CB8AC3E}">
        <p14:creationId xmlns:p14="http://schemas.microsoft.com/office/powerpoint/2010/main" val="3479886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375E-6 4.81481E-6 L -0.43437 -0.00764 " pathEditMode="relative" rAng="0" ptsTypes="AA">
                                      <p:cBhvr>
                                        <p:cTn id="6" dur="3000" fill="hold"/>
                                        <p:tgtEl>
                                          <p:spTgt spid="13"/>
                                        </p:tgtEl>
                                        <p:attrNameLst>
                                          <p:attrName>ppt_x</p:attrName>
                                          <p:attrName>ppt_y</p:attrName>
                                        </p:attrNameLst>
                                      </p:cBhvr>
                                      <p:rCtr x="-21719" y="-394"/>
                                    </p:animMotion>
                                  </p:childTnLst>
                                </p:cTn>
                              </p:par>
                              <p:par>
                                <p:cTn id="7" presetID="35" presetClass="path" presetSubtype="0" accel="50000" decel="50000" fill="hold" nodeType="withEffect">
                                  <p:stCondLst>
                                    <p:cond delay="0"/>
                                  </p:stCondLst>
                                  <p:childTnLst>
                                    <p:animMotion origin="layout" path="M -2.5E-6 -2.59259E-6 L -0.30963 -0.02662 " pathEditMode="relative" rAng="0" ptsTypes="AA">
                                      <p:cBhvr>
                                        <p:cTn id="8" dur="3000" fill="hold"/>
                                        <p:tgtEl>
                                          <p:spTgt spid="75"/>
                                        </p:tgtEl>
                                        <p:attrNameLst>
                                          <p:attrName>ppt_x</p:attrName>
                                          <p:attrName>ppt_y</p:attrName>
                                        </p:attrNameLst>
                                      </p:cBhvr>
                                      <p:rCtr x="-15482" y="-1343"/>
                                    </p:animMotion>
                                  </p:childTnLst>
                                </p:cTn>
                              </p:par>
                              <p:par>
                                <p:cTn id="9" presetID="63" presetClass="path" presetSubtype="0" accel="50000" decel="50000" fill="hold" nodeType="withEffect">
                                  <p:stCondLst>
                                    <p:cond delay="0"/>
                                  </p:stCondLst>
                                  <p:childTnLst>
                                    <p:animMotion origin="layout" path="M -2.08333E-7 2.96296E-6 L 0.27943 -0.02014 " pathEditMode="relative" rAng="0" ptsTypes="AA">
                                      <p:cBhvr>
                                        <p:cTn id="10" dur="2000" fill="hold"/>
                                        <p:tgtEl>
                                          <p:spTgt spid="77"/>
                                        </p:tgtEl>
                                        <p:attrNameLst>
                                          <p:attrName>ppt_x</p:attrName>
                                          <p:attrName>ppt_y</p:attrName>
                                        </p:attrNameLst>
                                      </p:cBhvr>
                                      <p:rCtr x="13971" y="-1019"/>
                                    </p:animMotion>
                                  </p:childTnLst>
                                </p:cTn>
                              </p:par>
                              <p:par>
                                <p:cTn id="11" presetID="63" presetClass="path" presetSubtype="0" accel="50000" decel="50000" fill="hold" nodeType="withEffect">
                                  <p:stCondLst>
                                    <p:cond delay="0"/>
                                  </p:stCondLst>
                                  <p:childTnLst>
                                    <p:animMotion origin="layout" path="M -6.25E-7 1.11111E-6 L 0.35169 -0.01088 " pathEditMode="relative" rAng="0" ptsTypes="AA">
                                      <p:cBhvr>
                                        <p:cTn id="12" dur="2000" fill="hold"/>
                                        <p:tgtEl>
                                          <p:spTgt spid="14"/>
                                        </p:tgtEl>
                                        <p:attrNameLst>
                                          <p:attrName>ppt_x</p:attrName>
                                          <p:attrName>ppt_y</p:attrName>
                                        </p:attrNameLst>
                                      </p:cBhvr>
                                      <p:rCtr x="17578" y="-556"/>
                                    </p:animMotion>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7 L 1.66667E-6 -0.09282 " pathEditMode="relative" rAng="0" ptsTypes="AA">
                                      <p:cBhvr>
                                        <p:cTn id="21" dur="1000" fill="hold"/>
                                        <p:tgtEl>
                                          <p:spTgt spid="61"/>
                                        </p:tgtEl>
                                        <p:attrNameLst>
                                          <p:attrName>ppt_x</p:attrName>
                                          <p:attrName>ppt_y</p:attrName>
                                        </p:attrNameLst>
                                      </p:cBhvr>
                                      <p:rCtr x="0" y="-4653"/>
                                    </p:animMotion>
                                  </p:childTnLst>
                                  <p:subTnLst>
                                    <p:audio>
                                      <p:cMediaNode>
                                        <p:cTn display="0" masterRel="sameClick">
                                          <p:stCondLst>
                                            <p:cond evt="begin" delay="0">
                                              <p:tn val="20"/>
                                            </p:cond>
                                          </p:stCondLst>
                                          <p:endCondLst>
                                            <p:cond evt="onStopAudio" delay="0">
                                              <p:tgtEl>
                                                <p:sldTgt/>
                                              </p:tgtEl>
                                            </p:cond>
                                          </p:endCondLst>
                                        </p:cTn>
                                        <p:tgtEl>
                                          <p:sndTgt r:embed="rId7" name="DRUMROLL.WAV"/>
                                        </p:tgtEl>
                                      </p:cMediaNode>
                                    </p:audio>
                                  </p:subTnLst>
                                </p:cTn>
                              </p:par>
                              <p:par>
                                <p:cTn id="22" presetID="6" presetClass="emph" presetSubtype="0" autoRev="1" fill="hold" nodeType="withEffect">
                                  <p:stCondLst>
                                    <p:cond delay="0"/>
                                  </p:stCondLst>
                                  <p:childTnLst>
                                    <p:animScale>
                                      <p:cBhvr>
                                        <p:cTn id="23" dur="500" fill="hold"/>
                                        <p:tgtEl>
                                          <p:spTgt spid="61"/>
                                        </p:tgtEl>
                                      </p:cBhvr>
                                      <p:by x="140000" y="140000"/>
                                    </p:animScale>
                                  </p:childTnLst>
                                </p:cTn>
                              </p:par>
                              <p:par>
                                <p:cTn id="24" presetID="27" presetClass="emph" presetSubtype="0" repeatCount="5000" fill="remove" grpId="0" nodeType="withEffect">
                                  <p:stCondLst>
                                    <p:cond delay="0"/>
                                  </p:stCondLst>
                                  <p:childTnLst>
                                    <p:animClr clrSpc="rgb" dir="cw">
                                      <p:cBhvr override="childStyle">
                                        <p:cTn id="25" dur="250" autoRev="1" fill="remove"/>
                                        <p:tgtEl>
                                          <p:spTgt spid="60"/>
                                        </p:tgtEl>
                                        <p:attrNameLst>
                                          <p:attrName>style.color</p:attrName>
                                        </p:attrNameLst>
                                      </p:cBhvr>
                                      <p:to>
                                        <a:schemeClr val="bg1"/>
                                      </p:to>
                                    </p:animClr>
                                    <p:animClr clrSpc="rgb" dir="cw">
                                      <p:cBhvr>
                                        <p:cTn id="26" dur="250" autoRev="1" fill="remove"/>
                                        <p:tgtEl>
                                          <p:spTgt spid="60"/>
                                        </p:tgtEl>
                                        <p:attrNameLst>
                                          <p:attrName>fillcolor</p:attrName>
                                        </p:attrNameLst>
                                      </p:cBhvr>
                                      <p:to>
                                        <a:schemeClr val="bg1"/>
                                      </p:to>
                                    </p:animClr>
                                    <p:set>
                                      <p:cBhvr>
                                        <p:cTn id="27" dur="250" autoRev="1" fill="remove"/>
                                        <p:tgtEl>
                                          <p:spTgt spid="60"/>
                                        </p:tgtEl>
                                        <p:attrNameLst>
                                          <p:attrName>fill.type</p:attrName>
                                        </p:attrNameLst>
                                      </p:cBhvr>
                                      <p:to>
                                        <p:strVal val="solid"/>
                                      </p:to>
                                    </p:set>
                                    <p:set>
                                      <p:cBhvr>
                                        <p:cTn id="28" dur="250" autoRev="1" fill="remove"/>
                                        <p:tgtEl>
                                          <p:spTgt spid="60"/>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1.66667E-6 -0.09282 L -0.00248 -0.30069 " pathEditMode="relative" rAng="0" ptsTypes="AA">
                                      <p:cBhvr>
                                        <p:cTn id="32" dur="1000" fill="hold"/>
                                        <p:tgtEl>
                                          <p:spTgt spid="61"/>
                                        </p:tgtEl>
                                        <p:attrNameLst>
                                          <p:attrName>ppt_x</p:attrName>
                                          <p:attrName>ppt_y</p:attrName>
                                        </p:attrNameLst>
                                      </p:cBhvr>
                                      <p:rCtr x="-130" y="-10394"/>
                                    </p:animMotion>
                                  </p:childTnLst>
                                  <p:subTnLst>
                                    <p:audio>
                                      <p:cMediaNode>
                                        <p:cTn display="0" masterRel="sameClick">
                                          <p:stCondLst>
                                            <p:cond evt="begin" delay="0">
                                              <p:tn val="31"/>
                                            </p:cond>
                                          </p:stCondLst>
                                          <p:endCondLst>
                                            <p:cond evt="onStopAudio" delay="0">
                                              <p:tgtEl>
                                                <p:sldTgt/>
                                              </p:tgtEl>
                                            </p:cond>
                                          </p:endCondLst>
                                        </p:cTn>
                                        <p:tgtEl>
                                          <p:sndTgt r:embed="rId7" name="DRUMROLL.WAV"/>
                                        </p:tgtEl>
                                      </p:cMediaNode>
                                    </p:audio>
                                  </p:subTnLst>
                                </p:cTn>
                              </p:par>
                              <p:par>
                                <p:cTn id="33" presetID="6" presetClass="emph" presetSubtype="0" autoRev="1" fill="hold" nodeType="withEffect">
                                  <p:stCondLst>
                                    <p:cond delay="0"/>
                                  </p:stCondLst>
                                  <p:childTnLst>
                                    <p:animScale>
                                      <p:cBhvr>
                                        <p:cTn id="34" dur="500" fill="hold"/>
                                        <p:tgtEl>
                                          <p:spTgt spid="61"/>
                                        </p:tgtEl>
                                      </p:cBhvr>
                                      <p:by x="140000" y="140000"/>
                                    </p:animScale>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59"/>
                                        </p:tgtEl>
                                        <p:attrNameLst>
                                          <p:attrName>style.color</p:attrName>
                                        </p:attrNameLst>
                                      </p:cBhvr>
                                      <p:to>
                                        <a:schemeClr val="bg1"/>
                                      </p:to>
                                    </p:animClr>
                                    <p:animClr clrSpc="rgb" dir="cw">
                                      <p:cBhvr>
                                        <p:cTn id="37" dur="250" autoRev="1" fill="remove"/>
                                        <p:tgtEl>
                                          <p:spTgt spid="59"/>
                                        </p:tgtEl>
                                        <p:attrNameLst>
                                          <p:attrName>fillcolor</p:attrName>
                                        </p:attrNameLst>
                                      </p:cBhvr>
                                      <p:to>
                                        <a:schemeClr val="bg1"/>
                                      </p:to>
                                    </p:animClr>
                                    <p:set>
                                      <p:cBhvr>
                                        <p:cTn id="38" dur="250" autoRev="1" fill="remove"/>
                                        <p:tgtEl>
                                          <p:spTgt spid="59"/>
                                        </p:tgtEl>
                                        <p:attrNameLst>
                                          <p:attrName>fill.type</p:attrName>
                                        </p:attrNameLst>
                                      </p:cBhvr>
                                      <p:to>
                                        <p:strVal val="solid"/>
                                      </p:to>
                                    </p:set>
                                    <p:set>
                                      <p:cBhvr>
                                        <p:cTn id="39" dur="250" autoRev="1" fill="remove"/>
                                        <p:tgtEl>
                                          <p:spTgt spid="59"/>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0.00248 -0.30069 L -0.00547 -0.43218 " pathEditMode="relative" rAng="0" ptsTypes="AA">
                                      <p:cBhvr>
                                        <p:cTn id="43" dur="2000" fill="hold"/>
                                        <p:tgtEl>
                                          <p:spTgt spid="61"/>
                                        </p:tgtEl>
                                        <p:attrNameLst>
                                          <p:attrName>ppt_x</p:attrName>
                                          <p:attrName>ppt_y</p:attrName>
                                        </p:attrNameLst>
                                      </p:cBhvr>
                                      <p:rCtr x="-156" y="-6574"/>
                                    </p:animMotion>
                                  </p:childTnLst>
                                </p:cTn>
                              </p:par>
                              <p:par>
                                <p:cTn id="44" presetID="6" presetClass="emph" presetSubtype="0" fill="hold" nodeType="withEffect">
                                  <p:stCondLst>
                                    <p:cond delay="0"/>
                                  </p:stCondLst>
                                  <p:childTnLst>
                                    <p:animScale>
                                      <p:cBhvr>
                                        <p:cTn id="45" dur="2000" fill="hold"/>
                                        <p:tgtEl>
                                          <p:spTgt spid="61"/>
                                        </p:tgtEl>
                                      </p:cBhvr>
                                      <p:by x="50000" y="50000"/>
                                    </p:animScale>
                                  </p:childTnLst>
                                </p:cTn>
                              </p:par>
                            </p:childTnLst>
                          </p:cTn>
                        </p:par>
                        <p:par>
                          <p:cTn id="46" fill="hold">
                            <p:stCondLst>
                              <p:cond delay="2000"/>
                            </p:stCondLst>
                            <p:childTnLst>
                              <p:par>
                                <p:cTn id="47" presetID="63" presetClass="path" presetSubtype="0" accel="50000" decel="50000" fill="hold" nodeType="afterEffect">
                                  <p:stCondLst>
                                    <p:cond delay="0"/>
                                  </p:stCondLst>
                                  <p:childTnLst>
                                    <p:animMotion origin="layout" path="M -0.00547 -0.43218 L 0.11484 -0.44236 " pathEditMode="relative" rAng="0" ptsTypes="AA">
                                      <p:cBhvr>
                                        <p:cTn id="48" dur="2000" fill="hold"/>
                                        <p:tgtEl>
                                          <p:spTgt spid="61"/>
                                        </p:tgtEl>
                                        <p:attrNameLst>
                                          <p:attrName>ppt_x</p:attrName>
                                          <p:attrName>ppt_y</p:attrName>
                                        </p:attrNameLst>
                                      </p:cBhvr>
                                      <p:rCtr x="6016" y="-509"/>
                                    </p:animMotion>
                                  </p:childTnLst>
                                </p:cTn>
                              </p:par>
                              <p:par>
                                <p:cTn id="49" presetID="10" presetClass="exit" presetSubtype="0" fill="hold" nodeType="withEffect">
                                  <p:stCondLst>
                                    <p:cond delay="0"/>
                                  </p:stCondLst>
                                  <p:childTnLst>
                                    <p:animEffect transition="out" filter="fade">
                                      <p:cBhvr>
                                        <p:cTn id="50" dur="4000"/>
                                        <p:tgtEl>
                                          <p:spTgt spid="61"/>
                                        </p:tgtEl>
                                      </p:cBhvr>
                                    </p:animEffect>
                                    <p:set>
                                      <p:cBhvr>
                                        <p:cTn id="51" dur="1" fill="hold">
                                          <p:stCondLst>
                                            <p:cond delay="3999"/>
                                          </p:stCondLst>
                                        </p:cTn>
                                        <p:tgtEl>
                                          <p:spTgt spid="61"/>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59" grpId="0" animBg="1"/>
      <p:bldP spid="6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662" y="138221"/>
            <a:ext cx="10189729" cy="3734951"/>
          </a:xfrm>
          <a:prstGeom prst="rect">
            <a:avLst/>
          </a:prstGeom>
        </p:spPr>
      </p:pic>
      <p:sp>
        <p:nvSpPr>
          <p:cNvPr id="5" name="TextBox 4"/>
          <p:cNvSpPr txBox="1"/>
          <p:nvPr/>
        </p:nvSpPr>
        <p:spPr>
          <a:xfrm>
            <a:off x="1801204" y="1600648"/>
            <a:ext cx="9386458" cy="2062103"/>
          </a:xfrm>
          <a:prstGeom prst="rect">
            <a:avLst/>
          </a:prstGeom>
          <a:noFill/>
        </p:spPr>
        <p:txBody>
          <a:bodyPr wrap="square" rtlCol="0">
            <a:spAutoFit/>
          </a:bodyPr>
          <a:lstStyle/>
          <a:p>
            <a:pPr algn="just">
              <a:lnSpc>
                <a:spcPct val="100000"/>
              </a:lnSpc>
              <a:spcBef>
                <a:spcPct val="50000"/>
              </a:spcBef>
              <a:buNone/>
            </a:pP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ca </a:t>
            </a:r>
            <a:r>
              <a:rPr lang="en-US" altLang="en-US" sz="3200" dirty="0" err="1">
                <a:latin typeface="Times New Roman" panose="02020603050405020304" pitchFamily="18" charset="0"/>
                <a:cs typeface="Times New Roman" panose="02020603050405020304" pitchFamily="18" charset="0"/>
              </a:rPr>
              <a:t>dao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khuyên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chúng</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mâm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cỗ</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chẳng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Lựa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 “Kim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nặng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8" name="TextBox 7"/>
          <p:cNvSpPr txBox="1"/>
          <p:nvPr/>
        </p:nvSpPr>
        <p:spPr>
          <a:xfrm>
            <a:off x="624953" y="4276106"/>
            <a:ext cx="10947328" cy="1200329"/>
          </a:xfrm>
          <a:prstGeom prst="rect">
            <a:avLst/>
          </a:prstGeom>
          <a:noFill/>
        </p:spPr>
        <p:txBody>
          <a:bodyPr wrap="square" rtlCol="0">
            <a:spAutoFit/>
          </a:bodyPr>
          <a:lstStyle/>
          <a:p>
            <a:pPr algn="ctr"/>
            <a:r>
              <a:rPr lang="en-US" altLang="en-US" sz="3600" b="1" dirty="0" err="1">
                <a:solidFill>
                  <a:srgbClr val="FFFF00"/>
                </a:solidFill>
                <a:latin typeface="Times New Roman" panose="02020603050405020304" pitchFamily="18" charset="0"/>
                <a:cs typeface="Times New Roman" panose="02020603050405020304" pitchFamily="18" charset="0"/>
              </a:rPr>
              <a:t>Suy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nghĩ</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lựa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chọn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ngữ</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giao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tiếp</a:t>
            </a:r>
            <a:r>
              <a:rPr lang="en-US" altLang="en-US" sz="3600" b="1" dirty="0">
                <a:solidFill>
                  <a:srgbClr val="FFFF00"/>
                </a:solidFill>
                <a:latin typeface="Times New Roman" panose="02020603050405020304" pitchFamily="18" charset="0"/>
                <a:cs typeface="Times New Roman" panose="02020603050405020304" pitchFamily="18" charset="0"/>
              </a:rPr>
              <a:t> + </a:t>
            </a:r>
            <a:r>
              <a:rPr lang="en-US" altLang="en-US" sz="3600" b="1" dirty="0" err="1">
                <a:solidFill>
                  <a:srgbClr val="FFFF00"/>
                </a:solidFill>
                <a:latin typeface="Times New Roman" panose="02020603050405020304" pitchFamily="18" charset="0"/>
                <a:cs typeface="Times New Roman" panose="02020603050405020304" pitchFamily="18" charset="0"/>
              </a:rPr>
              <a:t>Có</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thái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độ</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với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đối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thoại</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5-Point Star 8">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24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4851"/>
            <a:ext cx="7989477" cy="3599483"/>
          </a:xfrm>
          <a:prstGeom prst="rect">
            <a:avLst/>
          </a:prstGeom>
        </p:spPr>
      </p:pic>
      <p:sp>
        <p:nvSpPr>
          <p:cNvPr id="5" name="TextBox 4"/>
          <p:cNvSpPr txBox="1"/>
          <p:nvPr/>
        </p:nvSpPr>
        <p:spPr>
          <a:xfrm>
            <a:off x="2415822" y="1559769"/>
            <a:ext cx="7360355"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Phép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vựng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cho</a:t>
            </a:r>
            <a:r>
              <a:rPr lang="en-US" sz="3600" b="1" dirty="0">
                <a:solidFill>
                  <a:schemeClr val="bg1"/>
                </a:solidFill>
                <a:latin typeface="Times New Roman" panose="02020603050405020304" pitchFamily="18" charset="0"/>
                <a:cs typeface="Times New Roman" panose="02020603050405020304" pitchFamily="18" charset="0"/>
              </a:rPr>
              <a:t> VD</a:t>
            </a:r>
          </a:p>
        </p:txBody>
      </p:sp>
      <p:pic>
        <p:nvPicPr>
          <p:cNvPr id="6" name="Picture 5">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7" name="TextBox 6"/>
          <p:cNvSpPr txBox="1"/>
          <p:nvPr/>
        </p:nvSpPr>
        <p:spPr>
          <a:xfrm>
            <a:off x="828155" y="4321262"/>
            <a:ext cx="10024845"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giảm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tránh</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5-Point Star 7">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592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64" y="-926592"/>
            <a:ext cx="4834091" cy="2303298"/>
          </a:xfrm>
          <a:prstGeom prst="rect">
            <a:avLst/>
          </a:prstGeom>
        </p:spPr>
      </p:pic>
      <p:pic>
        <p:nvPicPr>
          <p:cNvPr id="6" name="Picture 5">
            <a:hlinkClick r:id="rId9" action="ppaction://hlinksldjump"/>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009253" y="3855920"/>
            <a:ext cx="2282952" cy="1634057"/>
          </a:xfrm>
          <a:prstGeom prst="rect">
            <a:avLst/>
          </a:prstGeom>
        </p:spPr>
      </p:pic>
      <p:pic>
        <p:nvPicPr>
          <p:cNvPr id="7" name="Picture 6">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682349" y="4049367"/>
            <a:ext cx="2048256" cy="1247161"/>
          </a:xfrm>
          <a:prstGeom prst="rect">
            <a:avLst/>
          </a:prstGeom>
        </p:spPr>
      </p:pic>
      <p:pic>
        <p:nvPicPr>
          <p:cNvPr id="13" name="Picture 12">
            <a:hlinkClick r:id="rId13" action="ppaction://hlinksldjump"/>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pic>
        <p:nvPicPr>
          <p:cNvPr id="2" name="Picture 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962884" y="3855920"/>
            <a:ext cx="2747849" cy="1201946"/>
          </a:xfrm>
          <a:prstGeom prst="rect">
            <a:avLst/>
          </a:prstGeom>
        </p:spPr>
      </p:pic>
      <p:pic>
        <p:nvPicPr>
          <p:cNvPr id="11" name="Picture 1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710733" y="3855920"/>
            <a:ext cx="2747849" cy="1201946"/>
          </a:xfrm>
          <a:prstGeom prst="rect">
            <a:avLst/>
          </a:prstGeom>
        </p:spPr>
      </p:pic>
      <p:pic>
        <p:nvPicPr>
          <p:cNvPr id="4" name="Picture 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99357" y="2773579"/>
            <a:ext cx="1382739" cy="2365348"/>
          </a:xfrm>
          <a:prstGeom prst="rect">
            <a:avLst/>
          </a:prstGeom>
        </p:spPr>
      </p:pic>
      <p:pic>
        <p:nvPicPr>
          <p:cNvPr id="3" name="cọ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0998" y="0"/>
            <a:ext cx="487363" cy="487363"/>
          </a:xfrm>
          <a:prstGeom prst="rect">
            <a:avLst/>
          </a:prstGeom>
        </p:spPr>
      </p:pic>
    </p:spTree>
    <p:extLst>
      <p:ext uri="{BB962C8B-B14F-4D97-AF65-F5344CB8AC3E}">
        <p14:creationId xmlns:p14="http://schemas.microsoft.com/office/powerpoint/2010/main" val="3581514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1.11022E-16 L -0.54636 -0.03495 " pathEditMode="relative" rAng="0" ptsTypes="AA">
                                      <p:cBhvr>
                                        <p:cTn id="6" dur="3000" fill="hold"/>
                                        <p:tgtEl>
                                          <p:spTgt spid="6"/>
                                        </p:tgtEl>
                                        <p:attrNameLst>
                                          <p:attrName>ppt_x</p:attrName>
                                          <p:attrName>ppt_y</p:attrName>
                                        </p:attrNameLst>
                                      </p:cBhvr>
                                      <p:rCtr x="-27318" y="-1759"/>
                                    </p:animMotion>
                                  </p:childTnLst>
                                  <p:subTnLst>
                                    <p:audio>
                                      <p:cMediaNode>
                                        <p:cTn display="0" masterRel="sameClick">
                                          <p:stCondLst>
                                            <p:cond evt="begin" delay="0">
                                              <p:tn val="5"/>
                                            </p:cond>
                                          </p:stCondLst>
                                          <p:endCondLst>
                                            <p:cond evt="onStopAudio" delay="0">
                                              <p:tgtEl>
                                                <p:sldTgt/>
                                              </p:tgtEl>
                                            </p:cond>
                                          </p:endCondLst>
                                        </p:cTn>
                                        <p:tgtEl>
                                          <p:sndTgt r:embed="rId5" name="Tiếng gầm đầy uy lực của chú Sư Tử con!! 00_00_07-00_00_12.wav"/>
                                        </p:tgtEl>
                                      </p:cMediaNode>
                                    </p:audio>
                                  </p:subTnLst>
                                </p:cTn>
                              </p:par>
                            </p:childTnLst>
                          </p:cTn>
                        </p:par>
                        <p:par>
                          <p:cTn id="7" fill="hold">
                            <p:stCondLst>
                              <p:cond delay="3000"/>
                            </p:stCondLst>
                            <p:childTnLst>
                              <p:par>
                                <p:cTn id="8" presetID="35" presetClass="path" presetSubtype="0" accel="50000" decel="50000" fill="hold" nodeType="afterEffect">
                                  <p:stCondLst>
                                    <p:cond delay="0"/>
                                  </p:stCondLst>
                                  <p:childTnLst>
                                    <p:animMotion origin="layout" path="M -1.25E-6 1.11022E-16 L -0.49805 -0.03588 " pathEditMode="relative" rAng="0" ptsTypes="AA">
                                      <p:cBhvr>
                                        <p:cTn id="9" dur="3000" fill="hold"/>
                                        <p:tgtEl>
                                          <p:spTgt spid="7"/>
                                        </p:tgtEl>
                                        <p:attrNameLst>
                                          <p:attrName>ppt_x</p:attrName>
                                          <p:attrName>ppt_y</p:attrName>
                                        </p:attrNameLst>
                                      </p:cBhvr>
                                      <p:rCtr x="-24909" y="-1806"/>
                                    </p:animMotion>
                                  </p:childTnLst>
                                  <p:subTnLst>
                                    <p:audio>
                                      <p:cMediaNode>
                                        <p:cTn display="0" masterRel="sameClick">
                                          <p:stCondLst>
                                            <p:cond evt="begin" delay="0">
                                              <p:tn val="8"/>
                                            </p:cond>
                                          </p:stCondLst>
                                          <p:endCondLst>
                                            <p:cond evt="onStopAudio" delay="0">
                                              <p:tgtEl>
                                                <p:sldTgt/>
                                              </p:tgtEl>
                                            </p:cond>
                                          </p:endCondLst>
                                        </p:cTn>
                                        <p:tgtEl>
                                          <p:sndTgt r:embed="rId6" name="videoplayback 00_00_00-00_00_02.wav"/>
                                        </p:tgtEl>
                                      </p:cMediaNode>
                                    </p:audio>
                                  </p:subTnLst>
                                </p:cTn>
                              </p:par>
                            </p:childTnLst>
                          </p:cTn>
                        </p:par>
                        <p:par>
                          <p:cTn id="10" fill="hold">
                            <p:stCondLst>
                              <p:cond delay="6000"/>
                            </p:stCondLst>
                            <p:childTnLst>
                              <p:par>
                                <p:cTn id="11" presetID="1" presetClass="mediacall" presetSubtype="0" fill="hold" nodeType="afterEffect">
                                  <p:stCondLst>
                                    <p:cond delay="0"/>
                                  </p:stCondLst>
                                  <p:childTnLst>
                                    <p:cmd type="call" cmd="playFrom(0.0)">
                                      <p:cBhvr>
                                        <p:cTn id="12" dur="7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1.25E-6 -1.85185E-6 L 0.25 -1.85185E-6 " pathEditMode="relative" rAng="0" ptsTypes="AA">
                                      <p:cBhvr>
                                        <p:cTn id="17" dur="2000" fill="hold"/>
                                        <p:tgtEl>
                                          <p:spTgt spid="4"/>
                                        </p:tgtEl>
                                        <p:attrNameLst>
                                          <p:attrName>ppt_x</p:attrName>
                                          <p:attrName>ppt_y</p:attrName>
                                        </p:attrNameLst>
                                      </p:cBhvr>
                                      <p:rCtr x="12500" y="0"/>
                                    </p:animMotion>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25 -1.85185E-6 L 0.52982 0.01366 " pathEditMode="relative" rAng="0" ptsTypes="AA">
                                      <p:cBhvr>
                                        <p:cTn id="23" dur="2000" fill="hold"/>
                                        <p:tgtEl>
                                          <p:spTgt spid="4"/>
                                        </p:tgtEl>
                                        <p:attrNameLst>
                                          <p:attrName>ppt_x</p:attrName>
                                          <p:attrName>ppt_y</p:attrName>
                                        </p:attrNameLst>
                                      </p:cBhvr>
                                      <p:rCtr x="13984" y="671"/>
                                    </p:animMotion>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000"/>
                            </p:stCondLst>
                            <p:childTnLst>
                              <p:par>
                                <p:cTn id="27" presetID="63" presetClass="path" presetSubtype="0" accel="50000" decel="50000" fill="hold" nodeType="afterEffect">
                                  <p:stCondLst>
                                    <p:cond delay="0"/>
                                  </p:stCondLst>
                                  <p:childTnLst>
                                    <p:animMotion origin="layout" path="M 0.52982 0.01366 L 0.92109 0.01366 " pathEditMode="relative" rAng="0" ptsTypes="AA">
                                      <p:cBhvr>
                                        <p:cTn id="28" dur="2000" fill="hold"/>
                                        <p:tgtEl>
                                          <p:spTgt spid="4"/>
                                        </p:tgtEl>
                                        <p:attrNameLst>
                                          <p:attrName>ppt_x</p:attrName>
                                          <p:attrName>ppt_y</p:attrName>
                                        </p:attrNameLst>
                                      </p:cBhvr>
                                      <p:rCtr x="19557" y="0"/>
                                    </p:animMotion>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11" y="-120616"/>
            <a:ext cx="9719733" cy="3549616"/>
          </a:xfrm>
          <a:prstGeom prst="rect">
            <a:avLst/>
          </a:prstGeom>
        </p:spPr>
      </p:pic>
      <p:sp>
        <p:nvSpPr>
          <p:cNvPr id="3" name="TextBox 2"/>
          <p:cNvSpPr txBox="1"/>
          <p:nvPr/>
        </p:nvSpPr>
        <p:spPr>
          <a:xfrm>
            <a:off x="1738490" y="1265382"/>
            <a:ext cx="8798418"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nói băm nói bổ</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nói như đấm vào tai</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959556" y="4230950"/>
            <a:ext cx="10894150" cy="1569660"/>
          </a:xfrm>
          <a:prstGeom prst="rect">
            <a:avLst/>
          </a:prstGeom>
          <a:noFill/>
        </p:spPr>
        <p:txBody>
          <a:bodyPr wrap="square" rtlCol="0">
            <a:spAutoFit/>
          </a:bodyPr>
          <a:lstStyle/>
          <a:p>
            <a:r>
              <a:rPr lang="vi-VN" sz="3200" dirty="0">
                <a:solidFill>
                  <a:schemeClr val="bg1"/>
                </a:solidFill>
                <a:latin typeface="+mj-lt"/>
              </a:rPr>
              <a:t>+ Nói băm nói bổ: nói bốp chát, xỉa xói, thô bạo</a:t>
            </a:r>
          </a:p>
          <a:p>
            <a:r>
              <a:rPr lang="vi-VN" sz="3200" dirty="0">
                <a:solidFill>
                  <a:schemeClr val="bg1"/>
                </a:solidFill>
                <a:latin typeface="+mj-lt"/>
              </a:rPr>
              <a:t>+ Nói như đấm vào tai: nói mạnh, trái ý người khác, khó nghe</a:t>
            </a:r>
            <a:endParaRPr lang="en-SG" sz="3200" dirty="0">
              <a:solidFill>
                <a:schemeClr val="bg1"/>
              </a:solidFill>
              <a:latin typeface="+mj-lt"/>
            </a:endParaRPr>
          </a:p>
          <a:p>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12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ong_noi_ga_ba_noi_vit (1)_az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115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3202483"/>
          </a:xfrm>
          <a:prstGeom prst="rect">
            <a:avLst/>
          </a:prstGeom>
        </p:spPr>
      </p:pic>
      <p:sp>
        <p:nvSpPr>
          <p:cNvPr id="3" name="TextBox 2"/>
          <p:cNvSpPr txBox="1"/>
          <p:nvPr/>
        </p:nvSpPr>
        <p:spPr>
          <a:xfrm>
            <a:off x="2472266" y="1053527"/>
            <a:ext cx="746195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khuyên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chúng</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cách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5" y="4230950"/>
            <a:ext cx="12322570" cy="1569660"/>
          </a:xfrm>
          <a:prstGeom prst="rect">
            <a:avLst/>
          </a:prstGeom>
        </p:spPr>
      </p:pic>
      <p:sp>
        <p:nvSpPr>
          <p:cNvPr id="5" name="TextBox 4"/>
          <p:cNvSpPr txBox="1"/>
          <p:nvPr/>
        </p:nvSpPr>
        <p:spPr>
          <a:xfrm>
            <a:off x="191911" y="4230950"/>
            <a:ext cx="11796889" cy="1569660"/>
          </a:xfrm>
          <a:prstGeom prst="rect">
            <a:avLst/>
          </a:prstGeom>
          <a:noFill/>
        </p:spPr>
        <p:txBody>
          <a:bodyPr wrap="square" rtlCol="0">
            <a:spAutoFit/>
          </a:bodyPr>
          <a:lstStyle/>
          <a:p>
            <a:r>
              <a:rPr lang="en-SG" sz="3200" dirty="0">
                <a:solidFill>
                  <a:schemeClr val="bg1"/>
                </a:solidFill>
                <a:latin typeface="+mj-lt"/>
              </a:rPr>
              <a:t>- </a:t>
            </a:r>
            <a:r>
              <a:rPr lang="vi-VN" sz="3200" dirty="0">
                <a:solidFill>
                  <a:schemeClr val="bg1"/>
                </a:solidFill>
                <a:latin typeface="+mj-lt"/>
              </a:rPr>
              <a:t>Chim khôn kêu tiếng rảnh rang</a:t>
            </a:r>
            <a:r>
              <a:rPr lang="en-SG" sz="3200" dirty="0">
                <a:solidFill>
                  <a:schemeClr val="bg1"/>
                </a:solidFill>
                <a:latin typeface="+mj-lt"/>
              </a:rPr>
              <a:t> / </a:t>
            </a:r>
            <a:r>
              <a:rPr lang="vi-VN" sz="3200" dirty="0">
                <a:solidFill>
                  <a:schemeClr val="bg1"/>
                </a:solidFill>
                <a:latin typeface="+mj-lt"/>
              </a:rPr>
              <a:t>Người khôn nói tiếng dịu dàng dễ nghe</a:t>
            </a:r>
          </a:p>
          <a:p>
            <a:r>
              <a:rPr lang="vi-VN" sz="3200" dirty="0">
                <a:solidFill>
                  <a:schemeClr val="bg1"/>
                </a:solidFill>
                <a:latin typeface="+mj-lt"/>
              </a:rPr>
              <a:t>- Vàng thì thử lửa thử than</a:t>
            </a:r>
            <a:r>
              <a:rPr lang="en-SG" sz="3200" dirty="0">
                <a:solidFill>
                  <a:schemeClr val="bg1"/>
                </a:solidFill>
                <a:latin typeface="+mj-lt"/>
              </a:rPr>
              <a:t> / </a:t>
            </a:r>
            <a:r>
              <a:rPr lang="vi-VN" sz="3200" dirty="0">
                <a:solidFill>
                  <a:schemeClr val="bg1"/>
                </a:solidFill>
                <a:latin typeface="+mj-lt"/>
              </a:rPr>
              <a:t>Chuông thì thử tiếng, người ngoan thử lời</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75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9626" y="3185667"/>
            <a:ext cx="1961246" cy="2188463"/>
          </a:xfrm>
          <a:prstGeom prst="rect">
            <a:avLst/>
          </a:prstGeom>
        </p:spPr>
      </p:pic>
      <p:pic>
        <p:nvPicPr>
          <p:cNvPr id="4" name="Picture 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1733" y="3194304"/>
            <a:ext cx="1968875" cy="2179826"/>
          </a:xfrm>
          <a:prstGeom prst="rect">
            <a:avLst/>
          </a:prstGeom>
        </p:spPr>
      </p:pic>
      <p:pic>
        <p:nvPicPr>
          <p:cNvPr id="5" name="Picture 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17513">
            <a:off x="2469395" y="2690741"/>
            <a:ext cx="2355872" cy="1849499"/>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17513">
            <a:off x="4780138" y="2673668"/>
            <a:ext cx="2588832" cy="2239777"/>
          </a:xfrm>
          <a:prstGeom prst="rect">
            <a:avLst/>
          </a:prstGeom>
        </p:spPr>
      </p:pic>
      <p:pic>
        <p:nvPicPr>
          <p:cNvPr id="2" name="Picture 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2707" y="3194304"/>
            <a:ext cx="1174261" cy="2008720"/>
          </a:xfrm>
          <a:prstGeom prst="rect">
            <a:avLst/>
          </a:prstGeom>
        </p:spPr>
      </p:pic>
      <p:pic>
        <p:nvPicPr>
          <p:cNvPr id="7" name="Picture 6">
            <a:hlinkClick r:id="rId12" action="ppaction://hlinksldjump"/>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pic>
        <p:nvPicPr>
          <p:cNvPr id="8" name="cướ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8816" y="-620559"/>
            <a:ext cx="487363" cy="487363"/>
          </a:xfrm>
          <a:prstGeom prst="rect">
            <a:avLst/>
          </a:prstGeom>
        </p:spPr>
      </p:pic>
    </p:spTree>
    <p:extLst>
      <p:ext uri="{BB962C8B-B14F-4D97-AF65-F5344CB8AC3E}">
        <p14:creationId xmlns:p14="http://schemas.microsoft.com/office/powerpoint/2010/main" val="2252932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70833E-6 -4.07407E-6 L -0.33294 -0.00717 " pathEditMode="relative" rAng="0" ptsTypes="AA">
                                      <p:cBhvr>
                                        <p:cTn id="6" dur="2000" fill="hold"/>
                                        <p:tgtEl>
                                          <p:spTgt spid="3"/>
                                        </p:tgtEl>
                                        <p:attrNameLst>
                                          <p:attrName>ppt_x</p:attrName>
                                          <p:attrName>ppt_y</p:attrName>
                                        </p:attrNameLst>
                                      </p:cBhvr>
                                      <p:rCtr x="-16654" y="-370"/>
                                    </p:animMotion>
                                  </p:childTnLst>
                                </p:cTn>
                              </p:par>
                              <p:par>
                                <p:cTn id="7" presetID="35" presetClass="path" presetSubtype="0" accel="50000" decel="50000" fill="hold" nodeType="withEffect">
                                  <p:stCondLst>
                                    <p:cond delay="0"/>
                                  </p:stCondLst>
                                  <p:childTnLst>
                                    <p:animMotion origin="layout" path="M 8.33333E-7 2.96296E-6 L -0.3737 -0.00185 " pathEditMode="relative" rAng="0" ptsTypes="AA">
                                      <p:cBhvr>
                                        <p:cTn id="8" dur="2000" fill="hold"/>
                                        <p:tgtEl>
                                          <p:spTgt spid="4"/>
                                        </p:tgtEl>
                                        <p:attrNameLst>
                                          <p:attrName>ppt_x</p:attrName>
                                          <p:attrName>ppt_y</p:attrName>
                                        </p:attrNameLst>
                                      </p:cBhvr>
                                      <p:rCtr x="-18685" y="-93"/>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1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4.58333E-6 2.96296E-6 L 0.08177 -0.00301 " pathEditMode="relative" rAng="0" ptsTypes="AA">
                                      <p:cBhvr>
                                        <p:cTn id="16" dur="2000" fill="hold"/>
                                        <p:tgtEl>
                                          <p:spTgt spid="2"/>
                                        </p:tgtEl>
                                        <p:attrNameLst>
                                          <p:attrName>ppt_x</p:attrName>
                                          <p:attrName>ppt_y</p:attrName>
                                        </p:attrNameLst>
                                      </p:cBhvr>
                                      <p:rCtr x="4089" y="-162"/>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44" presetClass="path" presetSubtype="0" accel="50000" decel="50000" fill="hold" nodeType="withEffect">
                                  <p:stCondLst>
                                    <p:cond delay="0"/>
                                  </p:stCondLst>
                                  <p:childTnLst>
                                    <p:animMotion origin="layout" path="M 1.25E-6 0.14352 L 0.04453 -0.00347 C 0.05391 -0.03657 0.06797 -0.05393 0.08268 -0.05393 C 0.09922 -0.05393 0.11263 -0.03657 0.122 -0.00347 L 0.1668 0.14352 " pathEditMode="relative" rAng="0" ptsTypes="AAAAA">
                                      <p:cBhvr>
                                        <p:cTn id="21" dur="2000" fill="hold"/>
                                        <p:tgtEl>
                                          <p:spTgt spid="5"/>
                                        </p:tgtEl>
                                        <p:attrNameLst>
                                          <p:attrName>ppt_x</p:attrName>
                                          <p:attrName>ppt_y</p:attrName>
                                        </p:attrNameLst>
                                      </p:cBhvr>
                                      <p:rCtr x="8333" y="-9884"/>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8177 -0.00301 L 0.35234 0.01898 " pathEditMode="relative" rAng="0" ptsTypes="AA">
                                      <p:cBhvr>
                                        <p:cTn id="25" dur="2000" fill="hold"/>
                                        <p:tgtEl>
                                          <p:spTgt spid="2"/>
                                        </p:tgtEl>
                                        <p:attrNameLst>
                                          <p:attrName>ppt_x</p:attrName>
                                          <p:attrName>ppt_y</p:attrName>
                                        </p:attrNameLst>
                                      </p:cBhvr>
                                      <p:rCtr x="13333" y="903"/>
                                    </p:animMotion>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44" presetClass="path" presetSubtype="0" accel="50000" decel="50000" fill="hold" nodeType="withEffect">
                                  <p:stCondLst>
                                    <p:cond delay="0"/>
                                  </p:stCondLst>
                                  <p:childTnLst>
                                    <p:animMotion origin="layout" path="M 2.91667E-6 0.10625 L 0.04153 -0.0132 C 0.05013 -0.03958 0.06315 -0.05394 0.07682 -0.05394 C 0.09231 -0.05394 0.10468 -0.03958 0.11328 -0.0132 L 0.15495 0.10625 " pathEditMode="relative" rAng="0" ptsTypes="AAAAA">
                                      <p:cBhvr>
                                        <p:cTn id="30" dur="2000" fill="hold"/>
                                        <p:tgtEl>
                                          <p:spTgt spid="6"/>
                                        </p:tgtEl>
                                        <p:attrNameLst>
                                          <p:attrName>ppt_x</p:attrName>
                                          <p:attrName>ppt_y</p:attrName>
                                        </p:attrNameLst>
                                      </p:cBhvr>
                                      <p:rCtr x="7747" y="-8009"/>
                                    </p:animMotion>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0.35234 0.01898 L 0.99179 0.03819 " pathEditMode="relative" rAng="0" ptsTypes="AA">
                                      <p:cBhvr>
                                        <p:cTn id="33" dur="3000" fill="hold"/>
                                        <p:tgtEl>
                                          <p:spTgt spid="2"/>
                                        </p:tgtEl>
                                        <p:attrNameLst>
                                          <p:attrName>ppt_x</p:attrName>
                                          <p:attrName>ppt_y</p:attrName>
                                        </p:attrNameLst>
                                      </p:cBhvr>
                                      <p:rCtr x="31966" y="949"/>
                                    </p:animMotion>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2928469"/>
          </a:xfrm>
          <a:prstGeom prst="rect">
            <a:avLst/>
          </a:prstGeom>
        </p:spPr>
      </p:pic>
      <p:sp>
        <p:nvSpPr>
          <p:cNvPr id="3" name="TextBox 2"/>
          <p:cNvSpPr txBox="1"/>
          <p:nvPr/>
        </p:nvSpPr>
        <p:spPr>
          <a:xfrm>
            <a:off x="2257778" y="1231515"/>
            <a:ext cx="7574843" cy="1323439"/>
          </a:xfrm>
          <a:prstGeom prst="rect">
            <a:avLst/>
          </a:prstGeom>
          <a:noFill/>
        </p:spPr>
        <p:txBody>
          <a:bodyPr wrap="square" rtlCol="0">
            <a:spAutoFit/>
          </a:bodyPr>
          <a:lstStyle/>
          <a:p>
            <a:pPr algn="ctr">
              <a:spcBef>
                <a:spcPct val="50000"/>
              </a:spcBef>
            </a:pP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xin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hỏi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512063" y="4230950"/>
            <a:ext cx="11341643" cy="1569660"/>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hỏi</a:t>
            </a:r>
            <a:r>
              <a:rPr lang="en-US" altLang="en-US" sz="3200" b="1" dirty="0">
                <a:solidFill>
                  <a:srgbClr val="FFFF00"/>
                </a:solidFill>
                <a:latin typeface="Arial" panose="020B0604020202020204" pitchFamily="34" charset="0"/>
              </a:rPr>
              <a:t> 1 </a:t>
            </a:r>
            <a:r>
              <a:rPr lang="en-US" altLang="en-US" sz="3200" b="1" dirty="0" err="1">
                <a:solidFill>
                  <a:srgbClr val="FFFF00"/>
                </a:solidFill>
                <a:latin typeface="Arial" panose="020B0604020202020204" pitchFamily="34" charset="0"/>
              </a:rPr>
              <a:t>vấn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nào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đó</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không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thuộc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tài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đang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trao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đổi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quan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hệ</a:t>
            </a:r>
            <a:r>
              <a:rPr lang="en-US" altLang="en-US" sz="3200" b="1" dirty="0">
                <a:solidFill>
                  <a:srgbClr val="FFFF00"/>
                </a:solidFill>
                <a:latin typeface="Arial" panose="020B0604020202020204" pitchFamily="34"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994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79" y="175908"/>
            <a:ext cx="10494604" cy="3846700"/>
          </a:xfrm>
          <a:prstGeom prst="rect">
            <a:avLst/>
          </a:prstGeom>
        </p:spPr>
      </p:pic>
      <p:sp>
        <p:nvSpPr>
          <p:cNvPr id="3" name="TextBox 2"/>
          <p:cNvSpPr txBox="1"/>
          <p:nvPr/>
        </p:nvSpPr>
        <p:spPr>
          <a:xfrm>
            <a:off x="1275644" y="1829883"/>
            <a:ext cx="10103555" cy="1754326"/>
          </a:xfrm>
          <a:prstGeom prst="rect">
            <a:avLst/>
          </a:prstGeom>
          <a:noFill/>
        </p:spPr>
        <p:txBody>
          <a:bodyPr wrap="square" rtlCol="0">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chẳng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qua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nhưng</a:t>
            </a:r>
            <a:r>
              <a:rPr lang="en-US" altLang="en-US" sz="3600" b="1"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25" y="4616240"/>
            <a:ext cx="12322570" cy="1340285"/>
          </a:xfrm>
          <a:prstGeom prst="rect">
            <a:avLst/>
          </a:prstGeom>
        </p:spPr>
      </p:pic>
      <p:sp>
        <p:nvSpPr>
          <p:cNvPr id="5" name="TextBox 4"/>
          <p:cNvSpPr txBox="1"/>
          <p:nvPr/>
        </p:nvSpPr>
        <p:spPr>
          <a:xfrm>
            <a:off x="485422" y="4747773"/>
            <a:ext cx="10893777" cy="1077218"/>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ngầm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xin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lỗi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trước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nghe</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về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những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điều</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mình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sắp</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lịch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sự</a:t>
            </a:r>
            <a:r>
              <a:rPr lang="en-US" altLang="en-US" sz="3200" b="1" dirty="0">
                <a:solidFill>
                  <a:srgbClr val="FFFF00"/>
                </a:solidFill>
                <a:latin typeface="Arial" panose="020B0604020202020204" pitchFamily="34" charset="0"/>
              </a:rPr>
              <a:t>)</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188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9000" b="-3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43" y="-57432"/>
            <a:ext cx="12192000" cy="851403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63320"/>
            <a:ext cx="2767584" cy="178059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5423" y="0"/>
            <a:ext cx="2767584" cy="178059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5584" y="1036332"/>
            <a:ext cx="2767584" cy="178059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12" y="-40597"/>
            <a:ext cx="12429676" cy="7258262"/>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39709" y="2519606"/>
            <a:ext cx="1292356" cy="1292356"/>
          </a:xfrm>
          <a:prstGeom prst="rect">
            <a:avLst/>
          </a:prstGeom>
        </p:spPr>
      </p:pic>
      <p:sp>
        <p:nvSpPr>
          <p:cNvPr id="7" name="Oval 6">
            <a:hlinkClick r:id="rId11" action="ppaction://hlinksldjump"/>
          </p:cNvPr>
          <p:cNvSpPr/>
          <p:nvPr/>
        </p:nvSpPr>
        <p:spPr>
          <a:xfrm>
            <a:off x="3563960" y="4983413"/>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1</a:t>
            </a:r>
          </a:p>
        </p:txBody>
      </p:sp>
      <p:sp>
        <p:nvSpPr>
          <p:cNvPr id="8" name="Oval 7">
            <a:hlinkClick r:id="rId12" action="ppaction://hlinksldjump"/>
          </p:cNvPr>
          <p:cNvSpPr/>
          <p:nvPr/>
        </p:nvSpPr>
        <p:spPr>
          <a:xfrm>
            <a:off x="5034165" y="4726278"/>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2</a:t>
            </a:r>
          </a:p>
        </p:txBody>
      </p:sp>
      <p:sp>
        <p:nvSpPr>
          <p:cNvPr id="9" name="Oval 8">
            <a:hlinkClick r:id="rId13" action="ppaction://hlinksldjump"/>
          </p:cNvPr>
          <p:cNvSpPr/>
          <p:nvPr/>
        </p:nvSpPr>
        <p:spPr>
          <a:xfrm>
            <a:off x="6839709" y="3775381"/>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3</a:t>
            </a:r>
          </a:p>
        </p:txBody>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6226" y="137433"/>
            <a:ext cx="3905978" cy="1913929"/>
          </a:xfrm>
          <a:prstGeom prst="rect">
            <a:avLst/>
          </a:prstGeom>
        </p:spPr>
      </p:pic>
      <p:pic>
        <p:nvPicPr>
          <p:cNvPr id="16" name="Picture 15"/>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916868" y="3775381"/>
            <a:ext cx="3490547" cy="3195690"/>
          </a:xfrm>
          <a:prstGeom prst="rect">
            <a:avLst/>
          </a:prstGeom>
        </p:spPr>
      </p:pic>
      <p:pic>
        <p:nvPicPr>
          <p:cNvPr id="17" name="Picture 16"/>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88061" y="3571072"/>
            <a:ext cx="1898874" cy="1751712"/>
          </a:xfrm>
          <a:prstGeom prst="rect">
            <a:avLst/>
          </a:prstGeom>
        </p:spPr>
      </p:pic>
      <p:pic>
        <p:nvPicPr>
          <p:cNvPr id="4" name="Picture 3"/>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55500" y="4216421"/>
            <a:ext cx="896739" cy="1533985"/>
          </a:xfrm>
          <a:prstGeom prst="rect">
            <a:avLst/>
          </a:prstGeom>
        </p:spPr>
      </p:pic>
      <p:pic>
        <p:nvPicPr>
          <p:cNvPr id="2" name="Picture 1"/>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978324" y="5190170"/>
            <a:ext cx="476902" cy="476902"/>
          </a:xfrm>
          <a:prstGeom prst="rect">
            <a:avLst/>
          </a:prstGeom>
        </p:spPr>
      </p:pic>
      <p:pic>
        <p:nvPicPr>
          <p:cNvPr id="18" name="Picture 17"/>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1245258" y="4550282"/>
            <a:ext cx="443852" cy="443852"/>
          </a:xfrm>
          <a:prstGeom prst="rect">
            <a:avLst/>
          </a:prstGeom>
        </p:spPr>
      </p:pic>
      <p:pic>
        <p:nvPicPr>
          <p:cNvPr id="19" name="Picture 18"/>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080950" y="5197013"/>
            <a:ext cx="450377" cy="450377"/>
          </a:xfrm>
          <a:prstGeom prst="rect">
            <a:avLst/>
          </a:prstGeom>
        </p:spPr>
      </p:pic>
      <p:pic>
        <p:nvPicPr>
          <p:cNvPr id="20" name="Picture 19"/>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470177" y="4809200"/>
            <a:ext cx="475515" cy="475515"/>
          </a:xfrm>
          <a:prstGeom prst="rect">
            <a:avLst/>
          </a:prstGeom>
        </p:spPr>
      </p:pic>
      <p:pic>
        <p:nvPicPr>
          <p:cNvPr id="21" name="Picture 20"/>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9663378" y="4560541"/>
            <a:ext cx="497318" cy="497318"/>
          </a:xfrm>
          <a:prstGeom prst="rect">
            <a:avLst/>
          </a:prstGeom>
        </p:spPr>
      </p:pic>
      <p:pic>
        <p:nvPicPr>
          <p:cNvPr id="23" name="Picture 22"/>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476660" y="4032088"/>
            <a:ext cx="537376" cy="537376"/>
          </a:xfrm>
          <a:prstGeom prst="rect">
            <a:avLst/>
          </a:prstGeom>
        </p:spPr>
      </p:pic>
      <p:pic>
        <p:nvPicPr>
          <p:cNvPr id="24" name="Picture 23"/>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566888" y="5026978"/>
            <a:ext cx="450377" cy="450377"/>
          </a:xfrm>
          <a:prstGeom prst="rect">
            <a:avLst/>
          </a:prstGeom>
        </p:spPr>
      </p:pic>
      <p:pic>
        <p:nvPicPr>
          <p:cNvPr id="25" name="Picture 24"/>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486279" y="4964035"/>
            <a:ext cx="450377" cy="450377"/>
          </a:xfrm>
          <a:prstGeom prst="rect">
            <a:avLst/>
          </a:prstGeom>
        </p:spPr>
      </p:pic>
      <p:pic>
        <p:nvPicPr>
          <p:cNvPr id="26" name="Picture 2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004849" y="4175905"/>
            <a:ext cx="450377" cy="450377"/>
          </a:xfrm>
          <a:prstGeom prst="rect">
            <a:avLst/>
          </a:prstGeom>
        </p:spPr>
      </p:pic>
      <p:pic>
        <p:nvPicPr>
          <p:cNvPr id="27" name="Picture 26"/>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121966" y="4272527"/>
            <a:ext cx="450377" cy="450377"/>
          </a:xfrm>
          <a:prstGeom prst="rect">
            <a:avLst/>
          </a:prstGeom>
        </p:spPr>
      </p:pic>
      <p:pic>
        <p:nvPicPr>
          <p:cNvPr id="28" name="Picture 27"/>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3994" y="3915374"/>
            <a:ext cx="432992" cy="432992"/>
          </a:xfrm>
          <a:prstGeom prst="rect">
            <a:avLst/>
          </a:prstGeom>
        </p:spPr>
      </p:pic>
      <p:pic>
        <p:nvPicPr>
          <p:cNvPr id="29" name="Picture 28"/>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60979" y="3651634"/>
            <a:ext cx="412415" cy="412415"/>
          </a:xfrm>
          <a:prstGeom prst="rect">
            <a:avLst/>
          </a:prstGeom>
        </p:spPr>
      </p:pic>
      <p:pic>
        <p:nvPicPr>
          <p:cNvPr id="30" name="Picture 29"/>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503569" y="4238271"/>
            <a:ext cx="432992" cy="432992"/>
          </a:xfrm>
          <a:prstGeom prst="rect">
            <a:avLst/>
          </a:prstGeom>
        </p:spPr>
      </p:pic>
      <p:pic>
        <p:nvPicPr>
          <p:cNvPr id="31" name="Picture 30"/>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902220" y="3904381"/>
            <a:ext cx="432992" cy="432992"/>
          </a:xfrm>
          <a:prstGeom prst="rect">
            <a:avLst/>
          </a:prstGeom>
        </p:spPr>
      </p:pic>
      <p:pic>
        <p:nvPicPr>
          <p:cNvPr id="3" name="j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89007" y="7529705"/>
            <a:ext cx="487363" cy="487363"/>
          </a:xfrm>
          <a:prstGeom prst="rect">
            <a:avLst/>
          </a:prstGeom>
        </p:spPr>
      </p:pic>
    </p:spTree>
    <p:extLst>
      <p:ext uri="{BB962C8B-B14F-4D97-AF65-F5344CB8AC3E}">
        <p14:creationId xmlns:p14="http://schemas.microsoft.com/office/powerpoint/2010/main" val="3613391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0.00195 -3.7037E-7 C 0.00586 -0.02315 -0.05143 -0.09329 0.03724 -0.11088 C 0.12096 -0.11643 0.13477 -0.09745 0.17513 -0.08171 " pathEditMode="relative" rAng="0" ptsTypes="AAA">
                                      <p:cBhvr>
                                        <p:cTn id="11" dur="3000" fill="hold"/>
                                        <p:tgtEl>
                                          <p:spTgt spid="4"/>
                                        </p:tgtEl>
                                        <p:attrNameLst>
                                          <p:attrName>ppt_x</p:attrName>
                                          <p:attrName>ppt_y</p:attrName>
                                        </p:attrNameLst>
                                      </p:cBhvr>
                                      <p:rCtr x="7917" y="-5602"/>
                                    </p:animMotion>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2" presetID="6" presetClass="emph" presetSubtype="0" fill="hold" nodeType="withEffect">
                                  <p:stCondLst>
                                    <p:cond delay="0"/>
                                  </p:stCondLst>
                                  <p:childTnLst>
                                    <p:animScale>
                                      <p:cBhvr>
                                        <p:cTn id="13" dur="500" fill="hold"/>
                                        <p:tgtEl>
                                          <p:spTgt spid="4"/>
                                        </p:tgtEl>
                                      </p:cBhvr>
                                      <p:by x="97000" y="97000"/>
                                    </p:animScale>
                                  </p:childTnLst>
                                </p:cTn>
                              </p:par>
                              <p:par>
                                <p:cTn id="14" presetID="6" presetClass="emph" presetSubtype="0" fill="hold" nodeType="withEffect">
                                  <p:stCondLst>
                                    <p:cond delay="0"/>
                                  </p:stCondLst>
                                  <p:childTnLst>
                                    <p:animScale>
                                      <p:cBhvr>
                                        <p:cTn id="15" dur="500" fill="hold"/>
                                        <p:tgtEl>
                                          <p:spTgt spid="4"/>
                                        </p:tgtEl>
                                      </p:cBhvr>
                                      <p:by x="94000" y="94000"/>
                                    </p:animScale>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0.17513 -0.08171 C 0.17253 -0.10046 0.14596 -0.12593 0.21654 -0.13079 C 0.2651 -0.13079 0.26224 -0.12778 0.28398 -0.1213 " pathEditMode="relative" rAng="0" ptsTypes="AAA">
                                      <p:cBhvr>
                                        <p:cTn id="19" dur="3000" fill="hold"/>
                                        <p:tgtEl>
                                          <p:spTgt spid="4"/>
                                        </p:tgtEl>
                                        <p:attrNameLst>
                                          <p:attrName>ppt_x</p:attrName>
                                          <p:attrName>ppt_y</p:attrName>
                                        </p:attrNameLst>
                                      </p:cBhvr>
                                      <p:rCtr x="5078" y="-2454"/>
                                    </p:animMotion>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par>
                                <p:cTn id="20" presetID="6" presetClass="emph" presetSubtype="0" fill="hold" nodeType="withEffect">
                                  <p:stCondLst>
                                    <p:cond delay="0"/>
                                  </p:stCondLst>
                                  <p:childTnLst>
                                    <p:animScale>
                                      <p:cBhvr>
                                        <p:cTn id="21" dur="2000" fill="hold"/>
                                        <p:tgtEl>
                                          <p:spTgt spid="4"/>
                                        </p:tgtEl>
                                      </p:cBhvr>
                                      <p:by x="91000" y="91000"/>
                                    </p:animScale>
                                  </p:childTnLst>
                                </p:cTn>
                              </p:par>
                              <p:par>
                                <p:cTn id="22" presetID="6" presetClass="emph" presetSubtype="0" fill="hold" nodeType="withEffect">
                                  <p:stCondLst>
                                    <p:cond delay="0"/>
                                  </p:stCondLst>
                                  <p:childTnLst>
                                    <p:animScale>
                                      <p:cBhvr>
                                        <p:cTn id="23" dur="500" fill="hold"/>
                                        <p:tgtEl>
                                          <p:spTgt spid="4"/>
                                        </p:tgtEl>
                                      </p:cBhvr>
                                      <p:by x="88000" y="88000"/>
                                    </p:animScale>
                                  </p:childTnLst>
                                </p:cTn>
                              </p:par>
                            </p:childTnLst>
                          </p:cTn>
                        </p:par>
                      </p:childTnLst>
                    </p:cTn>
                  </p:par>
                  <p:par>
                    <p:cTn id="24" fill="hold">
                      <p:stCondLst>
                        <p:cond delay="indefinite"/>
                      </p:stCondLst>
                      <p:childTnLst>
                        <p:par>
                          <p:cTn id="25" fill="hold">
                            <p:stCondLst>
                              <p:cond delay="0"/>
                            </p:stCondLst>
                            <p:childTnLst>
                              <p:par>
                                <p:cTn id="26" presetID="57" presetClass="path" presetSubtype="0" accel="50000" decel="50000" fill="hold" nodeType="clickEffect">
                                  <p:stCondLst>
                                    <p:cond delay="0"/>
                                  </p:stCondLst>
                                  <p:childTnLst>
                                    <p:animMotion origin="layout" path="M 0.28398 -0.1213 L 0.28398 -0.1831 C 0.28398 -0.21018 0.31901 -0.24329 0.34805 -0.24329 L 0.41302 -0.24329 " pathEditMode="relative" rAng="0" ptsTypes="AAAA">
                                      <p:cBhvr>
                                        <p:cTn id="27" dur="3000" fill="hold"/>
                                        <p:tgtEl>
                                          <p:spTgt spid="4"/>
                                        </p:tgtEl>
                                        <p:attrNameLst>
                                          <p:attrName>ppt_x</p:attrName>
                                          <p:attrName>ppt_y</p:attrName>
                                        </p:attrNameLst>
                                      </p:cBhvr>
                                      <p:rCtr x="6445" y="-6111"/>
                                    </p:animMotion>
                                  </p:childTnLst>
                                  <p:subTnLst>
                                    <p:audio>
                                      <p:cMediaNode>
                                        <p:cTn display="0" masterRel="sameClick">
                                          <p:stCondLst>
                                            <p:cond evt="begin" delay="0">
                                              <p:tn val="26"/>
                                            </p:cond>
                                          </p:stCondLst>
                                          <p:endCondLst>
                                            <p:cond evt="onStopAudio" delay="0">
                                              <p:tgtEl>
                                                <p:sldTgt/>
                                              </p:tgtEl>
                                            </p:cond>
                                          </p:endCondLst>
                                        </p:cTn>
                                        <p:tgtEl>
                                          <p:sndTgt r:embed="rId5" name="whoosh.wav"/>
                                        </p:tgtEl>
                                      </p:cMediaNode>
                                    </p:audio>
                                  </p:subTnLst>
                                </p:cTn>
                              </p:par>
                              <p:par>
                                <p:cTn id="28" presetID="6" presetClass="emph" presetSubtype="0" fill="hold" nodeType="withEffect">
                                  <p:stCondLst>
                                    <p:cond delay="0"/>
                                  </p:stCondLst>
                                  <p:childTnLst>
                                    <p:animScale>
                                      <p:cBhvr>
                                        <p:cTn id="29" dur="2000" fill="hold"/>
                                        <p:tgtEl>
                                          <p:spTgt spid="4"/>
                                        </p:tgtEl>
                                      </p:cBhvr>
                                      <p:by x="90000" y="90000"/>
                                    </p:animScale>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314" y="-120616"/>
            <a:ext cx="7989477" cy="3434711"/>
          </a:xfrm>
          <a:prstGeom prst="rect">
            <a:avLst/>
          </a:prstGeom>
        </p:spPr>
      </p:pic>
      <p:sp>
        <p:nvSpPr>
          <p:cNvPr id="3" name="TextBox 2"/>
          <p:cNvSpPr txBox="1"/>
          <p:nvPr/>
        </p:nvSpPr>
        <p:spPr>
          <a:xfrm>
            <a:off x="2460978" y="1293841"/>
            <a:ext cx="7439378" cy="1754326"/>
          </a:xfrm>
          <a:prstGeom prst="rect">
            <a:avLst/>
          </a:prstGeom>
          <a:noFill/>
        </p:spPr>
        <p:txBody>
          <a:bodyPr wrap="square" rtlCol="0">
            <a:spAutoFit/>
          </a:bodyPr>
          <a:lstStyle/>
          <a:p>
            <a:pPr algn="ct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Vì</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đôi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người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phải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leo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ngắt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như</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thế</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giọng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đó</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tôi</a:t>
            </a:r>
            <a:r>
              <a:rPr lang="en-US" altLang="en-US" sz="3600" b="1" dirty="0">
                <a:solidFill>
                  <a:schemeClr val="bg1"/>
                </a:solidFill>
                <a:latin typeface="Times New Roman" panose="02020603050405020304" pitchFamily="18" charset="0"/>
                <a:cs typeface="Times New Roman" panose="02020603050405020304" pitchFamily="18" charset="0"/>
              </a:rPr>
              <a:t>.</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679998" y="4189721"/>
            <a:ext cx="10024845" cy="1200329"/>
          </a:xfrm>
          <a:prstGeom prst="rect">
            <a:avLst/>
          </a:prstGeom>
          <a:noFill/>
        </p:spPr>
        <p:txBody>
          <a:bodyPr wrap="square" rtlCol="0">
            <a:spAutoFit/>
          </a:bodyPr>
          <a:lstStyle/>
          <a:p>
            <a:pPr algn="ctr">
              <a:spcBef>
                <a:spcPct val="50000"/>
              </a:spcBef>
            </a:pP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nói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muốn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nhắc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nhở</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nghe</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phải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Phương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châm</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5-Point Star 13">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91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30" y="-120616"/>
            <a:ext cx="10923638" cy="3389131"/>
          </a:xfrm>
          <a:prstGeom prst="rect">
            <a:avLst/>
          </a:prstGeom>
        </p:spPr>
      </p:pic>
      <p:sp>
        <p:nvSpPr>
          <p:cNvPr id="7" name="TextBox 6"/>
          <p:cNvSpPr txBox="1"/>
          <p:nvPr/>
        </p:nvSpPr>
        <p:spPr>
          <a:xfrm>
            <a:off x="1332087" y="1188757"/>
            <a:ext cx="9735392"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điều nặng tiếng nhẹ</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mồm loa mép giải</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879767"/>
          </a:xfrm>
          <a:prstGeom prst="rect">
            <a:avLst/>
          </a:prstGeom>
        </p:spPr>
      </p:pic>
      <p:sp>
        <p:nvSpPr>
          <p:cNvPr id="9" name="TextBox 8"/>
          <p:cNvSpPr txBox="1"/>
          <p:nvPr/>
        </p:nvSpPr>
        <p:spPr>
          <a:xfrm>
            <a:off x="389283" y="4173864"/>
            <a:ext cx="11068937" cy="1754326"/>
          </a:xfrm>
          <a:prstGeom prst="rect">
            <a:avLst/>
          </a:prstGeom>
          <a:noFill/>
        </p:spPr>
        <p:txBody>
          <a:bodyPr wrap="square" rtlCol="0">
            <a:spAutoFit/>
          </a:bodyPr>
          <a:lstStyle/>
          <a:p>
            <a:r>
              <a:rPr lang="vi-VN" sz="3600" dirty="0">
                <a:solidFill>
                  <a:schemeClr val="bg1"/>
                </a:solidFill>
                <a:latin typeface="+mj-lt"/>
              </a:rPr>
              <a:t>    + Điều nặng tiếng nhẹ: nói trách móc, chì chiết</a:t>
            </a:r>
          </a:p>
          <a:p>
            <a:r>
              <a:rPr lang="vi-VN" sz="3600" dirty="0">
                <a:solidFill>
                  <a:schemeClr val="bg1"/>
                </a:solidFill>
                <a:latin typeface="+mj-lt"/>
              </a:rPr>
              <a:t>    + Mồm loa tép </a:t>
            </a:r>
            <a:r>
              <a:rPr lang="en-SG" sz="3600" dirty="0" err="1">
                <a:solidFill>
                  <a:schemeClr val="bg1"/>
                </a:solidFill>
                <a:latin typeface="Times New Roman" panose="02020603050405020304" pitchFamily="18" charset="0"/>
                <a:cs typeface="Times New Roman" panose="02020603050405020304" pitchFamily="18" charset="0"/>
              </a:rPr>
              <a:t>giải</a:t>
            </a:r>
            <a:r>
              <a:rPr lang="vi-VN" sz="3600" dirty="0">
                <a:solidFill>
                  <a:schemeClr val="bg1"/>
                </a:solidFill>
                <a:latin typeface="+mj-lt"/>
              </a:rPr>
              <a:t>: lắm lời, đanh đá, nói át người khác</a:t>
            </a:r>
            <a:endParaRPr lang="en-SG" sz="3600" dirty="0">
              <a:solidFill>
                <a:schemeClr val="bg1"/>
              </a:solidFill>
              <a:latin typeface="+mj-lt"/>
            </a:endParaRPr>
          </a:p>
          <a:p>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48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778" y="-120616"/>
            <a:ext cx="9945511" cy="3349238"/>
          </a:xfrm>
          <a:prstGeom prst="rect">
            <a:avLst/>
          </a:prstGeom>
        </p:spPr>
      </p:pic>
      <p:sp>
        <p:nvSpPr>
          <p:cNvPr id="7" name="TextBox 6"/>
          <p:cNvSpPr txBox="1"/>
          <p:nvPr/>
        </p:nvSpPr>
        <p:spPr>
          <a:xfrm>
            <a:off x="1580445" y="1192241"/>
            <a:ext cx="9448799"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úp</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mở</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en-SG" sz="3600" b="1" dirty="0" err="1">
                <a:solidFill>
                  <a:schemeClr val="bg1"/>
                </a:solidFill>
                <a:latin typeface="Times New Roman" panose="02020603050405020304" pitchFamily="18" charset="0"/>
                <a:cs typeface="Times New Roman" panose="02020603050405020304" pitchFamily="18" charset="0"/>
              </a:rPr>
              <a:t>đánh</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trống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lảng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9" name="TextBox 8"/>
          <p:cNvSpPr txBox="1"/>
          <p:nvPr/>
        </p:nvSpPr>
        <p:spPr>
          <a:xfrm>
            <a:off x="2686756" y="4230950"/>
            <a:ext cx="7850152" cy="1077218"/>
          </a:xfrm>
          <a:prstGeom prst="rect">
            <a:avLst/>
          </a:prstGeom>
          <a:noFill/>
        </p:spPr>
        <p:txBody>
          <a:bodyPr wrap="square" rtlCol="0">
            <a:spAutoFit/>
          </a:bodyPr>
          <a:lstStyle/>
          <a:p>
            <a:r>
              <a:rPr lang="vi-VN" sz="3200" dirty="0">
                <a:solidFill>
                  <a:schemeClr val="bg1"/>
                </a:solidFill>
                <a:latin typeface="+mj-lt"/>
              </a:rPr>
              <a:t>+ Phương châm cách thức: nửa úp nửa mở</a:t>
            </a:r>
          </a:p>
          <a:p>
            <a:r>
              <a:rPr lang="vi-VN" sz="3200" dirty="0">
                <a:solidFill>
                  <a:schemeClr val="bg1"/>
                </a:solidFill>
                <a:latin typeface="+mj-lt"/>
              </a:rPr>
              <a:t>+ Phương châm quan hệ: đánh trống lảng</a:t>
            </a: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31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KhÃ´ng cÃ³ mÃ´ táº£ áº£nh.">
            <a:extLst>
              <a:ext uri="{FF2B5EF4-FFF2-40B4-BE49-F238E27FC236}">
                <a16:creationId xmlns:a16="http://schemas.microsoft.com/office/drawing/2014/main" xmlns="" id="{4FCB7DAA-7B41-45AE-9E4B-F6869CDC8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b="14445"/>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8015"/>
      </p:ext>
    </p:extLst>
  </p:cSld>
  <p:clrMapOvr>
    <a:masterClrMapping/>
  </p:clrMapOvr>
  <p:transition xmlns:p14="http://schemas.microsoft.com/office/powerpoint/2010/mai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a16="http://schemas.microsoft.com/office/drawing/2014/main" xmlns=""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5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p>
        </p:txBody>
      </p:sp>
      <p:sp>
        <p:nvSpPr>
          <p:cNvPr id="11267" name="Rectangle 3"/>
          <p:cNvSpPr>
            <a:spLocks noGrp="1" noChangeArrowheads="1"/>
          </p:cNvSpPr>
          <p:nvPr>
            <p:ph type="body" idx="1"/>
          </p:nvPr>
        </p:nvSpPr>
        <p:spPr/>
        <p:txBody>
          <a:bodyPr/>
          <a:lstStyle/>
          <a:p>
            <a:endParaRPr lang="en-US" altLang="en-US"/>
          </a:p>
        </p:txBody>
      </p:sp>
      <p:pic>
        <p:nvPicPr>
          <p:cNvPr id="11268" name="Picture 4" descr="ong_noi_ga_ba_noi_vit (2)_cxd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3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940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Box 754">
            <a:extLst>
              <a:ext uri="{FF2B5EF4-FFF2-40B4-BE49-F238E27FC236}">
                <a16:creationId xmlns:a16="http://schemas.microsoft.com/office/drawing/2014/main" xmlns="" id="{9FE51E51-D6F6-461E-BCE3-8E1C7452BCB8}"/>
              </a:ext>
            </a:extLst>
          </p:cNvPr>
          <p:cNvSpPr txBox="1">
            <a:spLocks noChangeArrowheads="1"/>
          </p:cNvSpPr>
          <p:nvPr/>
        </p:nvSpPr>
        <p:spPr bwMode="auto">
          <a:xfrm>
            <a:off x="1447800" y="2255838"/>
            <a:ext cx="9677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a:t>
            </a:r>
            <a:r>
              <a:rPr lang="vi-VN" altLang="en-US" sz="6000" b="1" i="1" dirty="0">
                <a:latin typeface="Times New Roman" panose="02020603050405020304" pitchFamily="18" charset="0"/>
                <a:cs typeface="Times New Roman" panose="02020603050405020304" pitchFamily="18" charset="0"/>
              </a:rPr>
              <a:t>ư</a:t>
            </a:r>
            <a:r>
              <a:rPr lang="en-US" altLang="en-US" sz="6000" b="1" i="1" dirty="0">
                <a:latin typeface="Times New Roman" panose="02020603050405020304" pitchFamily="18" charset="0"/>
                <a:cs typeface="Times New Roman" panose="02020603050405020304" pitchFamily="18" charset="0"/>
              </a:rPr>
              <a:t>a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ta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endParaRPr lang="en-US" altLang="en-US" sz="6000" b="1" i="1" dirty="0">
              <a:latin typeface="Times New Roman" panose="02020603050405020304" pitchFamily="18" charset="0"/>
              <a:cs typeface="Times New Roman" panose="02020603050405020304" pitchFamily="18" charset="0"/>
            </a:endParaRPr>
          </a:p>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ra </a:t>
            </a:r>
            <a:r>
              <a:rPr lang="en-US" altLang="en-US" sz="6000" b="1" i="1" dirty="0" err="1">
                <a:latin typeface="Times New Roman" panose="02020603050405020304" pitchFamily="18" charset="0"/>
                <a:cs typeface="Times New Roman" panose="02020603050405020304" pitchFamily="18" charset="0"/>
              </a:rPr>
              <a:t>rồi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ta</a:t>
            </a:r>
            <a:endParaRPr lang="en-SG" altLang="en-US" sz="6000"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846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xmlns="" id="{466460CC-3486-4852-A5C8-977FC24EB22A}"/>
              </a:ext>
            </a:extLst>
          </p:cNvPr>
          <p:cNvGrpSpPr>
            <a:grpSpLocks/>
          </p:cNvGrpSpPr>
          <p:nvPr/>
        </p:nvGrpSpPr>
        <p:grpSpPr bwMode="auto">
          <a:xfrm>
            <a:off x="533400" y="1295400"/>
            <a:ext cx="4191000" cy="4227513"/>
            <a:chOff x="685800" y="1171970"/>
            <a:chExt cx="4419600" cy="4506119"/>
          </a:xfrm>
        </p:grpSpPr>
        <p:grpSp>
          <p:nvGrpSpPr>
            <p:cNvPr id="37906" name="Group 22">
              <a:extLst>
                <a:ext uri="{FF2B5EF4-FFF2-40B4-BE49-F238E27FC236}">
                  <a16:creationId xmlns:a16="http://schemas.microsoft.com/office/drawing/2014/main" xmlns="" id="{FDCEC3BC-0524-432A-914D-7281221B5FAC}"/>
                </a:ext>
              </a:extLst>
            </p:cNvPr>
            <p:cNvGrpSpPr>
              <a:grpSpLocks noChangeAspect="1"/>
            </p:cNvGrpSpPr>
            <p:nvPr/>
          </p:nvGrpSpPr>
          <p:grpSpPr bwMode="auto">
            <a:xfrm>
              <a:off x="685800" y="1171970"/>
              <a:ext cx="4419600" cy="4506119"/>
              <a:chOff x="0" y="0"/>
              <a:chExt cx="3060000" cy="3060000"/>
            </a:xfrm>
          </p:grpSpPr>
          <p:sp>
            <p:nvSpPr>
              <p:cNvPr id="25" name="椭圆 29">
                <a:extLst>
                  <a:ext uri="{FF2B5EF4-FFF2-40B4-BE49-F238E27FC236}">
                    <a16:creationId xmlns:a16="http://schemas.microsoft.com/office/drawing/2014/main" xmlns="" id="{26F90267-151F-443D-839A-6D765313A3EA}"/>
                  </a:ext>
                </a:extLst>
              </p:cNvPr>
              <p:cNvSpPr>
                <a:spLocks noChangeAspect="1"/>
              </p:cNvSpPr>
              <p:nvPr/>
            </p:nvSpPr>
            <p:spPr bwMode="auto">
              <a:xfrm>
                <a:off x="0" y="0"/>
                <a:ext cx="3060000" cy="3060000"/>
              </a:xfrm>
              <a:prstGeom prst="ellipse">
                <a:avLst/>
              </a:prstGeom>
              <a:solidFill>
                <a:srgbClr val="FFFFFF"/>
              </a:solidFill>
              <a:ln w="57150">
                <a:solidFill>
                  <a:schemeClr val="bg1">
                    <a:lumMod val="65000"/>
                  </a:schemeClr>
                </a:solid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6" name="椭圆 30">
                <a:extLst>
                  <a:ext uri="{FF2B5EF4-FFF2-40B4-BE49-F238E27FC236}">
                    <a16:creationId xmlns:a16="http://schemas.microsoft.com/office/drawing/2014/main" xmlns="" id="{8D7AC44F-33F4-42D1-A2A6-95906509A8AC}"/>
                  </a:ext>
                </a:extLst>
              </p:cNvPr>
              <p:cNvSpPr>
                <a:spLocks noChangeAspect="1"/>
              </p:cNvSpPr>
              <p:nvPr/>
            </p:nvSpPr>
            <p:spPr bwMode="auto">
              <a:xfrm>
                <a:off x="234136" y="234412"/>
                <a:ext cx="2591727" cy="2591175"/>
              </a:xfrm>
              <a:prstGeom prst="ellipse">
                <a:avLst/>
              </a:prstGeom>
              <a:solidFill>
                <a:schemeClr val="accent4">
                  <a:lumMod val="60000"/>
                  <a:lumOff val="40000"/>
                </a:schemeClr>
              </a:solidFill>
              <a:ln w="76200">
                <a:no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
          <p:nvSpPr>
            <p:cNvPr id="37907" name="TextBox 26">
              <a:extLst>
                <a:ext uri="{FF2B5EF4-FFF2-40B4-BE49-F238E27FC236}">
                  <a16:creationId xmlns:a16="http://schemas.microsoft.com/office/drawing/2014/main" xmlns="" id="{D4A01EB1-D053-4108-81A7-469CA8771311}"/>
                </a:ext>
              </a:extLst>
            </p:cNvPr>
            <p:cNvSpPr txBox="1">
              <a:spLocks noChangeArrowheads="1"/>
            </p:cNvSpPr>
            <p:nvPr/>
          </p:nvSpPr>
          <p:spPr bwMode="auto">
            <a:xfrm>
              <a:off x="1638298" y="2458946"/>
              <a:ext cx="2514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dirty="0">
                  <a:latin typeface="Times New Roman" panose="02020603050405020304" pitchFamily="18" charset="0"/>
                  <a:cs typeface="Times New Roman" panose="02020603050405020304" pitchFamily="18" charset="0"/>
                </a:rPr>
                <a:t>H</a:t>
              </a:r>
              <a:r>
                <a:rPr lang="vi-VN" altLang="en-US" sz="4400" dirty="0">
                  <a:latin typeface="Times New Roman" panose="02020603050405020304" pitchFamily="18" charset="0"/>
                  <a:cs typeface="Times New Roman" panose="02020603050405020304" pitchFamily="18" charset="0"/>
                </a:rPr>
                <a:t>Ư</a:t>
              </a:r>
              <a:r>
                <a:rPr lang="en-US" altLang="en-US" sz="4400" dirty="0">
                  <a:latin typeface="Times New Roman" panose="02020603050405020304" pitchFamily="18" charset="0"/>
                  <a:cs typeface="Times New Roman" panose="02020603050405020304" pitchFamily="18" charset="0"/>
                </a:rPr>
                <a:t>ỚNG DẪN TỰ HỌC</a:t>
              </a:r>
              <a:endParaRPr lang="en-SG" altLang="en-US" sz="4400" dirty="0">
                <a:latin typeface="Times New Roman" panose="02020603050405020304" pitchFamily="18" charset="0"/>
                <a:cs typeface="Times New Roman" panose="02020603050405020304" pitchFamily="18" charset="0"/>
              </a:endParaRPr>
            </a:p>
          </p:txBody>
        </p:sp>
      </p:grpSp>
      <p:grpSp>
        <p:nvGrpSpPr>
          <p:cNvPr id="37891" name="Group 28">
            <a:extLst>
              <a:ext uri="{FF2B5EF4-FFF2-40B4-BE49-F238E27FC236}">
                <a16:creationId xmlns:a16="http://schemas.microsoft.com/office/drawing/2014/main" xmlns="" id="{93EC46F4-5EBE-4761-A272-3A735CC19DCE}"/>
              </a:ext>
            </a:extLst>
          </p:cNvPr>
          <p:cNvGrpSpPr>
            <a:grpSpLocks/>
          </p:cNvGrpSpPr>
          <p:nvPr/>
        </p:nvGrpSpPr>
        <p:grpSpPr bwMode="auto">
          <a:xfrm>
            <a:off x="3748088" y="1231900"/>
            <a:ext cx="969962" cy="954088"/>
            <a:chOff x="0" y="0"/>
            <a:chExt cx="747186" cy="740914"/>
          </a:xfrm>
        </p:grpSpPr>
        <p:grpSp>
          <p:nvGrpSpPr>
            <p:cNvPr id="37902" name="Group 29">
              <a:extLst>
                <a:ext uri="{FF2B5EF4-FFF2-40B4-BE49-F238E27FC236}">
                  <a16:creationId xmlns:a16="http://schemas.microsoft.com/office/drawing/2014/main" xmlns="" id="{D6A93AAD-F661-41C3-8EF4-3A79338A497C}"/>
                </a:ext>
              </a:extLst>
            </p:cNvPr>
            <p:cNvGrpSpPr>
              <a:grpSpLocks noChangeAspect="1"/>
            </p:cNvGrpSpPr>
            <p:nvPr/>
          </p:nvGrpSpPr>
          <p:grpSpPr bwMode="auto">
            <a:xfrm>
              <a:off x="3136" y="0"/>
              <a:ext cx="740914" cy="740914"/>
              <a:chOff x="0" y="0"/>
              <a:chExt cx="823237" cy="823237"/>
            </a:xfrm>
          </p:grpSpPr>
          <p:sp>
            <p:nvSpPr>
              <p:cNvPr id="37904" name="椭圆 38">
                <a:extLst>
                  <a:ext uri="{FF2B5EF4-FFF2-40B4-BE49-F238E27FC236}">
                    <a16:creationId xmlns:a16="http://schemas.microsoft.com/office/drawing/2014/main" xmlns="" id="{3A62CA21-0B8D-42D7-9027-16EDBF723FFF}"/>
                  </a:ext>
                </a:extLst>
              </p:cNvPr>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3" name="椭圆 39">
                <a:extLst>
                  <a:ext uri="{FF2B5EF4-FFF2-40B4-BE49-F238E27FC236}">
                    <a16:creationId xmlns:a16="http://schemas.microsoft.com/office/drawing/2014/main" xmlns="" id="{EAB41A90-960F-4AE5-A44B-D396E55C8828}"/>
                  </a:ext>
                </a:extLst>
              </p:cNvPr>
              <p:cNvSpPr>
                <a:spLocks noChangeAspect="1"/>
              </p:cNvSpPr>
              <p:nvPr/>
            </p:nvSpPr>
            <p:spPr bwMode="auto">
              <a:xfrm>
                <a:off x="52225" y="52052"/>
                <a:ext cx="718788" cy="719134"/>
              </a:xfrm>
              <a:prstGeom prst="ellipse">
                <a:avLst/>
              </a:prstGeom>
              <a:solidFill>
                <a:schemeClr val="accent5">
                  <a:lumMod val="60000"/>
                  <a:lumOff val="40000"/>
                  <a:alpha val="79999"/>
                </a:schemeClr>
              </a:solidFill>
              <a:ln w="12700">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rgbClr val="FF0000"/>
                  </a:buClr>
                  <a:buSzPct val="70000"/>
                  <a:defRPr/>
                </a:pPr>
                <a:endParaRPr lang="zh-CN" altLang="en-US" sz="3200" b="1" dirty="0">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903" name="Rectangle 30">
              <a:extLst>
                <a:ext uri="{FF2B5EF4-FFF2-40B4-BE49-F238E27FC236}">
                  <a16:creationId xmlns:a16="http://schemas.microsoft.com/office/drawing/2014/main" xmlns="" id="{BF18F383-F610-46E8-816F-3995A8B4614F}"/>
                </a:ext>
              </a:extLst>
            </p:cNvPr>
            <p:cNvSpPr>
              <a:spLocks noChangeArrowheads="1"/>
            </p:cNvSpPr>
            <p:nvPr/>
          </p:nvSpPr>
          <p:spPr bwMode="auto">
            <a:xfrm>
              <a:off x="0" y="170402"/>
              <a:ext cx="747186" cy="4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dirty="0">
                  <a:solidFill>
                    <a:schemeClr val="bg1"/>
                  </a:solidFill>
                  <a:latin typeface="Times New Roman" panose="02020603050405020304" pitchFamily="18" charset="0"/>
                  <a:ea typeface="方正兰亭黑_GBK"/>
                  <a:cs typeface="Times New Roman" panose="02020603050405020304" pitchFamily="18" charset="0"/>
                </a:rPr>
                <a:t>1</a:t>
              </a:r>
              <a:endParaRPr lang="zh-CN" altLang="en-US" sz="3200" b="1" dirty="0">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2" name="Group 33">
            <a:extLst>
              <a:ext uri="{FF2B5EF4-FFF2-40B4-BE49-F238E27FC236}">
                <a16:creationId xmlns:a16="http://schemas.microsoft.com/office/drawing/2014/main" xmlns="" id="{43BC8D72-E3AA-423C-AA4E-5D98AC1D46D9}"/>
              </a:ext>
            </a:extLst>
          </p:cNvPr>
          <p:cNvGrpSpPr>
            <a:grpSpLocks/>
          </p:cNvGrpSpPr>
          <p:nvPr/>
        </p:nvGrpSpPr>
        <p:grpSpPr bwMode="auto">
          <a:xfrm>
            <a:off x="4430713" y="3136260"/>
            <a:ext cx="969962" cy="952500"/>
            <a:chOff x="0" y="0"/>
            <a:chExt cx="747186" cy="739990"/>
          </a:xfrm>
        </p:grpSpPr>
        <p:grpSp>
          <p:nvGrpSpPr>
            <p:cNvPr id="37898" name="Group 34">
              <a:extLst>
                <a:ext uri="{FF2B5EF4-FFF2-40B4-BE49-F238E27FC236}">
                  <a16:creationId xmlns:a16="http://schemas.microsoft.com/office/drawing/2014/main" xmlns="" id="{84A38E17-2934-440B-9266-BFCA42F01A37}"/>
                </a:ext>
              </a:extLst>
            </p:cNvPr>
            <p:cNvGrpSpPr>
              <a:grpSpLocks noChangeAspect="1"/>
            </p:cNvGrpSpPr>
            <p:nvPr/>
          </p:nvGrpSpPr>
          <p:grpSpPr bwMode="auto">
            <a:xfrm>
              <a:off x="3598" y="0"/>
              <a:ext cx="739991" cy="739990"/>
              <a:chOff x="0" y="0"/>
              <a:chExt cx="822212" cy="822211"/>
            </a:xfrm>
          </p:grpSpPr>
          <p:sp>
            <p:nvSpPr>
              <p:cNvPr id="37900" name="椭圆 35">
                <a:extLst>
                  <a:ext uri="{FF2B5EF4-FFF2-40B4-BE49-F238E27FC236}">
                    <a16:creationId xmlns:a16="http://schemas.microsoft.com/office/drawing/2014/main" xmlns="" id="{46DACB04-DEE1-4A98-9D0C-6DCB6722EE18}"/>
                  </a:ext>
                </a:extLst>
              </p:cNvPr>
              <p:cNvSpPr>
                <a:spLocks noChangeAspect="1" noChangeArrowheads="1"/>
              </p:cNvSpPr>
              <p:nvPr/>
            </p:nvSpPr>
            <p:spPr bwMode="auto">
              <a:xfrm>
                <a:off x="0" y="0"/>
                <a:ext cx="822212"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8" name="椭圆 36">
                <a:extLst>
                  <a:ext uri="{FF2B5EF4-FFF2-40B4-BE49-F238E27FC236}">
                    <a16:creationId xmlns:a16="http://schemas.microsoft.com/office/drawing/2014/main" xmlns="" id="{BDF974A2-B974-4027-82B1-CA520E0B99B1}"/>
                  </a:ext>
                </a:extLst>
              </p:cNvPr>
              <p:cNvSpPr>
                <a:spLocks noChangeAspect="1"/>
              </p:cNvSpPr>
              <p:nvPr/>
            </p:nvSpPr>
            <p:spPr bwMode="auto">
              <a:xfrm>
                <a:off x="50353" y="50703"/>
                <a:ext cx="721505" cy="720805"/>
              </a:xfrm>
              <a:prstGeom prst="ellipse">
                <a:avLst/>
              </a:prstGeom>
              <a:solidFill>
                <a:schemeClr val="accent6">
                  <a:lumMod val="75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9" name="Rectangle 35">
              <a:extLst>
                <a:ext uri="{FF2B5EF4-FFF2-40B4-BE49-F238E27FC236}">
                  <a16:creationId xmlns:a16="http://schemas.microsoft.com/office/drawing/2014/main" xmlns="" id="{4495FC76-ED56-4BC1-9B3E-BD45C910CE6F}"/>
                </a:ext>
              </a:extLst>
            </p:cNvPr>
            <p:cNvSpPr>
              <a:spLocks noChangeArrowheads="1"/>
            </p:cNvSpPr>
            <p:nvPr/>
          </p:nvSpPr>
          <p:spPr bwMode="auto">
            <a:xfrm>
              <a:off x="0" y="169940"/>
              <a:ext cx="747186" cy="4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2</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3" name="Group 38">
            <a:extLst>
              <a:ext uri="{FF2B5EF4-FFF2-40B4-BE49-F238E27FC236}">
                <a16:creationId xmlns:a16="http://schemas.microsoft.com/office/drawing/2014/main" xmlns="" id="{AF6C5C09-1444-4262-AA66-95143BCC2274}"/>
              </a:ext>
            </a:extLst>
          </p:cNvPr>
          <p:cNvGrpSpPr>
            <a:grpSpLocks/>
          </p:cNvGrpSpPr>
          <p:nvPr/>
        </p:nvGrpSpPr>
        <p:grpSpPr bwMode="auto">
          <a:xfrm>
            <a:off x="3484562" y="4825378"/>
            <a:ext cx="969962" cy="952500"/>
            <a:chOff x="0" y="0"/>
            <a:chExt cx="747186" cy="740120"/>
          </a:xfrm>
        </p:grpSpPr>
        <p:grpSp>
          <p:nvGrpSpPr>
            <p:cNvPr id="37894" name="Group 39">
              <a:extLst>
                <a:ext uri="{FF2B5EF4-FFF2-40B4-BE49-F238E27FC236}">
                  <a16:creationId xmlns:a16="http://schemas.microsoft.com/office/drawing/2014/main" xmlns="" id="{68F5680A-FAFC-4829-B6EC-8EAD377DF6B3}"/>
                </a:ext>
              </a:extLst>
            </p:cNvPr>
            <p:cNvGrpSpPr>
              <a:grpSpLocks noChangeAspect="1"/>
            </p:cNvGrpSpPr>
            <p:nvPr/>
          </p:nvGrpSpPr>
          <p:grpSpPr bwMode="auto">
            <a:xfrm>
              <a:off x="3533" y="0"/>
              <a:ext cx="740120" cy="740120"/>
              <a:chOff x="0" y="0"/>
              <a:chExt cx="822355" cy="822355"/>
            </a:xfrm>
          </p:grpSpPr>
          <p:sp>
            <p:nvSpPr>
              <p:cNvPr id="37896" name="椭圆 41">
                <a:extLst>
                  <a:ext uri="{FF2B5EF4-FFF2-40B4-BE49-F238E27FC236}">
                    <a16:creationId xmlns:a16="http://schemas.microsoft.com/office/drawing/2014/main" xmlns="" id="{217097A8-E6C7-4509-92C0-99D4457E33BD}"/>
                  </a:ext>
                </a:extLst>
              </p:cNvPr>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43" name="椭圆 42">
                <a:extLst>
                  <a:ext uri="{FF2B5EF4-FFF2-40B4-BE49-F238E27FC236}">
                    <a16:creationId xmlns:a16="http://schemas.microsoft.com/office/drawing/2014/main" xmlns="" id="{AD067B9C-CE49-4C04-8EAC-E9C1E5C940D2}"/>
                  </a:ext>
                </a:extLst>
              </p:cNvPr>
              <p:cNvSpPr>
                <a:spLocks noChangeAspect="1"/>
              </p:cNvSpPr>
              <p:nvPr/>
            </p:nvSpPr>
            <p:spPr bwMode="auto">
              <a:xfrm>
                <a:off x="50425" y="50712"/>
                <a:ext cx="721505" cy="720931"/>
              </a:xfrm>
              <a:prstGeom prst="ellipse">
                <a:avLst/>
              </a:prstGeom>
              <a:solidFill>
                <a:schemeClr val="accent1">
                  <a:lumMod val="60000"/>
                  <a:lumOff val="40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5" name="Rectangle 40">
              <a:extLst>
                <a:ext uri="{FF2B5EF4-FFF2-40B4-BE49-F238E27FC236}">
                  <a16:creationId xmlns:a16="http://schemas.microsoft.com/office/drawing/2014/main" xmlns="" id="{0EE6BC61-67CD-4CBC-963B-D77CE2ADF4C7}"/>
                </a:ext>
              </a:extLst>
            </p:cNvPr>
            <p:cNvSpPr>
              <a:spLocks noChangeArrowheads="1"/>
            </p:cNvSpPr>
            <p:nvPr/>
          </p:nvSpPr>
          <p:spPr bwMode="auto">
            <a:xfrm>
              <a:off x="0" y="170005"/>
              <a:ext cx="747186" cy="4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3</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sp>
        <p:nvSpPr>
          <p:cNvPr id="22" name="TextBox 21">
            <a:extLst>
              <a:ext uri="{FF2B5EF4-FFF2-40B4-BE49-F238E27FC236}">
                <a16:creationId xmlns:a16="http://schemas.microsoft.com/office/drawing/2014/main" xmlns="" id="{987BE109-F1BF-4E39-A9C3-ED56717CD260}"/>
              </a:ext>
            </a:extLst>
          </p:cNvPr>
          <p:cNvSpPr txBox="1">
            <a:spLocks noChangeArrowheads="1"/>
          </p:cNvSpPr>
          <p:nvPr/>
        </p:nvSpPr>
        <p:spPr bwMode="auto">
          <a:xfrm>
            <a:off x="5337175" y="1097943"/>
            <a:ext cx="61083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Học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thuộc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ghi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nhớ</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về</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các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endParaRPr lang="en-SG" altLang="en-US" sz="32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8925DD63-A808-43AB-8F6B-B1C1197C39CD}"/>
              </a:ext>
            </a:extLst>
          </p:cNvPr>
          <p:cNvSpPr txBox="1">
            <a:spLocks noChangeArrowheads="1"/>
          </p:cNvSpPr>
          <p:nvPr/>
        </p:nvSpPr>
        <p:spPr bwMode="auto">
          <a:xfrm>
            <a:off x="5737930" y="2713512"/>
            <a:ext cx="57075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Xây</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dựng</a:t>
            </a:r>
            <a:r>
              <a:rPr lang="en-SG" altLang="en-US" sz="3200" b="1" i="1" dirty="0">
                <a:latin typeface="Times New Roman" panose="02020603050405020304" pitchFamily="18" charset="0"/>
                <a:cs typeface="Times New Roman" panose="02020603050405020304" pitchFamily="18" charset="0"/>
              </a:rPr>
              <a:t> 1 </a:t>
            </a:r>
            <a:r>
              <a:rPr lang="en-SG" altLang="en-US" sz="3200" b="1" i="1" dirty="0" err="1">
                <a:latin typeface="Times New Roman" panose="02020603050405020304" pitchFamily="18" charset="0"/>
                <a:cs typeface="Times New Roman" panose="02020603050405020304" pitchFamily="18" charset="0"/>
              </a:rPr>
              <a:t>đoạn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thành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tục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liên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quan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đến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lịch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sự</a:t>
            </a:r>
            <a:endParaRPr lang="en-SG" altLang="en-US" sz="32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50563741-AB5E-4AE3-9BEF-EBC41CDAC09E}"/>
              </a:ext>
            </a:extLst>
          </p:cNvPr>
          <p:cNvSpPr txBox="1">
            <a:spLocks noChangeArrowheads="1"/>
          </p:cNvSpPr>
          <p:nvPr/>
        </p:nvSpPr>
        <p:spPr bwMode="auto">
          <a:xfrm>
            <a:off x="5204178" y="5057969"/>
            <a:ext cx="62413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Chuẩn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bị</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bài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yếu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tố</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miêu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tả</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trong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văn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bản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thuyết</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minh</a:t>
            </a:r>
            <a:r>
              <a:rPr lang="en-SG" alt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4135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randombar(horizontal)">
                                      <p:cBhvr>
                                        <p:cTn id="15" dur="500"/>
                                        <p:tgtEl>
                                          <p:spTgt spid="3789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37892"/>
                                        </p:tgtEl>
                                        <p:attrNameLst>
                                          <p:attrName>style.visibility</p:attrName>
                                        </p:attrNameLst>
                                      </p:cBhvr>
                                      <p:to>
                                        <p:strVal val="visible"/>
                                      </p:to>
                                    </p:set>
                                    <p:animEffect transition="in" filter="randombar(horizontal)">
                                      <p:cBhvr>
                                        <p:cTn id="23" dur="500"/>
                                        <p:tgtEl>
                                          <p:spTgt spid="3789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randombar(horizontal)">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23A696BD-C058-4E4F-9718-14EC14F44EE8}"/>
              </a:ext>
            </a:extLst>
          </p:cNvPr>
          <p:cNvSpPr/>
          <p:nvPr/>
        </p:nvSpPr>
        <p:spPr>
          <a:xfrm rot="5400000">
            <a:off x="-1266825" y="-736601"/>
            <a:ext cx="4262438" cy="2132013"/>
          </a:xfrm>
          <a:custGeom>
            <a:avLst/>
            <a:gdLst/>
            <a:ahLst/>
            <a:cxnLst/>
            <a:rect l="l" t="t" r="r" b="b"/>
            <a:pathLst>
              <a:path w="421675" h="210838">
                <a:moveTo>
                  <a:pt x="210838" y="0"/>
                </a:moveTo>
                <a:lnTo>
                  <a:pt x="421675" y="210838"/>
                </a:lnTo>
                <a:lnTo>
                  <a:pt x="0" y="21083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2">
            <a:extLst>
              <a:ext uri="{FF2B5EF4-FFF2-40B4-BE49-F238E27FC236}">
                <a16:creationId xmlns:a16="http://schemas.microsoft.com/office/drawing/2014/main" xmlns="" id="{C867B218-C1C8-4A20-BA96-E31D038244C8}"/>
              </a:ext>
            </a:extLst>
          </p:cNvPr>
          <p:cNvSpPr/>
          <p:nvPr/>
        </p:nvSpPr>
        <p:spPr>
          <a:xfrm rot="5400000">
            <a:off x="-447675" y="150018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
            <a:extLst>
              <a:ext uri="{FF2B5EF4-FFF2-40B4-BE49-F238E27FC236}">
                <a16:creationId xmlns:a16="http://schemas.microsoft.com/office/drawing/2014/main" xmlns="" id="{7CE60BAD-5AD3-4F0B-AD58-8037F84193D5}"/>
              </a:ext>
            </a:extLst>
          </p:cNvPr>
          <p:cNvSpPr/>
          <p:nvPr/>
        </p:nvSpPr>
        <p:spPr>
          <a:xfrm rot="5400000">
            <a:off x="588170" y="212010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2">
            <a:extLst>
              <a:ext uri="{FF2B5EF4-FFF2-40B4-BE49-F238E27FC236}">
                <a16:creationId xmlns:a16="http://schemas.microsoft.com/office/drawing/2014/main" xmlns="" id="{244F45CC-7337-41A3-A073-B8A08B54458A}"/>
              </a:ext>
            </a:extLst>
          </p:cNvPr>
          <p:cNvSpPr/>
          <p:nvPr/>
        </p:nvSpPr>
        <p:spPr>
          <a:xfrm rot="5400000">
            <a:off x="419894" y="550069"/>
            <a:ext cx="1738313" cy="8667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
            <a:extLst>
              <a:ext uri="{FF2B5EF4-FFF2-40B4-BE49-F238E27FC236}">
                <a16:creationId xmlns:a16="http://schemas.microsoft.com/office/drawing/2014/main" xmlns="" id="{4BA40677-39B4-436C-B325-485E0563F2EC}"/>
              </a:ext>
            </a:extLst>
          </p:cNvPr>
          <p:cNvSpPr/>
          <p:nvPr/>
        </p:nvSpPr>
        <p:spPr>
          <a:xfrm rot="5400000">
            <a:off x="1208882" y="2570956"/>
            <a:ext cx="730250" cy="3635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2">
            <a:extLst>
              <a:ext uri="{FF2B5EF4-FFF2-40B4-BE49-F238E27FC236}">
                <a16:creationId xmlns:a16="http://schemas.microsoft.com/office/drawing/2014/main" xmlns="" id="{5A791417-40D9-4D35-AC52-1A775B8E9469}"/>
              </a:ext>
            </a:extLst>
          </p:cNvPr>
          <p:cNvSpPr/>
          <p:nvPr/>
        </p:nvSpPr>
        <p:spPr>
          <a:xfrm rot="5400000">
            <a:off x="1208882" y="3275806"/>
            <a:ext cx="730250" cy="363537"/>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2">
            <a:extLst>
              <a:ext uri="{FF2B5EF4-FFF2-40B4-BE49-F238E27FC236}">
                <a16:creationId xmlns:a16="http://schemas.microsoft.com/office/drawing/2014/main" xmlns="" id="{77D6690A-2A1D-4DB1-999E-1AD542B34824}"/>
              </a:ext>
            </a:extLst>
          </p:cNvPr>
          <p:cNvSpPr/>
          <p:nvPr/>
        </p:nvSpPr>
        <p:spPr>
          <a:xfrm rot="5400000">
            <a:off x="587376" y="318928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2">
            <a:extLst>
              <a:ext uri="{FF2B5EF4-FFF2-40B4-BE49-F238E27FC236}">
                <a16:creationId xmlns:a16="http://schemas.microsoft.com/office/drawing/2014/main" xmlns="" id="{51B273AB-E7B7-42DD-A216-6BB1B2CA7427}"/>
              </a:ext>
            </a:extLst>
          </p:cNvPr>
          <p:cNvSpPr/>
          <p:nvPr/>
        </p:nvSpPr>
        <p:spPr>
          <a:xfrm rot="5400000">
            <a:off x="489745" y="4355306"/>
            <a:ext cx="1458912" cy="7270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2">
            <a:extLst>
              <a:ext uri="{FF2B5EF4-FFF2-40B4-BE49-F238E27FC236}">
                <a16:creationId xmlns:a16="http://schemas.microsoft.com/office/drawing/2014/main" xmlns="" id="{242474D0-4D20-4C78-9DA7-C801F80A4C0B}"/>
              </a:ext>
            </a:extLst>
          </p:cNvPr>
          <p:cNvSpPr/>
          <p:nvPr/>
        </p:nvSpPr>
        <p:spPr>
          <a:xfrm rot="5400000">
            <a:off x="648494" y="5677694"/>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2">
            <a:extLst>
              <a:ext uri="{FF2B5EF4-FFF2-40B4-BE49-F238E27FC236}">
                <a16:creationId xmlns:a16="http://schemas.microsoft.com/office/drawing/2014/main" xmlns="" id="{10758EFA-A979-462D-AB78-346A0879CA5A}"/>
              </a:ext>
            </a:extLst>
          </p:cNvPr>
          <p:cNvSpPr/>
          <p:nvPr/>
        </p:nvSpPr>
        <p:spPr>
          <a:xfrm rot="5400000">
            <a:off x="-447675" y="592613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2">
            <a:extLst>
              <a:ext uri="{FF2B5EF4-FFF2-40B4-BE49-F238E27FC236}">
                <a16:creationId xmlns:a16="http://schemas.microsoft.com/office/drawing/2014/main" xmlns="" id="{B61A83A7-C37B-4032-A527-B8A9F2B13334}"/>
              </a:ext>
            </a:extLst>
          </p:cNvPr>
          <p:cNvSpPr/>
          <p:nvPr/>
        </p:nvSpPr>
        <p:spPr>
          <a:xfrm rot="5400000">
            <a:off x="648494" y="6558757"/>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2">
            <a:extLst>
              <a:ext uri="{FF2B5EF4-FFF2-40B4-BE49-F238E27FC236}">
                <a16:creationId xmlns:a16="http://schemas.microsoft.com/office/drawing/2014/main" xmlns="" id="{360D3C4E-1182-47BB-8150-55D075A8E429}"/>
              </a:ext>
            </a:extLst>
          </p:cNvPr>
          <p:cNvSpPr/>
          <p:nvPr/>
        </p:nvSpPr>
        <p:spPr>
          <a:xfrm rot="5400000">
            <a:off x="1060450" y="6145213"/>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2">
            <a:extLst>
              <a:ext uri="{FF2B5EF4-FFF2-40B4-BE49-F238E27FC236}">
                <a16:creationId xmlns:a16="http://schemas.microsoft.com/office/drawing/2014/main" xmlns="" id="{2C3476E8-4A04-482A-8725-508DB89A988A}"/>
              </a:ext>
            </a:extLst>
          </p:cNvPr>
          <p:cNvSpPr/>
          <p:nvPr/>
        </p:nvSpPr>
        <p:spPr>
          <a:xfrm rot="5400000">
            <a:off x="1474787" y="5740401"/>
            <a:ext cx="815975" cy="40640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
            <a:extLst>
              <a:ext uri="{FF2B5EF4-FFF2-40B4-BE49-F238E27FC236}">
                <a16:creationId xmlns:a16="http://schemas.microsoft.com/office/drawing/2014/main" xmlns="" id="{42676EB3-CFAF-4073-A5F9-754A95DA6187}"/>
              </a:ext>
            </a:extLst>
          </p:cNvPr>
          <p:cNvSpPr/>
          <p:nvPr/>
        </p:nvSpPr>
        <p:spPr>
          <a:xfrm rot="5400000">
            <a:off x="1473200" y="4916488"/>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
            <a:extLst>
              <a:ext uri="{FF2B5EF4-FFF2-40B4-BE49-F238E27FC236}">
                <a16:creationId xmlns:a16="http://schemas.microsoft.com/office/drawing/2014/main" xmlns="" id="{3088A2ED-DFAD-414F-A269-FBB094DF2CA0}"/>
              </a:ext>
            </a:extLst>
          </p:cNvPr>
          <p:cNvSpPr/>
          <p:nvPr/>
        </p:nvSpPr>
        <p:spPr>
          <a:xfrm rot="5400000">
            <a:off x="-311150" y="4179888"/>
            <a:ext cx="1246187" cy="623888"/>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
            <a:extLst>
              <a:ext uri="{FF2B5EF4-FFF2-40B4-BE49-F238E27FC236}">
                <a16:creationId xmlns:a16="http://schemas.microsoft.com/office/drawing/2014/main" xmlns="" id="{652FD017-230B-4120-A02D-260525A3406E}"/>
              </a:ext>
            </a:extLst>
          </p:cNvPr>
          <p:cNvSpPr/>
          <p:nvPr/>
        </p:nvSpPr>
        <p:spPr>
          <a:xfrm rot="5400000">
            <a:off x="-610394" y="159544"/>
            <a:ext cx="2439988" cy="12192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
            <a:extLst>
              <a:ext uri="{FF2B5EF4-FFF2-40B4-BE49-F238E27FC236}">
                <a16:creationId xmlns:a16="http://schemas.microsoft.com/office/drawing/2014/main" xmlns="" id="{6D751A03-76DA-458C-BE22-3517377AB800}"/>
              </a:ext>
            </a:extLst>
          </p:cNvPr>
          <p:cNvSpPr/>
          <p:nvPr/>
        </p:nvSpPr>
        <p:spPr>
          <a:xfrm rot="5400000">
            <a:off x="201613" y="2003425"/>
            <a:ext cx="771525" cy="3841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
            <a:extLst>
              <a:ext uri="{FF2B5EF4-FFF2-40B4-BE49-F238E27FC236}">
                <a16:creationId xmlns:a16="http://schemas.microsoft.com/office/drawing/2014/main" xmlns="" id="{2CC23177-CB48-4456-A2D9-59FA7A05EDE3}"/>
              </a:ext>
            </a:extLst>
          </p:cNvPr>
          <p:cNvSpPr/>
          <p:nvPr/>
        </p:nvSpPr>
        <p:spPr>
          <a:xfrm rot="5400000">
            <a:off x="201613" y="3365500"/>
            <a:ext cx="771525" cy="384175"/>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
            <a:extLst>
              <a:ext uri="{FF2B5EF4-FFF2-40B4-BE49-F238E27FC236}">
                <a16:creationId xmlns:a16="http://schemas.microsoft.com/office/drawing/2014/main" xmlns="" id="{264B247E-EDAD-47FD-9B98-B8579CCAAAD7}"/>
              </a:ext>
            </a:extLst>
          </p:cNvPr>
          <p:cNvSpPr/>
          <p:nvPr/>
        </p:nvSpPr>
        <p:spPr>
          <a:xfrm rot="5400000">
            <a:off x="-100806" y="5152231"/>
            <a:ext cx="1276350" cy="63658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2">
            <a:extLst>
              <a:ext uri="{FF2B5EF4-FFF2-40B4-BE49-F238E27FC236}">
                <a16:creationId xmlns:a16="http://schemas.microsoft.com/office/drawing/2014/main" xmlns="" id="{314BFCD8-1A51-49D6-89D5-B15F89FDC926}"/>
              </a:ext>
            </a:extLst>
          </p:cNvPr>
          <p:cNvSpPr/>
          <p:nvPr/>
        </p:nvSpPr>
        <p:spPr>
          <a:xfrm rot="5400000">
            <a:off x="1742281" y="1972470"/>
            <a:ext cx="479425" cy="239712"/>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2">
            <a:extLst>
              <a:ext uri="{FF2B5EF4-FFF2-40B4-BE49-F238E27FC236}">
                <a16:creationId xmlns:a16="http://schemas.microsoft.com/office/drawing/2014/main" xmlns="" id="{5DF8ED1D-D54F-40A6-9B3D-6CC76C248BDB}"/>
              </a:ext>
            </a:extLst>
          </p:cNvPr>
          <p:cNvSpPr/>
          <p:nvPr/>
        </p:nvSpPr>
        <p:spPr>
          <a:xfrm rot="5400000">
            <a:off x="-933450" y="1428750"/>
            <a:ext cx="3427412" cy="17097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2">
            <a:extLst>
              <a:ext uri="{FF2B5EF4-FFF2-40B4-BE49-F238E27FC236}">
                <a16:creationId xmlns:a16="http://schemas.microsoft.com/office/drawing/2014/main" xmlns="" id="{E424AFA3-B2E5-489B-BA23-FA191654B589}"/>
              </a:ext>
            </a:extLst>
          </p:cNvPr>
          <p:cNvSpPr/>
          <p:nvPr/>
        </p:nvSpPr>
        <p:spPr>
          <a:xfrm rot="5400000">
            <a:off x="-542924" y="3884612"/>
            <a:ext cx="1865312" cy="93186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2">
            <a:extLst>
              <a:ext uri="{FF2B5EF4-FFF2-40B4-BE49-F238E27FC236}">
                <a16:creationId xmlns:a16="http://schemas.microsoft.com/office/drawing/2014/main" xmlns="" id="{3BA018F1-3B33-4B57-9EE8-ADF8F0277D51}"/>
              </a:ext>
            </a:extLst>
          </p:cNvPr>
          <p:cNvSpPr/>
          <p:nvPr/>
        </p:nvSpPr>
        <p:spPr>
          <a:xfrm rot="5400000">
            <a:off x="481807" y="5360194"/>
            <a:ext cx="1455737"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
            <a:extLst>
              <a:ext uri="{FF2B5EF4-FFF2-40B4-BE49-F238E27FC236}">
                <a16:creationId xmlns:a16="http://schemas.microsoft.com/office/drawing/2014/main" xmlns="" id="{F9F55974-DDFF-4B39-802D-D8F62D2230B8}"/>
              </a:ext>
            </a:extLst>
          </p:cNvPr>
          <p:cNvSpPr/>
          <p:nvPr/>
        </p:nvSpPr>
        <p:spPr>
          <a:xfrm rot="5400000">
            <a:off x="1703388" y="4083050"/>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2">
            <a:extLst>
              <a:ext uri="{FF2B5EF4-FFF2-40B4-BE49-F238E27FC236}">
                <a16:creationId xmlns:a16="http://schemas.microsoft.com/office/drawing/2014/main" xmlns="" id="{0E21CE3C-D9A7-4C64-B3C0-E25BDD70B7E7}"/>
              </a:ext>
            </a:extLst>
          </p:cNvPr>
          <p:cNvSpPr/>
          <p:nvPr/>
        </p:nvSpPr>
        <p:spPr>
          <a:xfrm rot="5400000">
            <a:off x="2329656" y="2977357"/>
            <a:ext cx="403225" cy="201612"/>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2">
            <a:extLst>
              <a:ext uri="{FF2B5EF4-FFF2-40B4-BE49-F238E27FC236}">
                <a16:creationId xmlns:a16="http://schemas.microsoft.com/office/drawing/2014/main" xmlns="" id="{B96D61C8-EA71-4A26-B13D-AFB09A300DA9}"/>
              </a:ext>
            </a:extLst>
          </p:cNvPr>
          <p:cNvSpPr/>
          <p:nvPr/>
        </p:nvSpPr>
        <p:spPr>
          <a:xfrm rot="5400000">
            <a:off x="2250281" y="3772695"/>
            <a:ext cx="479425" cy="2397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2">
            <a:extLst>
              <a:ext uri="{FF2B5EF4-FFF2-40B4-BE49-F238E27FC236}">
                <a16:creationId xmlns:a16="http://schemas.microsoft.com/office/drawing/2014/main" xmlns="" id="{4A3DD9D9-E304-474B-9F9F-D58AF8B1BB43}"/>
              </a:ext>
            </a:extLst>
          </p:cNvPr>
          <p:cNvSpPr/>
          <p:nvPr/>
        </p:nvSpPr>
        <p:spPr>
          <a:xfrm rot="5400000">
            <a:off x="2001838" y="6035675"/>
            <a:ext cx="347662" cy="1730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矩形 2">
            <a:extLst>
              <a:ext uri="{FF2B5EF4-FFF2-40B4-BE49-F238E27FC236}">
                <a16:creationId xmlns:a16="http://schemas.microsoft.com/office/drawing/2014/main" xmlns="" id="{7188DE69-F0EF-4B50-8671-0102C6359E11}"/>
              </a:ext>
            </a:extLst>
          </p:cNvPr>
          <p:cNvSpPr/>
          <p:nvPr/>
        </p:nvSpPr>
        <p:spPr>
          <a:xfrm rot="5400000">
            <a:off x="1554163" y="6724650"/>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矩形 2">
            <a:extLst>
              <a:ext uri="{FF2B5EF4-FFF2-40B4-BE49-F238E27FC236}">
                <a16:creationId xmlns:a16="http://schemas.microsoft.com/office/drawing/2014/main" xmlns="" id="{DCC4BDEF-9A5C-4A40-8B01-25ACBDC68EB3}"/>
              </a:ext>
            </a:extLst>
          </p:cNvPr>
          <p:cNvSpPr/>
          <p:nvPr/>
        </p:nvSpPr>
        <p:spPr>
          <a:xfrm rot="5400000">
            <a:off x="-627062" y="3400425"/>
            <a:ext cx="2509837" cy="125571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矩形 2">
            <a:extLst>
              <a:ext uri="{FF2B5EF4-FFF2-40B4-BE49-F238E27FC236}">
                <a16:creationId xmlns:a16="http://schemas.microsoft.com/office/drawing/2014/main" xmlns="" id="{88ADE0D6-9736-46DB-B669-2F1918FA20D4}"/>
              </a:ext>
            </a:extLst>
          </p:cNvPr>
          <p:cNvSpPr/>
          <p:nvPr/>
        </p:nvSpPr>
        <p:spPr>
          <a:xfrm rot="5400000">
            <a:off x="264319" y="602218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矩形 2">
            <a:extLst>
              <a:ext uri="{FF2B5EF4-FFF2-40B4-BE49-F238E27FC236}">
                <a16:creationId xmlns:a16="http://schemas.microsoft.com/office/drawing/2014/main" xmlns="" id="{8973856B-429D-45D1-ADD0-2E0CE04DE56A}"/>
              </a:ext>
            </a:extLst>
          </p:cNvPr>
          <p:cNvSpPr/>
          <p:nvPr/>
        </p:nvSpPr>
        <p:spPr>
          <a:xfrm rot="5400000">
            <a:off x="235744" y="164703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矩形 2">
            <a:extLst>
              <a:ext uri="{FF2B5EF4-FFF2-40B4-BE49-F238E27FC236}">
                <a16:creationId xmlns:a16="http://schemas.microsoft.com/office/drawing/2014/main" xmlns="" id="{B7C93967-D455-4F6A-8B82-6ECDDD676367}"/>
              </a:ext>
            </a:extLst>
          </p:cNvPr>
          <p:cNvSpPr/>
          <p:nvPr/>
        </p:nvSpPr>
        <p:spPr>
          <a:xfrm rot="5400000">
            <a:off x="1579563" y="2928937"/>
            <a:ext cx="704850"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矩形 2">
            <a:extLst>
              <a:ext uri="{FF2B5EF4-FFF2-40B4-BE49-F238E27FC236}">
                <a16:creationId xmlns:a16="http://schemas.microsoft.com/office/drawing/2014/main" xmlns="" id="{CC45AA08-C665-42FA-8440-A0625D1CCFB5}"/>
              </a:ext>
            </a:extLst>
          </p:cNvPr>
          <p:cNvSpPr/>
          <p:nvPr/>
        </p:nvSpPr>
        <p:spPr>
          <a:xfrm rot="5400000">
            <a:off x="1635126" y="723900"/>
            <a:ext cx="347662"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矩形 2">
            <a:extLst>
              <a:ext uri="{FF2B5EF4-FFF2-40B4-BE49-F238E27FC236}">
                <a16:creationId xmlns:a16="http://schemas.microsoft.com/office/drawing/2014/main" xmlns="" id="{29D7D2D4-4265-4936-A401-EE084F8CF25B}"/>
              </a:ext>
            </a:extLst>
          </p:cNvPr>
          <p:cNvSpPr/>
          <p:nvPr/>
        </p:nvSpPr>
        <p:spPr>
          <a:xfrm rot="16200000">
            <a:off x="9870281" y="2550320"/>
            <a:ext cx="3121025" cy="15605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矩形 2">
            <a:extLst>
              <a:ext uri="{FF2B5EF4-FFF2-40B4-BE49-F238E27FC236}">
                <a16:creationId xmlns:a16="http://schemas.microsoft.com/office/drawing/2014/main" xmlns="" id="{8562BD10-18F3-459E-BAED-426CD1BC3D23}"/>
              </a:ext>
            </a:extLst>
          </p:cNvPr>
          <p:cNvSpPr/>
          <p:nvPr/>
        </p:nvSpPr>
        <p:spPr>
          <a:xfrm rot="16200000">
            <a:off x="10868025" y="4827588"/>
            <a:ext cx="1790700"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矩形 2">
            <a:extLst>
              <a:ext uri="{FF2B5EF4-FFF2-40B4-BE49-F238E27FC236}">
                <a16:creationId xmlns:a16="http://schemas.microsoft.com/office/drawing/2014/main" xmlns="" id="{94382337-6656-49BD-B953-BC5BF637BD5F}"/>
              </a:ext>
            </a:extLst>
          </p:cNvPr>
          <p:cNvSpPr/>
          <p:nvPr/>
        </p:nvSpPr>
        <p:spPr>
          <a:xfrm rot="16200000">
            <a:off x="10550526" y="456723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矩形 2">
            <a:extLst>
              <a:ext uri="{FF2B5EF4-FFF2-40B4-BE49-F238E27FC236}">
                <a16:creationId xmlns:a16="http://schemas.microsoft.com/office/drawing/2014/main" xmlns="" id="{4BE2EAD7-DCB4-4869-BB34-45ED22D5D095}"/>
              </a:ext>
            </a:extLst>
          </p:cNvPr>
          <p:cNvSpPr/>
          <p:nvPr/>
        </p:nvSpPr>
        <p:spPr>
          <a:xfrm rot="16200000">
            <a:off x="10053638" y="5807075"/>
            <a:ext cx="1736725" cy="866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矩形 2">
            <a:extLst>
              <a:ext uri="{FF2B5EF4-FFF2-40B4-BE49-F238E27FC236}">
                <a16:creationId xmlns:a16="http://schemas.microsoft.com/office/drawing/2014/main" xmlns="" id="{F702CCA6-DBB4-462B-A723-F5B16B4C334A}"/>
              </a:ext>
            </a:extLst>
          </p:cNvPr>
          <p:cNvSpPr/>
          <p:nvPr/>
        </p:nvSpPr>
        <p:spPr>
          <a:xfrm rot="16200000">
            <a:off x="10271919" y="4288631"/>
            <a:ext cx="730250"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矩形 2">
            <a:extLst>
              <a:ext uri="{FF2B5EF4-FFF2-40B4-BE49-F238E27FC236}">
                <a16:creationId xmlns:a16="http://schemas.microsoft.com/office/drawing/2014/main" xmlns="" id="{318C421F-4D57-4961-82B8-25DBEB255AE9}"/>
              </a:ext>
            </a:extLst>
          </p:cNvPr>
          <p:cNvSpPr/>
          <p:nvPr/>
        </p:nvSpPr>
        <p:spPr>
          <a:xfrm rot="16200000">
            <a:off x="10272713" y="3584575"/>
            <a:ext cx="728662"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2">
            <a:extLst>
              <a:ext uri="{FF2B5EF4-FFF2-40B4-BE49-F238E27FC236}">
                <a16:creationId xmlns:a16="http://schemas.microsoft.com/office/drawing/2014/main" xmlns="" id="{02EA9744-F244-4CCF-9955-25C5F8553697}"/>
              </a:ext>
            </a:extLst>
          </p:cNvPr>
          <p:cNvSpPr/>
          <p:nvPr/>
        </p:nvSpPr>
        <p:spPr>
          <a:xfrm rot="16200000">
            <a:off x="10551320" y="349805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矩形 2">
            <a:extLst>
              <a:ext uri="{FF2B5EF4-FFF2-40B4-BE49-F238E27FC236}">
                <a16:creationId xmlns:a16="http://schemas.microsoft.com/office/drawing/2014/main" xmlns="" id="{073CCC25-24CC-40E2-9CF3-390FC8222B05}"/>
              </a:ext>
            </a:extLst>
          </p:cNvPr>
          <p:cNvSpPr/>
          <p:nvPr/>
        </p:nvSpPr>
        <p:spPr>
          <a:xfrm rot="16200000">
            <a:off x="10261601" y="2141537"/>
            <a:ext cx="1458912" cy="72866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矩形 2">
            <a:extLst>
              <a:ext uri="{FF2B5EF4-FFF2-40B4-BE49-F238E27FC236}">
                <a16:creationId xmlns:a16="http://schemas.microsoft.com/office/drawing/2014/main" xmlns="" id="{8B42DA87-33F0-4AE6-B65C-AAF3A7C15001}"/>
              </a:ext>
            </a:extLst>
          </p:cNvPr>
          <p:cNvSpPr/>
          <p:nvPr/>
        </p:nvSpPr>
        <p:spPr>
          <a:xfrm rot="16200000">
            <a:off x="10736263" y="1133475"/>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矩形 2">
            <a:extLst>
              <a:ext uri="{FF2B5EF4-FFF2-40B4-BE49-F238E27FC236}">
                <a16:creationId xmlns:a16="http://schemas.microsoft.com/office/drawing/2014/main" xmlns="" id="{80700816-9FDE-4E8E-BB30-98C80C95323A}"/>
              </a:ext>
            </a:extLst>
          </p:cNvPr>
          <p:cNvSpPr/>
          <p:nvPr/>
        </p:nvSpPr>
        <p:spPr>
          <a:xfrm rot="16200000">
            <a:off x="10868024" y="401638"/>
            <a:ext cx="1790701"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2">
            <a:extLst>
              <a:ext uri="{FF2B5EF4-FFF2-40B4-BE49-F238E27FC236}">
                <a16:creationId xmlns:a16="http://schemas.microsoft.com/office/drawing/2014/main" xmlns="" id="{BC45DC9D-1D60-4E15-853E-791F5EBADAE7}"/>
              </a:ext>
            </a:extLst>
          </p:cNvPr>
          <p:cNvSpPr/>
          <p:nvPr/>
        </p:nvSpPr>
        <p:spPr>
          <a:xfrm rot="16200000">
            <a:off x="10735469" y="253207"/>
            <a:ext cx="827087"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2">
            <a:extLst>
              <a:ext uri="{FF2B5EF4-FFF2-40B4-BE49-F238E27FC236}">
                <a16:creationId xmlns:a16="http://schemas.microsoft.com/office/drawing/2014/main" xmlns="" id="{BAD11801-8B01-4CF9-933A-40A5099DDAAD}"/>
              </a:ext>
            </a:extLst>
          </p:cNvPr>
          <p:cNvSpPr/>
          <p:nvPr/>
        </p:nvSpPr>
        <p:spPr>
          <a:xfrm rot="16200000">
            <a:off x="10323513" y="666750"/>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矩形 2">
            <a:extLst>
              <a:ext uri="{FF2B5EF4-FFF2-40B4-BE49-F238E27FC236}">
                <a16:creationId xmlns:a16="http://schemas.microsoft.com/office/drawing/2014/main" xmlns="" id="{6B942984-0DDF-42F0-82A9-9D29DAE08748}"/>
              </a:ext>
            </a:extLst>
          </p:cNvPr>
          <p:cNvSpPr/>
          <p:nvPr/>
        </p:nvSpPr>
        <p:spPr>
          <a:xfrm rot="16200000">
            <a:off x="9919494" y="1077119"/>
            <a:ext cx="814388" cy="4064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矩形 2">
            <a:extLst>
              <a:ext uri="{FF2B5EF4-FFF2-40B4-BE49-F238E27FC236}">
                <a16:creationId xmlns:a16="http://schemas.microsoft.com/office/drawing/2014/main" xmlns="" id="{B2B1FBC1-167D-4758-9511-55EA2A6680D5}"/>
              </a:ext>
            </a:extLst>
          </p:cNvPr>
          <p:cNvSpPr/>
          <p:nvPr/>
        </p:nvSpPr>
        <p:spPr>
          <a:xfrm rot="16200000">
            <a:off x="9911557" y="1894681"/>
            <a:ext cx="825500" cy="4111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矩形 2">
            <a:extLst>
              <a:ext uri="{FF2B5EF4-FFF2-40B4-BE49-F238E27FC236}">
                <a16:creationId xmlns:a16="http://schemas.microsoft.com/office/drawing/2014/main" xmlns="" id="{BAD2E7A7-69C8-46E5-9407-7A9370E0B21E}"/>
              </a:ext>
            </a:extLst>
          </p:cNvPr>
          <p:cNvSpPr/>
          <p:nvPr/>
        </p:nvSpPr>
        <p:spPr>
          <a:xfrm rot="16200000">
            <a:off x="11276013" y="2419350"/>
            <a:ext cx="1246188" cy="623887"/>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矩形 2">
            <a:extLst>
              <a:ext uri="{FF2B5EF4-FFF2-40B4-BE49-F238E27FC236}">
                <a16:creationId xmlns:a16="http://schemas.microsoft.com/office/drawing/2014/main" xmlns="" id="{BE708015-D12B-4F57-B051-68252F7A2811}"/>
              </a:ext>
            </a:extLst>
          </p:cNvPr>
          <p:cNvSpPr/>
          <p:nvPr/>
        </p:nvSpPr>
        <p:spPr>
          <a:xfrm rot="16200000">
            <a:off x="10381457" y="5844381"/>
            <a:ext cx="2438400" cy="1220787"/>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矩形 2">
            <a:extLst>
              <a:ext uri="{FF2B5EF4-FFF2-40B4-BE49-F238E27FC236}">
                <a16:creationId xmlns:a16="http://schemas.microsoft.com/office/drawing/2014/main" xmlns="" id="{749CE7E6-0C6A-4FD8-B4EF-5A8FBBBE749A}"/>
              </a:ext>
            </a:extLst>
          </p:cNvPr>
          <p:cNvSpPr/>
          <p:nvPr/>
        </p:nvSpPr>
        <p:spPr>
          <a:xfrm rot="16200000">
            <a:off x="11237119" y="4834731"/>
            <a:ext cx="771525" cy="3857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矩形 2">
            <a:extLst>
              <a:ext uri="{FF2B5EF4-FFF2-40B4-BE49-F238E27FC236}">
                <a16:creationId xmlns:a16="http://schemas.microsoft.com/office/drawing/2014/main" xmlns="" id="{CF465F62-159B-46FF-9976-6376D9A2027C}"/>
              </a:ext>
            </a:extLst>
          </p:cNvPr>
          <p:cNvSpPr/>
          <p:nvPr/>
        </p:nvSpPr>
        <p:spPr>
          <a:xfrm rot="16200000">
            <a:off x="11237119" y="3474244"/>
            <a:ext cx="771525" cy="385763"/>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矩形 2">
            <a:extLst>
              <a:ext uri="{FF2B5EF4-FFF2-40B4-BE49-F238E27FC236}">
                <a16:creationId xmlns:a16="http://schemas.microsoft.com/office/drawing/2014/main" xmlns="" id="{F058169E-BF21-4D51-B5FC-F3470C3BE418}"/>
              </a:ext>
            </a:extLst>
          </p:cNvPr>
          <p:cNvSpPr/>
          <p:nvPr/>
        </p:nvSpPr>
        <p:spPr>
          <a:xfrm rot="16200000">
            <a:off x="11035507" y="1434306"/>
            <a:ext cx="1274762" cy="638175"/>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矩形 2">
            <a:extLst>
              <a:ext uri="{FF2B5EF4-FFF2-40B4-BE49-F238E27FC236}">
                <a16:creationId xmlns:a16="http://schemas.microsoft.com/office/drawing/2014/main" xmlns="" id="{E6C7190F-AD17-434D-9BF0-8164714F0B04}"/>
              </a:ext>
            </a:extLst>
          </p:cNvPr>
          <p:cNvSpPr/>
          <p:nvPr/>
        </p:nvSpPr>
        <p:spPr>
          <a:xfrm rot="16200000">
            <a:off x="9989344" y="5085556"/>
            <a:ext cx="479425" cy="23971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2">
            <a:extLst>
              <a:ext uri="{FF2B5EF4-FFF2-40B4-BE49-F238E27FC236}">
                <a16:creationId xmlns:a16="http://schemas.microsoft.com/office/drawing/2014/main" xmlns="" id="{D2354A5C-2A6B-4215-8B1A-7F0172961A66}"/>
              </a:ext>
            </a:extLst>
          </p:cNvPr>
          <p:cNvSpPr/>
          <p:nvPr/>
        </p:nvSpPr>
        <p:spPr>
          <a:xfrm rot="16200000">
            <a:off x="9715501" y="4084637"/>
            <a:ext cx="3429000" cy="171132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2">
            <a:extLst>
              <a:ext uri="{FF2B5EF4-FFF2-40B4-BE49-F238E27FC236}">
                <a16:creationId xmlns:a16="http://schemas.microsoft.com/office/drawing/2014/main" xmlns="" id="{6DD0C430-1365-424E-8052-49E21C8F1820}"/>
              </a:ext>
            </a:extLst>
          </p:cNvPr>
          <p:cNvSpPr/>
          <p:nvPr/>
        </p:nvSpPr>
        <p:spPr>
          <a:xfrm rot="16200000">
            <a:off x="10887869" y="2407444"/>
            <a:ext cx="1865313" cy="9302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矩形 2">
            <a:extLst>
              <a:ext uri="{FF2B5EF4-FFF2-40B4-BE49-F238E27FC236}">
                <a16:creationId xmlns:a16="http://schemas.microsoft.com/office/drawing/2014/main" xmlns="" id="{8F97D0DD-ABC5-437B-9EDF-FE7B469AF892}"/>
              </a:ext>
            </a:extLst>
          </p:cNvPr>
          <p:cNvSpPr/>
          <p:nvPr/>
        </p:nvSpPr>
        <p:spPr>
          <a:xfrm rot="16200000">
            <a:off x="10271125" y="1136650"/>
            <a:ext cx="1457325"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2">
            <a:extLst>
              <a:ext uri="{FF2B5EF4-FFF2-40B4-BE49-F238E27FC236}">
                <a16:creationId xmlns:a16="http://schemas.microsoft.com/office/drawing/2014/main" xmlns="" id="{F75F72E1-4C22-420A-9F29-8A4B09BA610A}"/>
              </a:ext>
            </a:extLst>
          </p:cNvPr>
          <p:cNvSpPr/>
          <p:nvPr/>
        </p:nvSpPr>
        <p:spPr>
          <a:xfrm rot="16200000">
            <a:off x="9513888" y="5445125"/>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矩形 2">
            <a:extLst>
              <a:ext uri="{FF2B5EF4-FFF2-40B4-BE49-F238E27FC236}">
                <a16:creationId xmlns:a16="http://schemas.microsoft.com/office/drawing/2014/main" xmlns="" id="{D7C7BA2B-5861-4FF0-86D6-CFEB6C702A02}"/>
              </a:ext>
            </a:extLst>
          </p:cNvPr>
          <p:cNvSpPr/>
          <p:nvPr/>
        </p:nvSpPr>
        <p:spPr>
          <a:xfrm rot="16200000">
            <a:off x="9678194" y="2559844"/>
            <a:ext cx="403225" cy="2016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矩形 2">
            <a:extLst>
              <a:ext uri="{FF2B5EF4-FFF2-40B4-BE49-F238E27FC236}">
                <a16:creationId xmlns:a16="http://schemas.microsoft.com/office/drawing/2014/main" xmlns="" id="{CE9938B0-1778-4566-B15F-DF39DBB27FC9}"/>
              </a:ext>
            </a:extLst>
          </p:cNvPr>
          <p:cNvSpPr/>
          <p:nvPr/>
        </p:nvSpPr>
        <p:spPr>
          <a:xfrm rot="16200000">
            <a:off x="9709150" y="3235325"/>
            <a:ext cx="481013" cy="23971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2">
            <a:extLst>
              <a:ext uri="{FF2B5EF4-FFF2-40B4-BE49-F238E27FC236}">
                <a16:creationId xmlns:a16="http://schemas.microsoft.com/office/drawing/2014/main" xmlns="" id="{096204F6-AF8D-4A4B-90B1-08E57927A5AC}"/>
              </a:ext>
            </a:extLst>
          </p:cNvPr>
          <p:cNvSpPr/>
          <p:nvPr/>
        </p:nvSpPr>
        <p:spPr>
          <a:xfrm rot="16200000">
            <a:off x="9861550" y="1014413"/>
            <a:ext cx="347663"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2">
            <a:extLst>
              <a:ext uri="{FF2B5EF4-FFF2-40B4-BE49-F238E27FC236}">
                <a16:creationId xmlns:a16="http://schemas.microsoft.com/office/drawing/2014/main" xmlns="" id="{1677835C-8CAD-4291-82DA-193DE785DCE7}"/>
              </a:ext>
            </a:extLst>
          </p:cNvPr>
          <p:cNvSpPr/>
          <p:nvPr/>
        </p:nvSpPr>
        <p:spPr>
          <a:xfrm rot="16200000">
            <a:off x="10085388" y="212725"/>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2">
            <a:extLst>
              <a:ext uri="{FF2B5EF4-FFF2-40B4-BE49-F238E27FC236}">
                <a16:creationId xmlns:a16="http://schemas.microsoft.com/office/drawing/2014/main" xmlns="" id="{276D6288-C21D-4706-B7E9-ADCBDF030A12}"/>
              </a:ext>
            </a:extLst>
          </p:cNvPr>
          <p:cNvSpPr/>
          <p:nvPr/>
        </p:nvSpPr>
        <p:spPr>
          <a:xfrm rot="16200000">
            <a:off x="10327481" y="2567782"/>
            <a:ext cx="2511425" cy="1255712"/>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2">
            <a:extLst>
              <a:ext uri="{FF2B5EF4-FFF2-40B4-BE49-F238E27FC236}">
                <a16:creationId xmlns:a16="http://schemas.microsoft.com/office/drawing/2014/main" xmlns="" id="{1B634B2E-DB25-46CA-8747-F639C708DE45}"/>
              </a:ext>
            </a:extLst>
          </p:cNvPr>
          <p:cNvSpPr/>
          <p:nvPr/>
        </p:nvSpPr>
        <p:spPr>
          <a:xfrm rot="16200000">
            <a:off x="10761663" y="609600"/>
            <a:ext cx="1185862" cy="592138"/>
          </a:xfrm>
          <a:custGeom>
            <a:avLst/>
            <a:gdLst/>
            <a:ahLst/>
            <a:cxnLst/>
            <a:rect l="l" t="t" r="r" b="b"/>
            <a:pathLst>
              <a:path w="421675" h="210838">
                <a:moveTo>
                  <a:pt x="210838" y="0"/>
                </a:moveTo>
                <a:lnTo>
                  <a:pt x="421675" y="210838"/>
                </a:lnTo>
                <a:lnTo>
                  <a:pt x="0" y="210838"/>
                </a:lnTo>
                <a:close/>
              </a:path>
            </a:pathLst>
          </a:cu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2">
            <a:extLst>
              <a:ext uri="{FF2B5EF4-FFF2-40B4-BE49-F238E27FC236}">
                <a16:creationId xmlns:a16="http://schemas.microsoft.com/office/drawing/2014/main" xmlns="" id="{85E7DA08-B0C1-47C3-86BA-D42DA68238A3}"/>
              </a:ext>
            </a:extLst>
          </p:cNvPr>
          <p:cNvSpPr/>
          <p:nvPr/>
        </p:nvSpPr>
        <p:spPr>
          <a:xfrm rot="16200000">
            <a:off x="10791031" y="4983957"/>
            <a:ext cx="1184275" cy="592138"/>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矩形 2">
            <a:extLst>
              <a:ext uri="{FF2B5EF4-FFF2-40B4-BE49-F238E27FC236}">
                <a16:creationId xmlns:a16="http://schemas.microsoft.com/office/drawing/2014/main" xmlns="" id="{B7024D2F-3B23-43B3-BA72-F5363E565853}"/>
              </a:ext>
            </a:extLst>
          </p:cNvPr>
          <p:cNvSpPr/>
          <p:nvPr/>
        </p:nvSpPr>
        <p:spPr>
          <a:xfrm rot="16200000">
            <a:off x="9927432" y="3942556"/>
            <a:ext cx="703262"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矩形 2">
            <a:extLst>
              <a:ext uri="{FF2B5EF4-FFF2-40B4-BE49-F238E27FC236}">
                <a16:creationId xmlns:a16="http://schemas.microsoft.com/office/drawing/2014/main" xmlns="" id="{F776CFCE-6578-456C-9C3E-16934AF8F04E}"/>
              </a:ext>
            </a:extLst>
          </p:cNvPr>
          <p:cNvSpPr/>
          <p:nvPr/>
        </p:nvSpPr>
        <p:spPr>
          <a:xfrm rot="16200000">
            <a:off x="10227470" y="6326981"/>
            <a:ext cx="347662" cy="17462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2">
            <a:extLst>
              <a:ext uri="{FF2B5EF4-FFF2-40B4-BE49-F238E27FC236}">
                <a16:creationId xmlns:a16="http://schemas.microsoft.com/office/drawing/2014/main" xmlns="" id="{7A97654D-3F7B-426C-996F-9C9037B88AD7}"/>
              </a:ext>
            </a:extLst>
          </p:cNvPr>
          <p:cNvSpPr/>
          <p:nvPr/>
        </p:nvSpPr>
        <p:spPr>
          <a:xfrm rot="16200000">
            <a:off x="8802687" y="1670051"/>
            <a:ext cx="295275" cy="1460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矩形 2">
            <a:extLst>
              <a:ext uri="{FF2B5EF4-FFF2-40B4-BE49-F238E27FC236}">
                <a16:creationId xmlns:a16="http://schemas.microsoft.com/office/drawing/2014/main" xmlns="" id="{0CA7476D-9729-4D12-B093-D165B3F23EFB}"/>
              </a:ext>
            </a:extLst>
          </p:cNvPr>
          <p:cNvSpPr/>
          <p:nvPr/>
        </p:nvSpPr>
        <p:spPr>
          <a:xfrm rot="16200000">
            <a:off x="9051926" y="1150937"/>
            <a:ext cx="463550" cy="231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矩形 2">
            <a:extLst>
              <a:ext uri="{FF2B5EF4-FFF2-40B4-BE49-F238E27FC236}">
                <a16:creationId xmlns:a16="http://schemas.microsoft.com/office/drawing/2014/main" xmlns="" id="{4ADFC5E6-DEA4-4BE8-9AED-747DE3AB50FD}"/>
              </a:ext>
            </a:extLst>
          </p:cNvPr>
          <p:cNvSpPr/>
          <p:nvPr/>
        </p:nvSpPr>
        <p:spPr>
          <a:xfrm rot="5400000">
            <a:off x="3165475" y="5327650"/>
            <a:ext cx="201613" cy="1000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矩形 2">
            <a:extLst>
              <a:ext uri="{FF2B5EF4-FFF2-40B4-BE49-F238E27FC236}">
                <a16:creationId xmlns:a16="http://schemas.microsoft.com/office/drawing/2014/main" xmlns="" id="{EC139AA7-9B7F-4431-B7CB-E65F4F185CCC}"/>
              </a:ext>
            </a:extLst>
          </p:cNvPr>
          <p:cNvSpPr/>
          <p:nvPr/>
        </p:nvSpPr>
        <p:spPr>
          <a:xfrm rot="5400000">
            <a:off x="2859087" y="5726113"/>
            <a:ext cx="296863" cy="14763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2">
            <a:extLst>
              <a:ext uri="{FF2B5EF4-FFF2-40B4-BE49-F238E27FC236}">
                <a16:creationId xmlns:a16="http://schemas.microsoft.com/office/drawing/2014/main" xmlns="" id="{B1268A48-0E81-40E1-961E-243309B2F7C8}"/>
              </a:ext>
            </a:extLst>
          </p:cNvPr>
          <p:cNvSpPr/>
          <p:nvPr/>
        </p:nvSpPr>
        <p:spPr>
          <a:xfrm rot="5400000">
            <a:off x="1273175" y="736600"/>
            <a:ext cx="3184525" cy="1590675"/>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矩形 2">
            <a:extLst>
              <a:ext uri="{FF2B5EF4-FFF2-40B4-BE49-F238E27FC236}">
                <a16:creationId xmlns:a16="http://schemas.microsoft.com/office/drawing/2014/main" xmlns="" id="{934DCF63-93BB-41EE-8FDC-3F85D186DA05}"/>
              </a:ext>
            </a:extLst>
          </p:cNvPr>
          <p:cNvSpPr/>
          <p:nvPr/>
        </p:nvSpPr>
        <p:spPr>
          <a:xfrm rot="16200000" flipH="1">
            <a:off x="7753350" y="2409825"/>
            <a:ext cx="5403850" cy="2863850"/>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2">
            <a:extLst>
              <a:ext uri="{FF2B5EF4-FFF2-40B4-BE49-F238E27FC236}">
                <a16:creationId xmlns:a16="http://schemas.microsoft.com/office/drawing/2014/main" xmlns="" id="{0467FDBD-D20E-4F3A-B5D6-A76F0E83FF08}"/>
              </a:ext>
            </a:extLst>
          </p:cNvPr>
          <p:cNvSpPr/>
          <p:nvPr/>
        </p:nvSpPr>
        <p:spPr>
          <a:xfrm rot="16200000" flipH="1">
            <a:off x="7635081" y="242094"/>
            <a:ext cx="3178176" cy="1585912"/>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2">
            <a:extLst>
              <a:ext uri="{FF2B5EF4-FFF2-40B4-BE49-F238E27FC236}">
                <a16:creationId xmlns:a16="http://schemas.microsoft.com/office/drawing/2014/main" xmlns="" id="{49E6AE46-67A6-4EC5-8F94-7BB84D653E9B}"/>
              </a:ext>
            </a:extLst>
          </p:cNvPr>
          <p:cNvSpPr/>
          <p:nvPr/>
        </p:nvSpPr>
        <p:spPr>
          <a:xfrm rot="16200000">
            <a:off x="8742363" y="3632200"/>
            <a:ext cx="4813300" cy="2406650"/>
          </a:xfrm>
          <a:custGeom>
            <a:avLst/>
            <a:gdLst/>
            <a:ahLst/>
            <a:cxnLst/>
            <a:rect l="l" t="t" r="r" b="b"/>
            <a:pathLst>
              <a:path w="421675" h="210838">
                <a:moveTo>
                  <a:pt x="210838" y="0"/>
                </a:moveTo>
                <a:lnTo>
                  <a:pt x="421675" y="210838"/>
                </a:lnTo>
                <a:lnTo>
                  <a:pt x="0" y="210838"/>
                </a:lnTo>
                <a:close/>
              </a:path>
            </a:pathLst>
          </a:custGeom>
          <a:solidFill>
            <a:srgbClr val="EEECE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矩形 2">
            <a:extLst>
              <a:ext uri="{FF2B5EF4-FFF2-40B4-BE49-F238E27FC236}">
                <a16:creationId xmlns:a16="http://schemas.microsoft.com/office/drawing/2014/main" xmlns="" id="{879B50EE-BDE5-4C0E-A4BE-41F7E21EADA3}"/>
              </a:ext>
            </a:extLst>
          </p:cNvPr>
          <p:cNvSpPr/>
          <p:nvPr/>
        </p:nvSpPr>
        <p:spPr>
          <a:xfrm rot="16200000">
            <a:off x="8249444" y="5109369"/>
            <a:ext cx="1254125" cy="62706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a:extLst>
              <a:ext uri="{FF2B5EF4-FFF2-40B4-BE49-F238E27FC236}">
                <a16:creationId xmlns:a16="http://schemas.microsoft.com/office/drawing/2014/main" xmlns="" id="{1F39B6FF-74CB-4F0C-B4E0-6DA0E27FB685}"/>
              </a:ext>
            </a:extLst>
          </p:cNvPr>
          <p:cNvSpPr txBox="1">
            <a:spLocks noChangeArrowheads="1"/>
          </p:cNvSpPr>
          <p:nvPr/>
        </p:nvSpPr>
        <p:spPr bwMode="auto">
          <a:xfrm>
            <a:off x="2533650" y="1231900"/>
            <a:ext cx="7372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Hẹn</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gặp</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lại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em</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trong</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buổi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tới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lang="zh-CN" altLang="en-US"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372539573"/>
      </p:ext>
    </p:extLst>
  </p:cSld>
  <p:clrMapOvr>
    <a:masterClrMapping/>
  </p:clrMapOvr>
  <p:transition xmlns:p14="http://schemas.microsoft.com/office/powerpoint/2010/main" advClick="0" advTm="6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3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8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5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50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8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0-#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3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0-#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100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0-#ppt_w/2"/>
                                          </p:val>
                                        </p:tav>
                                        <p:tav tm="100000">
                                          <p:val>
                                            <p:strVal val="#ppt_x"/>
                                          </p:val>
                                        </p:tav>
                                      </p:tavLst>
                                    </p:anim>
                                    <p:anim calcmode="lin" valueType="num">
                                      <p:cBhvr additive="base">
                                        <p:cTn id="100" dur="500" fill="hold"/>
                                        <p:tgtEl>
                                          <p:spTgt spid="35"/>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50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0-#ppt_w/2"/>
                                          </p:val>
                                        </p:tav>
                                        <p:tav tm="100000">
                                          <p:val>
                                            <p:strVal val="#ppt_x"/>
                                          </p:val>
                                        </p:tav>
                                      </p:tavLst>
                                    </p:anim>
                                    <p:anim calcmode="lin" valueType="num">
                                      <p:cBhvr additive="base">
                                        <p:cTn id="104" dur="500" fill="hold"/>
                                        <p:tgtEl>
                                          <p:spTgt spid="36"/>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0-#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100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0-#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300"/>
                                  </p:stCondLst>
                                  <p:childTnLst>
                                    <p:set>
                                      <p:cBhvr>
                                        <p:cTn id="118" dur="1" fill="hold">
                                          <p:stCondLst>
                                            <p:cond delay="0"/>
                                          </p:stCondLst>
                                        </p:cTn>
                                        <p:tgtEl>
                                          <p:spTgt spid="69"/>
                                        </p:tgtEl>
                                        <p:attrNameLst>
                                          <p:attrName>style.visibility</p:attrName>
                                        </p:attrNameLst>
                                      </p:cBhvr>
                                      <p:to>
                                        <p:strVal val="visible"/>
                                      </p:to>
                                    </p:set>
                                    <p:anim calcmode="lin" valueType="num">
                                      <p:cBhvr additive="base">
                                        <p:cTn id="119" dur="500" fill="hold"/>
                                        <p:tgtEl>
                                          <p:spTgt spid="69"/>
                                        </p:tgtEl>
                                        <p:attrNameLst>
                                          <p:attrName>ppt_x</p:attrName>
                                        </p:attrNameLst>
                                      </p:cBhvr>
                                      <p:tavLst>
                                        <p:tav tm="0">
                                          <p:val>
                                            <p:strVal val="0-#ppt_w/2"/>
                                          </p:val>
                                        </p:tav>
                                        <p:tav tm="100000">
                                          <p:val>
                                            <p:strVal val="#ppt_x"/>
                                          </p:val>
                                        </p:tav>
                                      </p:tavLst>
                                    </p:anim>
                                    <p:anim calcmode="lin" valueType="num">
                                      <p:cBhvr additive="base">
                                        <p:cTn id="120" dur="500" fill="hold"/>
                                        <p:tgtEl>
                                          <p:spTgt spid="69"/>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0-#ppt_w/2"/>
                                          </p:val>
                                        </p:tav>
                                        <p:tav tm="100000">
                                          <p:val>
                                            <p:strVal val="#ppt_x"/>
                                          </p:val>
                                        </p:tav>
                                      </p:tavLst>
                                    </p:anim>
                                    <p:anim calcmode="lin" valueType="num">
                                      <p:cBhvr additive="base">
                                        <p:cTn id="124" dur="500" fill="hold"/>
                                        <p:tgtEl>
                                          <p:spTgt spid="70"/>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80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0-#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additive="base">
                                        <p:cTn id="131" dur="500" fill="hold"/>
                                        <p:tgtEl>
                                          <p:spTgt spid="72"/>
                                        </p:tgtEl>
                                        <p:attrNameLst>
                                          <p:attrName>ppt_x</p:attrName>
                                        </p:attrNameLst>
                                      </p:cBhvr>
                                      <p:tavLst>
                                        <p:tav tm="0">
                                          <p:val>
                                            <p:strVal val="0-#ppt_w/2"/>
                                          </p:val>
                                        </p:tav>
                                        <p:tav tm="100000">
                                          <p:val>
                                            <p:strVal val="#ppt_x"/>
                                          </p:val>
                                        </p:tav>
                                      </p:tavLst>
                                    </p:anim>
                                    <p:anim calcmode="lin" valueType="num">
                                      <p:cBhvr additive="base">
                                        <p:cTn id="132" dur="500" fill="hold"/>
                                        <p:tgtEl>
                                          <p:spTgt spid="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300"/>
                                  </p:stCondLst>
                                  <p:childTnLst>
                                    <p:set>
                                      <p:cBhvr>
                                        <p:cTn id="134" dur="1" fill="hold">
                                          <p:stCondLst>
                                            <p:cond delay="0"/>
                                          </p:stCondLst>
                                        </p:cTn>
                                        <p:tgtEl>
                                          <p:spTgt spid="73"/>
                                        </p:tgtEl>
                                        <p:attrNameLst>
                                          <p:attrName>style.visibility</p:attrName>
                                        </p:attrNameLst>
                                      </p:cBhvr>
                                      <p:to>
                                        <p:strVal val="visible"/>
                                      </p:to>
                                    </p:set>
                                    <p:anim calcmode="lin" valueType="num">
                                      <p:cBhvr additive="base">
                                        <p:cTn id="135" dur="500" fill="hold"/>
                                        <p:tgtEl>
                                          <p:spTgt spid="73"/>
                                        </p:tgtEl>
                                        <p:attrNameLst>
                                          <p:attrName>ppt_x</p:attrName>
                                        </p:attrNameLst>
                                      </p:cBhvr>
                                      <p:tavLst>
                                        <p:tav tm="0">
                                          <p:val>
                                            <p:strVal val="0-#ppt_w/2"/>
                                          </p:val>
                                        </p:tav>
                                        <p:tav tm="100000">
                                          <p:val>
                                            <p:strVal val="#ppt_x"/>
                                          </p:val>
                                        </p:tav>
                                      </p:tavLst>
                                    </p:anim>
                                    <p:anim calcmode="lin" valueType="num">
                                      <p:cBhvr additive="base">
                                        <p:cTn id="136" dur="500" fill="hold"/>
                                        <p:tgtEl>
                                          <p:spTgt spid="73"/>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8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fill="hold"/>
                                        <p:tgtEl>
                                          <p:spTgt spid="112"/>
                                        </p:tgtEl>
                                        <p:attrNameLst>
                                          <p:attrName>ppt_x</p:attrName>
                                        </p:attrNameLst>
                                      </p:cBhvr>
                                      <p:tavLst>
                                        <p:tav tm="0">
                                          <p:val>
                                            <p:strVal val="0-#ppt_w/2"/>
                                          </p:val>
                                        </p:tav>
                                        <p:tav tm="100000">
                                          <p:val>
                                            <p:strVal val="#ppt_x"/>
                                          </p:val>
                                        </p:tav>
                                      </p:tavLst>
                                    </p:anim>
                                    <p:anim calcmode="lin" valueType="num">
                                      <p:cBhvr additive="base">
                                        <p:cTn id="140" dur="500" fill="hold"/>
                                        <p:tgtEl>
                                          <p:spTgt spid="112"/>
                                        </p:tgtEl>
                                        <p:attrNameLst>
                                          <p:attrName>ppt_y</p:attrName>
                                        </p:attrNameLst>
                                      </p:cBhvr>
                                      <p:tavLst>
                                        <p:tav tm="0">
                                          <p:val>
                                            <p:strVal val="#ppt_y"/>
                                          </p:val>
                                        </p:tav>
                                        <p:tav tm="100000">
                                          <p:val>
                                            <p:strVal val="#ppt_y"/>
                                          </p:val>
                                        </p:tav>
                                      </p:tavLst>
                                    </p:anim>
                                  </p:childTnLst>
                                </p:cTn>
                              </p:par>
                              <p:par>
                                <p:cTn id="141" presetID="2" presetClass="entr" presetSubtype="8" fill="hold" nodeType="withEffect">
                                  <p:stCondLst>
                                    <p:cond delay="300"/>
                                  </p:stCondLst>
                                  <p:childTnLst>
                                    <p:set>
                                      <p:cBhvr>
                                        <p:cTn id="142" dur="1" fill="hold">
                                          <p:stCondLst>
                                            <p:cond delay="0"/>
                                          </p:stCondLst>
                                        </p:cTn>
                                        <p:tgtEl>
                                          <p:spTgt spid="113"/>
                                        </p:tgtEl>
                                        <p:attrNameLst>
                                          <p:attrName>style.visibility</p:attrName>
                                        </p:attrNameLst>
                                      </p:cBhvr>
                                      <p:to>
                                        <p:strVal val="visible"/>
                                      </p:to>
                                    </p:set>
                                    <p:anim calcmode="lin" valueType="num">
                                      <p:cBhvr additive="base">
                                        <p:cTn id="143" dur="500" fill="hold"/>
                                        <p:tgtEl>
                                          <p:spTgt spid="113"/>
                                        </p:tgtEl>
                                        <p:attrNameLst>
                                          <p:attrName>ppt_x</p:attrName>
                                        </p:attrNameLst>
                                      </p:cBhvr>
                                      <p:tavLst>
                                        <p:tav tm="0">
                                          <p:val>
                                            <p:strVal val="0-#ppt_w/2"/>
                                          </p:val>
                                        </p:tav>
                                        <p:tav tm="100000">
                                          <p:val>
                                            <p:strVal val="#ppt_x"/>
                                          </p:val>
                                        </p:tav>
                                      </p:tavLst>
                                    </p:anim>
                                    <p:anim calcmode="lin" valueType="num">
                                      <p:cBhvr additive="base">
                                        <p:cTn id="144" dur="500" fill="hold"/>
                                        <p:tgtEl>
                                          <p:spTgt spid="113"/>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0"/>
                                  </p:stCondLst>
                                  <p:childTnLst>
                                    <p:set>
                                      <p:cBhvr>
                                        <p:cTn id="146" dur="1" fill="hold">
                                          <p:stCondLst>
                                            <p:cond delay="0"/>
                                          </p:stCondLst>
                                        </p:cTn>
                                        <p:tgtEl>
                                          <p:spTgt spid="77"/>
                                        </p:tgtEl>
                                        <p:attrNameLst>
                                          <p:attrName>style.visibility</p:attrName>
                                        </p:attrNameLst>
                                      </p:cBhvr>
                                      <p:to>
                                        <p:strVal val="visible"/>
                                      </p:to>
                                    </p:set>
                                    <p:anim calcmode="lin" valueType="num">
                                      <p:cBhvr additive="base">
                                        <p:cTn id="147" dur="500" fill="hold"/>
                                        <p:tgtEl>
                                          <p:spTgt spid="77"/>
                                        </p:tgtEl>
                                        <p:attrNameLst>
                                          <p:attrName>ppt_x</p:attrName>
                                        </p:attrNameLst>
                                      </p:cBhvr>
                                      <p:tavLst>
                                        <p:tav tm="0">
                                          <p:val>
                                            <p:strVal val="1+#ppt_w/2"/>
                                          </p:val>
                                        </p:tav>
                                        <p:tav tm="100000">
                                          <p:val>
                                            <p:strVal val="#ppt_x"/>
                                          </p:val>
                                        </p:tav>
                                      </p:tavLst>
                                    </p:anim>
                                    <p:anim calcmode="lin" valueType="num">
                                      <p:cBhvr additive="base">
                                        <p:cTn id="148" dur="500" fill="hold"/>
                                        <p:tgtEl>
                                          <p:spTgt spid="77"/>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78"/>
                                        </p:tgtEl>
                                        <p:attrNameLst>
                                          <p:attrName>style.visibility</p:attrName>
                                        </p:attrNameLst>
                                      </p:cBhvr>
                                      <p:to>
                                        <p:strVal val="visible"/>
                                      </p:to>
                                    </p:set>
                                    <p:anim calcmode="lin" valueType="num">
                                      <p:cBhvr additive="base">
                                        <p:cTn id="151" dur="500" fill="hold"/>
                                        <p:tgtEl>
                                          <p:spTgt spid="78"/>
                                        </p:tgtEl>
                                        <p:attrNameLst>
                                          <p:attrName>ppt_x</p:attrName>
                                        </p:attrNameLst>
                                      </p:cBhvr>
                                      <p:tavLst>
                                        <p:tav tm="0">
                                          <p:val>
                                            <p:strVal val="1+#ppt_w/2"/>
                                          </p:val>
                                        </p:tav>
                                        <p:tav tm="100000">
                                          <p:val>
                                            <p:strVal val="#ppt_x"/>
                                          </p:val>
                                        </p:tav>
                                      </p:tavLst>
                                    </p:anim>
                                    <p:anim calcmode="lin" valueType="num">
                                      <p:cBhvr additive="base">
                                        <p:cTn id="152" dur="500" fill="hold"/>
                                        <p:tgtEl>
                                          <p:spTgt spid="78"/>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additive="base">
                                        <p:cTn id="155" dur="500" fill="hold"/>
                                        <p:tgtEl>
                                          <p:spTgt spid="79"/>
                                        </p:tgtEl>
                                        <p:attrNameLst>
                                          <p:attrName>ppt_x</p:attrName>
                                        </p:attrNameLst>
                                      </p:cBhvr>
                                      <p:tavLst>
                                        <p:tav tm="0">
                                          <p:val>
                                            <p:strVal val="1+#ppt_w/2"/>
                                          </p:val>
                                        </p:tav>
                                        <p:tav tm="100000">
                                          <p:val>
                                            <p:strVal val="#ppt_x"/>
                                          </p:val>
                                        </p:tav>
                                      </p:tavLst>
                                    </p:anim>
                                    <p:anim calcmode="lin" valueType="num">
                                      <p:cBhvr additive="base">
                                        <p:cTn id="156" dur="500" fill="hold"/>
                                        <p:tgtEl>
                                          <p:spTgt spid="79"/>
                                        </p:tgtEl>
                                        <p:attrNameLst>
                                          <p:attrName>ppt_y</p:attrName>
                                        </p:attrNameLst>
                                      </p:cBhvr>
                                      <p:tavLst>
                                        <p:tav tm="0">
                                          <p:val>
                                            <p:strVal val="#ppt_y"/>
                                          </p:val>
                                        </p:tav>
                                        <p:tav tm="100000">
                                          <p:val>
                                            <p:strVal val="#ppt_y"/>
                                          </p:val>
                                        </p:tav>
                                      </p:tavLst>
                                    </p:anim>
                                  </p:childTnLst>
                                </p:cTn>
                              </p:par>
                              <p:par>
                                <p:cTn id="157" presetID="2" presetClass="entr" presetSubtype="2" fill="hold" nodeType="withEffect">
                                  <p:stCondLst>
                                    <p:cond delay="800"/>
                                  </p:stCondLst>
                                  <p:childTnLst>
                                    <p:set>
                                      <p:cBhvr>
                                        <p:cTn id="158" dur="1" fill="hold">
                                          <p:stCondLst>
                                            <p:cond delay="0"/>
                                          </p:stCondLst>
                                        </p:cTn>
                                        <p:tgtEl>
                                          <p:spTgt spid="80"/>
                                        </p:tgtEl>
                                        <p:attrNameLst>
                                          <p:attrName>style.visibility</p:attrName>
                                        </p:attrNameLst>
                                      </p:cBhvr>
                                      <p:to>
                                        <p:strVal val="visible"/>
                                      </p:to>
                                    </p:set>
                                    <p:anim calcmode="lin" valueType="num">
                                      <p:cBhvr additive="base">
                                        <p:cTn id="159" dur="500" fill="hold"/>
                                        <p:tgtEl>
                                          <p:spTgt spid="80"/>
                                        </p:tgtEl>
                                        <p:attrNameLst>
                                          <p:attrName>ppt_x</p:attrName>
                                        </p:attrNameLst>
                                      </p:cBhvr>
                                      <p:tavLst>
                                        <p:tav tm="0">
                                          <p:val>
                                            <p:strVal val="1+#ppt_w/2"/>
                                          </p:val>
                                        </p:tav>
                                        <p:tav tm="100000">
                                          <p:val>
                                            <p:strVal val="#ppt_x"/>
                                          </p:val>
                                        </p:tav>
                                      </p:tavLst>
                                    </p:anim>
                                    <p:anim calcmode="lin" valueType="num">
                                      <p:cBhvr additive="base">
                                        <p:cTn id="160" dur="500" fill="hold"/>
                                        <p:tgtEl>
                                          <p:spTgt spid="80"/>
                                        </p:tgtEl>
                                        <p:attrNameLst>
                                          <p:attrName>ppt_y</p:attrName>
                                        </p:attrNameLst>
                                      </p:cBhvr>
                                      <p:tavLst>
                                        <p:tav tm="0">
                                          <p:val>
                                            <p:strVal val="#ppt_y"/>
                                          </p:val>
                                        </p:tav>
                                        <p:tav tm="100000">
                                          <p:val>
                                            <p:strVal val="#ppt_y"/>
                                          </p:val>
                                        </p:tav>
                                      </p:tavLst>
                                    </p:anim>
                                  </p:childTnLst>
                                </p:cTn>
                              </p:par>
                              <p:par>
                                <p:cTn id="161" presetID="2" presetClass="entr" presetSubtype="2" fill="hold" nodeType="withEffect">
                                  <p:stCondLst>
                                    <p:cond delay="50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fill="hold"/>
                                        <p:tgtEl>
                                          <p:spTgt spid="81"/>
                                        </p:tgtEl>
                                        <p:attrNameLst>
                                          <p:attrName>ppt_x</p:attrName>
                                        </p:attrNameLst>
                                      </p:cBhvr>
                                      <p:tavLst>
                                        <p:tav tm="0">
                                          <p:val>
                                            <p:strVal val="1+#ppt_w/2"/>
                                          </p:val>
                                        </p:tav>
                                        <p:tav tm="100000">
                                          <p:val>
                                            <p:strVal val="#ppt_x"/>
                                          </p:val>
                                        </p:tav>
                                      </p:tavLst>
                                    </p:anim>
                                    <p:anim calcmode="lin" valueType="num">
                                      <p:cBhvr additive="base">
                                        <p:cTn id="164" dur="500" fill="hold"/>
                                        <p:tgtEl>
                                          <p:spTgt spid="81"/>
                                        </p:tgtEl>
                                        <p:attrNameLst>
                                          <p:attrName>ppt_y</p:attrName>
                                        </p:attrNameLst>
                                      </p:cBhvr>
                                      <p:tavLst>
                                        <p:tav tm="0">
                                          <p:val>
                                            <p:strVal val="#ppt_y"/>
                                          </p:val>
                                        </p:tav>
                                        <p:tav tm="100000">
                                          <p:val>
                                            <p:strVal val="#ppt_y"/>
                                          </p:val>
                                        </p:tav>
                                      </p:tavLst>
                                    </p:anim>
                                  </p:childTnLst>
                                </p:cTn>
                              </p:par>
                              <p:par>
                                <p:cTn id="165" presetID="2" presetClass="entr" presetSubtype="2" fill="hold" nodeType="withEffect">
                                  <p:stCondLst>
                                    <p:cond delay="1000"/>
                                  </p:stCondLst>
                                  <p:childTnLst>
                                    <p:set>
                                      <p:cBhvr>
                                        <p:cTn id="166" dur="1" fill="hold">
                                          <p:stCondLst>
                                            <p:cond delay="0"/>
                                          </p:stCondLst>
                                        </p:cTn>
                                        <p:tgtEl>
                                          <p:spTgt spid="82"/>
                                        </p:tgtEl>
                                        <p:attrNameLst>
                                          <p:attrName>style.visibility</p:attrName>
                                        </p:attrNameLst>
                                      </p:cBhvr>
                                      <p:to>
                                        <p:strVal val="visible"/>
                                      </p:to>
                                    </p:set>
                                    <p:anim calcmode="lin" valueType="num">
                                      <p:cBhvr additive="base">
                                        <p:cTn id="167" dur="500" fill="hold"/>
                                        <p:tgtEl>
                                          <p:spTgt spid="82"/>
                                        </p:tgtEl>
                                        <p:attrNameLst>
                                          <p:attrName>ppt_x</p:attrName>
                                        </p:attrNameLst>
                                      </p:cBhvr>
                                      <p:tavLst>
                                        <p:tav tm="0">
                                          <p:val>
                                            <p:strVal val="1+#ppt_w/2"/>
                                          </p:val>
                                        </p:tav>
                                        <p:tav tm="100000">
                                          <p:val>
                                            <p:strVal val="#ppt_x"/>
                                          </p:val>
                                        </p:tav>
                                      </p:tavLst>
                                    </p:anim>
                                    <p:anim calcmode="lin" valueType="num">
                                      <p:cBhvr additive="base">
                                        <p:cTn id="168" dur="500" fill="hold"/>
                                        <p:tgtEl>
                                          <p:spTgt spid="82"/>
                                        </p:tgtEl>
                                        <p:attrNameLst>
                                          <p:attrName>ppt_y</p:attrName>
                                        </p:attrNameLst>
                                      </p:cBhvr>
                                      <p:tavLst>
                                        <p:tav tm="0">
                                          <p:val>
                                            <p:strVal val="#ppt_y"/>
                                          </p:val>
                                        </p:tav>
                                        <p:tav tm="100000">
                                          <p:val>
                                            <p:strVal val="#ppt_y"/>
                                          </p:val>
                                        </p:tav>
                                      </p:tavLst>
                                    </p:anim>
                                  </p:childTnLst>
                                </p:cTn>
                              </p:par>
                              <p:par>
                                <p:cTn id="169" presetID="2" presetClass="entr" presetSubtype="2" fill="hold" nodeType="withEffect">
                                  <p:stCondLst>
                                    <p:cond delay="30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1+#ppt_w/2"/>
                                          </p:val>
                                        </p:tav>
                                        <p:tav tm="100000">
                                          <p:val>
                                            <p:strVal val="#ppt_x"/>
                                          </p:val>
                                        </p:tav>
                                      </p:tavLst>
                                    </p:anim>
                                    <p:anim calcmode="lin" valueType="num">
                                      <p:cBhvr additive="base">
                                        <p:cTn id="172" dur="500" fill="hold"/>
                                        <p:tgtEl>
                                          <p:spTgt spid="83"/>
                                        </p:tgtEl>
                                        <p:attrNameLst>
                                          <p:attrName>ppt_y</p:attrName>
                                        </p:attrNameLst>
                                      </p:cBhvr>
                                      <p:tavLst>
                                        <p:tav tm="0">
                                          <p:val>
                                            <p:strVal val="#ppt_y"/>
                                          </p:val>
                                        </p:tav>
                                        <p:tav tm="100000">
                                          <p:val>
                                            <p:strVal val="#ppt_y"/>
                                          </p:val>
                                        </p:tav>
                                      </p:tavLst>
                                    </p:anim>
                                  </p:childTnLst>
                                </p:cTn>
                              </p:par>
                              <p:par>
                                <p:cTn id="173" presetID="2" presetClass="entr" presetSubtype="2"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 calcmode="lin" valueType="num">
                                      <p:cBhvr additive="base">
                                        <p:cTn id="175" dur="500" fill="hold"/>
                                        <p:tgtEl>
                                          <p:spTgt spid="84"/>
                                        </p:tgtEl>
                                        <p:attrNameLst>
                                          <p:attrName>ppt_x</p:attrName>
                                        </p:attrNameLst>
                                      </p:cBhvr>
                                      <p:tavLst>
                                        <p:tav tm="0">
                                          <p:val>
                                            <p:strVal val="1+#ppt_w/2"/>
                                          </p:val>
                                        </p:tav>
                                        <p:tav tm="100000">
                                          <p:val>
                                            <p:strVal val="#ppt_x"/>
                                          </p:val>
                                        </p:tav>
                                      </p:tavLst>
                                    </p:anim>
                                    <p:anim calcmode="lin" valueType="num">
                                      <p:cBhvr additive="base">
                                        <p:cTn id="176" dur="500" fill="hold"/>
                                        <p:tgtEl>
                                          <p:spTgt spid="84"/>
                                        </p:tgtEl>
                                        <p:attrNameLst>
                                          <p:attrName>ppt_y</p:attrName>
                                        </p:attrNameLst>
                                      </p:cBhvr>
                                      <p:tavLst>
                                        <p:tav tm="0">
                                          <p:val>
                                            <p:strVal val="#ppt_y"/>
                                          </p:val>
                                        </p:tav>
                                        <p:tav tm="100000">
                                          <p:val>
                                            <p:strVal val="#ppt_y"/>
                                          </p:val>
                                        </p:tav>
                                      </p:tavLst>
                                    </p:anim>
                                  </p:childTnLst>
                                </p:cTn>
                              </p:par>
                              <p:par>
                                <p:cTn id="177" presetID="2" presetClass="entr" presetSubtype="2" fill="hold" nodeType="withEffect">
                                  <p:stCondLst>
                                    <p:cond delay="500"/>
                                  </p:stCondLst>
                                  <p:childTnLst>
                                    <p:set>
                                      <p:cBhvr>
                                        <p:cTn id="178" dur="1" fill="hold">
                                          <p:stCondLst>
                                            <p:cond delay="0"/>
                                          </p:stCondLst>
                                        </p:cTn>
                                        <p:tgtEl>
                                          <p:spTgt spid="85"/>
                                        </p:tgtEl>
                                        <p:attrNameLst>
                                          <p:attrName>style.visibility</p:attrName>
                                        </p:attrNameLst>
                                      </p:cBhvr>
                                      <p:to>
                                        <p:strVal val="visible"/>
                                      </p:to>
                                    </p:set>
                                    <p:anim calcmode="lin" valueType="num">
                                      <p:cBhvr additive="base">
                                        <p:cTn id="179" dur="500" fill="hold"/>
                                        <p:tgtEl>
                                          <p:spTgt spid="85"/>
                                        </p:tgtEl>
                                        <p:attrNameLst>
                                          <p:attrName>ppt_x</p:attrName>
                                        </p:attrNameLst>
                                      </p:cBhvr>
                                      <p:tavLst>
                                        <p:tav tm="0">
                                          <p:val>
                                            <p:strVal val="1+#ppt_w/2"/>
                                          </p:val>
                                        </p:tav>
                                        <p:tav tm="100000">
                                          <p:val>
                                            <p:strVal val="#ppt_x"/>
                                          </p:val>
                                        </p:tav>
                                      </p:tavLst>
                                    </p:anim>
                                    <p:anim calcmode="lin" valueType="num">
                                      <p:cBhvr additive="base">
                                        <p:cTn id="180" dur="500" fill="hold"/>
                                        <p:tgtEl>
                                          <p:spTgt spid="85"/>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500" fill="hold"/>
                                        <p:tgtEl>
                                          <p:spTgt spid="86"/>
                                        </p:tgtEl>
                                        <p:attrNameLst>
                                          <p:attrName>ppt_x</p:attrName>
                                        </p:attrNameLst>
                                      </p:cBhvr>
                                      <p:tavLst>
                                        <p:tav tm="0">
                                          <p:val>
                                            <p:strVal val="1+#ppt_w/2"/>
                                          </p:val>
                                        </p:tav>
                                        <p:tav tm="100000">
                                          <p:val>
                                            <p:strVal val="#ppt_x"/>
                                          </p:val>
                                        </p:tav>
                                      </p:tavLst>
                                    </p:anim>
                                    <p:anim calcmode="lin" valueType="num">
                                      <p:cBhvr additive="base">
                                        <p:cTn id="184" dur="500" fill="hold"/>
                                        <p:tgtEl>
                                          <p:spTgt spid="86"/>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80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1+#ppt_w/2"/>
                                          </p:val>
                                        </p:tav>
                                        <p:tav tm="100000">
                                          <p:val>
                                            <p:strVal val="#ppt_x"/>
                                          </p:val>
                                        </p:tav>
                                      </p:tavLst>
                                    </p:anim>
                                    <p:anim calcmode="lin" valueType="num">
                                      <p:cBhvr additive="base">
                                        <p:cTn id="188" dur="500" fill="hold"/>
                                        <p:tgtEl>
                                          <p:spTgt spid="87"/>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1000"/>
                                  </p:stCondLst>
                                  <p:childTnLst>
                                    <p:set>
                                      <p:cBhvr>
                                        <p:cTn id="190" dur="1" fill="hold">
                                          <p:stCondLst>
                                            <p:cond delay="0"/>
                                          </p:stCondLst>
                                        </p:cTn>
                                        <p:tgtEl>
                                          <p:spTgt spid="88"/>
                                        </p:tgtEl>
                                        <p:attrNameLst>
                                          <p:attrName>style.visibility</p:attrName>
                                        </p:attrNameLst>
                                      </p:cBhvr>
                                      <p:to>
                                        <p:strVal val="visible"/>
                                      </p:to>
                                    </p:set>
                                    <p:anim calcmode="lin" valueType="num">
                                      <p:cBhvr additive="base">
                                        <p:cTn id="191" dur="500" fill="hold"/>
                                        <p:tgtEl>
                                          <p:spTgt spid="88"/>
                                        </p:tgtEl>
                                        <p:attrNameLst>
                                          <p:attrName>ppt_x</p:attrName>
                                        </p:attrNameLst>
                                      </p:cBhvr>
                                      <p:tavLst>
                                        <p:tav tm="0">
                                          <p:val>
                                            <p:strVal val="1+#ppt_w/2"/>
                                          </p:val>
                                        </p:tav>
                                        <p:tav tm="100000">
                                          <p:val>
                                            <p:strVal val="#ppt_x"/>
                                          </p:val>
                                        </p:tav>
                                      </p:tavLst>
                                    </p:anim>
                                    <p:anim calcmode="lin" valueType="num">
                                      <p:cBhvr additive="base">
                                        <p:cTn id="192" dur="500" fill="hold"/>
                                        <p:tgtEl>
                                          <p:spTgt spid="88"/>
                                        </p:tgtEl>
                                        <p:attrNameLst>
                                          <p:attrName>ppt_y</p:attrName>
                                        </p:attrNameLst>
                                      </p:cBhvr>
                                      <p:tavLst>
                                        <p:tav tm="0">
                                          <p:val>
                                            <p:strVal val="#ppt_y"/>
                                          </p:val>
                                        </p:tav>
                                        <p:tav tm="100000">
                                          <p:val>
                                            <p:strVal val="#ppt_y"/>
                                          </p:val>
                                        </p:tav>
                                      </p:tavLst>
                                    </p:anim>
                                  </p:childTnLst>
                                </p:cTn>
                              </p:par>
                              <p:par>
                                <p:cTn id="193" presetID="2" presetClass="entr" presetSubtype="2" fill="hold" nodeType="withEffect">
                                  <p:stCondLst>
                                    <p:cond delay="500"/>
                                  </p:stCondLst>
                                  <p:childTnLst>
                                    <p:set>
                                      <p:cBhvr>
                                        <p:cTn id="194" dur="1" fill="hold">
                                          <p:stCondLst>
                                            <p:cond delay="0"/>
                                          </p:stCondLst>
                                        </p:cTn>
                                        <p:tgtEl>
                                          <p:spTgt spid="89"/>
                                        </p:tgtEl>
                                        <p:attrNameLst>
                                          <p:attrName>style.visibility</p:attrName>
                                        </p:attrNameLst>
                                      </p:cBhvr>
                                      <p:to>
                                        <p:strVal val="visible"/>
                                      </p:to>
                                    </p:set>
                                    <p:anim calcmode="lin" valueType="num">
                                      <p:cBhvr additive="base">
                                        <p:cTn id="195" dur="500" fill="hold"/>
                                        <p:tgtEl>
                                          <p:spTgt spid="89"/>
                                        </p:tgtEl>
                                        <p:attrNameLst>
                                          <p:attrName>ppt_x</p:attrName>
                                        </p:attrNameLst>
                                      </p:cBhvr>
                                      <p:tavLst>
                                        <p:tav tm="0">
                                          <p:val>
                                            <p:strVal val="1+#ppt_w/2"/>
                                          </p:val>
                                        </p:tav>
                                        <p:tav tm="100000">
                                          <p:val>
                                            <p:strVal val="#ppt_x"/>
                                          </p:val>
                                        </p:tav>
                                      </p:tavLst>
                                    </p:anim>
                                    <p:anim calcmode="lin" valueType="num">
                                      <p:cBhvr additive="base">
                                        <p:cTn id="196" dur="500" fill="hold"/>
                                        <p:tgtEl>
                                          <p:spTgt spid="89"/>
                                        </p:tgtEl>
                                        <p:attrNameLst>
                                          <p:attrName>ppt_y</p:attrName>
                                        </p:attrNameLst>
                                      </p:cBhvr>
                                      <p:tavLst>
                                        <p:tav tm="0">
                                          <p:val>
                                            <p:strVal val="#ppt_y"/>
                                          </p:val>
                                        </p:tav>
                                        <p:tav tm="100000">
                                          <p:val>
                                            <p:strVal val="#ppt_y"/>
                                          </p:val>
                                        </p:tav>
                                      </p:tavLst>
                                    </p:anim>
                                  </p:childTnLst>
                                </p:cTn>
                              </p:par>
                              <p:par>
                                <p:cTn id="197" presetID="2" presetClass="entr" presetSubtype="2"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anim calcmode="lin" valueType="num">
                                      <p:cBhvr additive="base">
                                        <p:cTn id="199" dur="500" fill="hold"/>
                                        <p:tgtEl>
                                          <p:spTgt spid="90"/>
                                        </p:tgtEl>
                                        <p:attrNameLst>
                                          <p:attrName>ppt_x</p:attrName>
                                        </p:attrNameLst>
                                      </p:cBhvr>
                                      <p:tavLst>
                                        <p:tav tm="0">
                                          <p:val>
                                            <p:strVal val="1+#ppt_w/2"/>
                                          </p:val>
                                        </p:tav>
                                        <p:tav tm="100000">
                                          <p:val>
                                            <p:strVal val="#ppt_x"/>
                                          </p:val>
                                        </p:tav>
                                      </p:tavLst>
                                    </p:anim>
                                    <p:anim calcmode="lin" valueType="num">
                                      <p:cBhvr additive="base">
                                        <p:cTn id="200" dur="500" fill="hold"/>
                                        <p:tgtEl>
                                          <p:spTgt spid="90"/>
                                        </p:tgtEl>
                                        <p:attrNameLst>
                                          <p:attrName>ppt_y</p:attrName>
                                        </p:attrNameLst>
                                      </p:cBhvr>
                                      <p:tavLst>
                                        <p:tav tm="0">
                                          <p:val>
                                            <p:strVal val="#ppt_y"/>
                                          </p:val>
                                        </p:tav>
                                        <p:tav tm="100000">
                                          <p:val>
                                            <p:strVal val="#ppt_y"/>
                                          </p:val>
                                        </p:tav>
                                      </p:tavLst>
                                    </p:anim>
                                  </p:childTnLst>
                                </p:cTn>
                              </p:par>
                              <p:par>
                                <p:cTn id="201" presetID="2" presetClass="entr" presetSubtype="2" fill="hold" nodeType="withEffect">
                                  <p:stCondLst>
                                    <p:cond delay="300"/>
                                  </p:stCondLst>
                                  <p:childTnLst>
                                    <p:set>
                                      <p:cBhvr>
                                        <p:cTn id="202" dur="1" fill="hold">
                                          <p:stCondLst>
                                            <p:cond delay="0"/>
                                          </p:stCondLst>
                                        </p:cTn>
                                        <p:tgtEl>
                                          <p:spTgt spid="91"/>
                                        </p:tgtEl>
                                        <p:attrNameLst>
                                          <p:attrName>style.visibility</p:attrName>
                                        </p:attrNameLst>
                                      </p:cBhvr>
                                      <p:to>
                                        <p:strVal val="visible"/>
                                      </p:to>
                                    </p:set>
                                    <p:anim calcmode="lin" valueType="num">
                                      <p:cBhvr additive="base">
                                        <p:cTn id="203" dur="500" fill="hold"/>
                                        <p:tgtEl>
                                          <p:spTgt spid="91"/>
                                        </p:tgtEl>
                                        <p:attrNameLst>
                                          <p:attrName>ppt_x</p:attrName>
                                        </p:attrNameLst>
                                      </p:cBhvr>
                                      <p:tavLst>
                                        <p:tav tm="0">
                                          <p:val>
                                            <p:strVal val="1+#ppt_w/2"/>
                                          </p:val>
                                        </p:tav>
                                        <p:tav tm="100000">
                                          <p:val>
                                            <p:strVal val="#ppt_x"/>
                                          </p:val>
                                        </p:tav>
                                      </p:tavLst>
                                    </p:anim>
                                    <p:anim calcmode="lin" valueType="num">
                                      <p:cBhvr additive="base">
                                        <p:cTn id="204" dur="500" fill="hold"/>
                                        <p:tgtEl>
                                          <p:spTgt spid="91"/>
                                        </p:tgtEl>
                                        <p:attrNameLst>
                                          <p:attrName>ppt_y</p:attrName>
                                        </p:attrNameLst>
                                      </p:cBhvr>
                                      <p:tavLst>
                                        <p:tav tm="0">
                                          <p:val>
                                            <p:strVal val="#ppt_y"/>
                                          </p:val>
                                        </p:tav>
                                        <p:tav tm="100000">
                                          <p:val>
                                            <p:strVal val="#ppt_y"/>
                                          </p:val>
                                        </p:tav>
                                      </p:tavLst>
                                    </p:anim>
                                  </p:childTnLst>
                                </p:cTn>
                              </p:par>
                              <p:par>
                                <p:cTn id="205" presetID="2" presetClass="entr" presetSubtype="2" fill="hold" nodeType="withEffect">
                                  <p:stCondLst>
                                    <p:cond delay="0"/>
                                  </p:stCondLst>
                                  <p:childTnLst>
                                    <p:set>
                                      <p:cBhvr>
                                        <p:cTn id="206" dur="1" fill="hold">
                                          <p:stCondLst>
                                            <p:cond delay="0"/>
                                          </p:stCondLst>
                                        </p:cTn>
                                        <p:tgtEl>
                                          <p:spTgt spid="92"/>
                                        </p:tgtEl>
                                        <p:attrNameLst>
                                          <p:attrName>style.visibility</p:attrName>
                                        </p:attrNameLst>
                                      </p:cBhvr>
                                      <p:to>
                                        <p:strVal val="visible"/>
                                      </p:to>
                                    </p:set>
                                    <p:anim calcmode="lin" valueType="num">
                                      <p:cBhvr additive="base">
                                        <p:cTn id="207" dur="500" fill="hold"/>
                                        <p:tgtEl>
                                          <p:spTgt spid="92"/>
                                        </p:tgtEl>
                                        <p:attrNameLst>
                                          <p:attrName>ppt_x</p:attrName>
                                        </p:attrNameLst>
                                      </p:cBhvr>
                                      <p:tavLst>
                                        <p:tav tm="0">
                                          <p:val>
                                            <p:strVal val="1+#ppt_w/2"/>
                                          </p:val>
                                        </p:tav>
                                        <p:tav tm="100000">
                                          <p:val>
                                            <p:strVal val="#ppt_x"/>
                                          </p:val>
                                        </p:tav>
                                      </p:tavLst>
                                    </p:anim>
                                    <p:anim calcmode="lin" valueType="num">
                                      <p:cBhvr additive="base">
                                        <p:cTn id="208" dur="500" fill="hold"/>
                                        <p:tgtEl>
                                          <p:spTgt spid="92"/>
                                        </p:tgtEl>
                                        <p:attrNameLst>
                                          <p:attrName>ppt_y</p:attrName>
                                        </p:attrNameLst>
                                      </p:cBhvr>
                                      <p:tavLst>
                                        <p:tav tm="0">
                                          <p:val>
                                            <p:strVal val="#ppt_y"/>
                                          </p:val>
                                        </p:tav>
                                        <p:tav tm="100000">
                                          <p:val>
                                            <p:strVal val="#ppt_y"/>
                                          </p:val>
                                        </p:tav>
                                      </p:tavLst>
                                    </p:anim>
                                  </p:childTnLst>
                                </p:cTn>
                              </p:par>
                              <p:par>
                                <p:cTn id="209" presetID="2" presetClass="entr" presetSubtype="2" fill="hold" nodeType="withEffect">
                                  <p:stCondLst>
                                    <p:cond delay="500"/>
                                  </p:stCondLst>
                                  <p:childTnLst>
                                    <p:set>
                                      <p:cBhvr>
                                        <p:cTn id="210" dur="1" fill="hold">
                                          <p:stCondLst>
                                            <p:cond delay="0"/>
                                          </p:stCondLst>
                                        </p:cTn>
                                        <p:tgtEl>
                                          <p:spTgt spid="93"/>
                                        </p:tgtEl>
                                        <p:attrNameLst>
                                          <p:attrName>style.visibility</p:attrName>
                                        </p:attrNameLst>
                                      </p:cBhvr>
                                      <p:to>
                                        <p:strVal val="visible"/>
                                      </p:to>
                                    </p:set>
                                    <p:anim calcmode="lin" valueType="num">
                                      <p:cBhvr additive="base">
                                        <p:cTn id="211" dur="500" fill="hold"/>
                                        <p:tgtEl>
                                          <p:spTgt spid="93"/>
                                        </p:tgtEl>
                                        <p:attrNameLst>
                                          <p:attrName>ppt_x</p:attrName>
                                        </p:attrNameLst>
                                      </p:cBhvr>
                                      <p:tavLst>
                                        <p:tav tm="0">
                                          <p:val>
                                            <p:strVal val="1+#ppt_w/2"/>
                                          </p:val>
                                        </p:tav>
                                        <p:tav tm="100000">
                                          <p:val>
                                            <p:strVal val="#ppt_x"/>
                                          </p:val>
                                        </p:tav>
                                      </p:tavLst>
                                    </p:anim>
                                    <p:anim calcmode="lin" valueType="num">
                                      <p:cBhvr additive="base">
                                        <p:cTn id="212" dur="500" fill="hold"/>
                                        <p:tgtEl>
                                          <p:spTgt spid="93"/>
                                        </p:tgtEl>
                                        <p:attrNameLst>
                                          <p:attrName>ppt_y</p:attrName>
                                        </p:attrNameLst>
                                      </p:cBhvr>
                                      <p:tavLst>
                                        <p:tav tm="0">
                                          <p:val>
                                            <p:strVal val="#ppt_y"/>
                                          </p:val>
                                        </p:tav>
                                        <p:tav tm="100000">
                                          <p:val>
                                            <p:strVal val="#ppt_y"/>
                                          </p:val>
                                        </p:tav>
                                      </p:tavLst>
                                    </p:anim>
                                  </p:childTnLst>
                                </p:cTn>
                              </p:par>
                              <p:par>
                                <p:cTn id="213" presetID="2" presetClass="entr" presetSubtype="2" fill="hold" nodeType="withEffect">
                                  <p:stCondLst>
                                    <p:cond delay="300"/>
                                  </p:stCondLst>
                                  <p:childTnLst>
                                    <p:set>
                                      <p:cBhvr>
                                        <p:cTn id="214" dur="1" fill="hold">
                                          <p:stCondLst>
                                            <p:cond delay="0"/>
                                          </p:stCondLst>
                                        </p:cTn>
                                        <p:tgtEl>
                                          <p:spTgt spid="94"/>
                                        </p:tgtEl>
                                        <p:attrNameLst>
                                          <p:attrName>style.visibility</p:attrName>
                                        </p:attrNameLst>
                                      </p:cBhvr>
                                      <p:to>
                                        <p:strVal val="visible"/>
                                      </p:to>
                                    </p:set>
                                    <p:anim calcmode="lin" valueType="num">
                                      <p:cBhvr additive="base">
                                        <p:cTn id="215" dur="500" fill="hold"/>
                                        <p:tgtEl>
                                          <p:spTgt spid="94"/>
                                        </p:tgtEl>
                                        <p:attrNameLst>
                                          <p:attrName>ppt_x</p:attrName>
                                        </p:attrNameLst>
                                      </p:cBhvr>
                                      <p:tavLst>
                                        <p:tav tm="0">
                                          <p:val>
                                            <p:strVal val="1+#ppt_w/2"/>
                                          </p:val>
                                        </p:tav>
                                        <p:tav tm="100000">
                                          <p:val>
                                            <p:strVal val="#ppt_x"/>
                                          </p:val>
                                        </p:tav>
                                      </p:tavLst>
                                    </p:anim>
                                    <p:anim calcmode="lin" valueType="num">
                                      <p:cBhvr additive="base">
                                        <p:cTn id="216" dur="500" fill="hold"/>
                                        <p:tgtEl>
                                          <p:spTgt spid="94"/>
                                        </p:tgtEl>
                                        <p:attrNameLst>
                                          <p:attrName>ppt_y</p:attrName>
                                        </p:attrNameLst>
                                      </p:cBhvr>
                                      <p:tavLst>
                                        <p:tav tm="0">
                                          <p:val>
                                            <p:strVal val="#ppt_y"/>
                                          </p:val>
                                        </p:tav>
                                        <p:tav tm="100000">
                                          <p:val>
                                            <p:strVal val="#ppt_y"/>
                                          </p:val>
                                        </p:tav>
                                      </p:tavLst>
                                    </p:anim>
                                  </p:childTnLst>
                                </p:cTn>
                              </p:par>
                              <p:par>
                                <p:cTn id="217" presetID="2" presetClass="entr" presetSubtype="2"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 calcmode="lin" valueType="num">
                                      <p:cBhvr additive="base">
                                        <p:cTn id="219" dur="500" fill="hold"/>
                                        <p:tgtEl>
                                          <p:spTgt spid="95"/>
                                        </p:tgtEl>
                                        <p:attrNameLst>
                                          <p:attrName>ppt_x</p:attrName>
                                        </p:attrNameLst>
                                      </p:cBhvr>
                                      <p:tavLst>
                                        <p:tav tm="0">
                                          <p:val>
                                            <p:strVal val="1+#ppt_w/2"/>
                                          </p:val>
                                        </p:tav>
                                        <p:tav tm="100000">
                                          <p:val>
                                            <p:strVal val="#ppt_x"/>
                                          </p:val>
                                        </p:tav>
                                      </p:tavLst>
                                    </p:anim>
                                    <p:anim calcmode="lin" valueType="num">
                                      <p:cBhvr additive="base">
                                        <p:cTn id="220" dur="500" fill="hold"/>
                                        <p:tgtEl>
                                          <p:spTgt spid="95"/>
                                        </p:tgtEl>
                                        <p:attrNameLst>
                                          <p:attrName>ppt_y</p:attrName>
                                        </p:attrNameLst>
                                      </p:cBhvr>
                                      <p:tavLst>
                                        <p:tav tm="0">
                                          <p:val>
                                            <p:strVal val="#ppt_y"/>
                                          </p:val>
                                        </p:tav>
                                        <p:tav tm="100000">
                                          <p:val>
                                            <p:strVal val="#ppt_y"/>
                                          </p:val>
                                        </p:tav>
                                      </p:tavLst>
                                    </p:anim>
                                  </p:childTnLst>
                                </p:cTn>
                              </p:par>
                              <p:par>
                                <p:cTn id="221" presetID="2" presetClass="entr" presetSubtype="2" fill="hold" nodeType="withEffect">
                                  <p:stCondLst>
                                    <p:cond delay="800"/>
                                  </p:stCondLst>
                                  <p:childTnLst>
                                    <p:set>
                                      <p:cBhvr>
                                        <p:cTn id="222" dur="1" fill="hold">
                                          <p:stCondLst>
                                            <p:cond delay="0"/>
                                          </p:stCondLst>
                                        </p:cTn>
                                        <p:tgtEl>
                                          <p:spTgt spid="96"/>
                                        </p:tgtEl>
                                        <p:attrNameLst>
                                          <p:attrName>style.visibility</p:attrName>
                                        </p:attrNameLst>
                                      </p:cBhvr>
                                      <p:to>
                                        <p:strVal val="visible"/>
                                      </p:to>
                                    </p:set>
                                    <p:anim calcmode="lin" valueType="num">
                                      <p:cBhvr additive="base">
                                        <p:cTn id="223" dur="500" fill="hold"/>
                                        <p:tgtEl>
                                          <p:spTgt spid="96"/>
                                        </p:tgtEl>
                                        <p:attrNameLst>
                                          <p:attrName>ppt_x</p:attrName>
                                        </p:attrNameLst>
                                      </p:cBhvr>
                                      <p:tavLst>
                                        <p:tav tm="0">
                                          <p:val>
                                            <p:strVal val="1+#ppt_w/2"/>
                                          </p:val>
                                        </p:tav>
                                        <p:tav tm="100000">
                                          <p:val>
                                            <p:strVal val="#ppt_x"/>
                                          </p:val>
                                        </p:tav>
                                      </p:tavLst>
                                    </p:anim>
                                    <p:anim calcmode="lin" valueType="num">
                                      <p:cBhvr additive="base">
                                        <p:cTn id="224" dur="500" fill="hold"/>
                                        <p:tgtEl>
                                          <p:spTgt spid="96"/>
                                        </p:tgtEl>
                                        <p:attrNameLst>
                                          <p:attrName>ppt_y</p:attrName>
                                        </p:attrNameLst>
                                      </p:cBhvr>
                                      <p:tavLst>
                                        <p:tav tm="0">
                                          <p:val>
                                            <p:strVal val="#ppt_y"/>
                                          </p:val>
                                        </p:tav>
                                        <p:tav tm="100000">
                                          <p:val>
                                            <p:strVal val="#ppt_y"/>
                                          </p:val>
                                        </p:tav>
                                      </p:tavLst>
                                    </p:anim>
                                  </p:childTnLst>
                                </p:cTn>
                              </p:par>
                              <p:par>
                                <p:cTn id="225" presetID="2" presetClass="entr" presetSubtype="2"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anim calcmode="lin" valueType="num">
                                      <p:cBhvr additive="base">
                                        <p:cTn id="227" dur="500" fill="hold"/>
                                        <p:tgtEl>
                                          <p:spTgt spid="97"/>
                                        </p:tgtEl>
                                        <p:attrNameLst>
                                          <p:attrName>ppt_x</p:attrName>
                                        </p:attrNameLst>
                                      </p:cBhvr>
                                      <p:tavLst>
                                        <p:tav tm="0">
                                          <p:val>
                                            <p:strVal val="1+#ppt_w/2"/>
                                          </p:val>
                                        </p:tav>
                                        <p:tav tm="100000">
                                          <p:val>
                                            <p:strVal val="#ppt_x"/>
                                          </p:val>
                                        </p:tav>
                                      </p:tavLst>
                                    </p:anim>
                                    <p:anim calcmode="lin" valueType="num">
                                      <p:cBhvr additive="base">
                                        <p:cTn id="228" dur="500" fill="hold"/>
                                        <p:tgtEl>
                                          <p:spTgt spid="97"/>
                                        </p:tgtEl>
                                        <p:attrNameLst>
                                          <p:attrName>ppt_y</p:attrName>
                                        </p:attrNameLst>
                                      </p:cBhvr>
                                      <p:tavLst>
                                        <p:tav tm="0">
                                          <p:val>
                                            <p:strVal val="#ppt_y"/>
                                          </p:val>
                                        </p:tav>
                                        <p:tav tm="100000">
                                          <p:val>
                                            <p:strVal val="#ppt_y"/>
                                          </p:val>
                                        </p:tav>
                                      </p:tavLst>
                                    </p:anim>
                                  </p:childTnLst>
                                </p:cTn>
                              </p:par>
                              <p:par>
                                <p:cTn id="229" presetID="2" presetClass="entr" presetSubtype="2" fill="hold" nodeType="withEffect">
                                  <p:stCondLst>
                                    <p:cond delay="300"/>
                                  </p:stCondLst>
                                  <p:childTnLst>
                                    <p:set>
                                      <p:cBhvr>
                                        <p:cTn id="230" dur="1" fill="hold">
                                          <p:stCondLst>
                                            <p:cond delay="0"/>
                                          </p:stCondLst>
                                        </p:cTn>
                                        <p:tgtEl>
                                          <p:spTgt spid="98"/>
                                        </p:tgtEl>
                                        <p:attrNameLst>
                                          <p:attrName>style.visibility</p:attrName>
                                        </p:attrNameLst>
                                      </p:cBhvr>
                                      <p:to>
                                        <p:strVal val="visible"/>
                                      </p:to>
                                    </p:set>
                                    <p:anim calcmode="lin" valueType="num">
                                      <p:cBhvr additive="base">
                                        <p:cTn id="231" dur="500" fill="hold"/>
                                        <p:tgtEl>
                                          <p:spTgt spid="98"/>
                                        </p:tgtEl>
                                        <p:attrNameLst>
                                          <p:attrName>ppt_x</p:attrName>
                                        </p:attrNameLst>
                                      </p:cBhvr>
                                      <p:tavLst>
                                        <p:tav tm="0">
                                          <p:val>
                                            <p:strVal val="1+#ppt_w/2"/>
                                          </p:val>
                                        </p:tav>
                                        <p:tav tm="100000">
                                          <p:val>
                                            <p:strVal val="#ppt_x"/>
                                          </p:val>
                                        </p:tav>
                                      </p:tavLst>
                                    </p:anim>
                                    <p:anim calcmode="lin" valueType="num">
                                      <p:cBhvr additive="base">
                                        <p:cTn id="232" dur="500" fill="hold"/>
                                        <p:tgtEl>
                                          <p:spTgt spid="98"/>
                                        </p:tgtEl>
                                        <p:attrNameLst>
                                          <p:attrName>ppt_y</p:attrName>
                                        </p:attrNameLst>
                                      </p:cBhvr>
                                      <p:tavLst>
                                        <p:tav tm="0">
                                          <p:val>
                                            <p:strVal val="#ppt_y"/>
                                          </p:val>
                                        </p:tav>
                                        <p:tav tm="100000">
                                          <p:val>
                                            <p:strVal val="#ppt_y"/>
                                          </p:val>
                                        </p:tav>
                                      </p:tavLst>
                                    </p:anim>
                                  </p:childTnLst>
                                </p:cTn>
                              </p:par>
                              <p:par>
                                <p:cTn id="233" presetID="2" presetClass="entr" presetSubtype="2" fill="hold" nodeType="withEffect">
                                  <p:stCondLst>
                                    <p:cond delay="1000"/>
                                  </p:stCondLst>
                                  <p:childTnLst>
                                    <p:set>
                                      <p:cBhvr>
                                        <p:cTn id="234" dur="1" fill="hold">
                                          <p:stCondLst>
                                            <p:cond delay="0"/>
                                          </p:stCondLst>
                                        </p:cTn>
                                        <p:tgtEl>
                                          <p:spTgt spid="99"/>
                                        </p:tgtEl>
                                        <p:attrNameLst>
                                          <p:attrName>style.visibility</p:attrName>
                                        </p:attrNameLst>
                                      </p:cBhvr>
                                      <p:to>
                                        <p:strVal val="visible"/>
                                      </p:to>
                                    </p:set>
                                    <p:anim calcmode="lin" valueType="num">
                                      <p:cBhvr additive="base">
                                        <p:cTn id="235" dur="500" fill="hold"/>
                                        <p:tgtEl>
                                          <p:spTgt spid="99"/>
                                        </p:tgtEl>
                                        <p:attrNameLst>
                                          <p:attrName>ppt_x</p:attrName>
                                        </p:attrNameLst>
                                      </p:cBhvr>
                                      <p:tavLst>
                                        <p:tav tm="0">
                                          <p:val>
                                            <p:strVal val="1+#ppt_w/2"/>
                                          </p:val>
                                        </p:tav>
                                        <p:tav tm="100000">
                                          <p:val>
                                            <p:strVal val="#ppt_x"/>
                                          </p:val>
                                        </p:tav>
                                      </p:tavLst>
                                    </p:anim>
                                    <p:anim calcmode="lin" valueType="num">
                                      <p:cBhvr additive="base">
                                        <p:cTn id="236" dur="500" fill="hold"/>
                                        <p:tgtEl>
                                          <p:spTgt spid="99"/>
                                        </p:tgtEl>
                                        <p:attrNameLst>
                                          <p:attrName>ppt_y</p:attrName>
                                        </p:attrNameLst>
                                      </p:cBhvr>
                                      <p:tavLst>
                                        <p:tav tm="0">
                                          <p:val>
                                            <p:strVal val="#ppt_y"/>
                                          </p:val>
                                        </p:tav>
                                        <p:tav tm="100000">
                                          <p:val>
                                            <p:strVal val="#ppt_y"/>
                                          </p:val>
                                        </p:tav>
                                      </p:tavLst>
                                    </p:anim>
                                  </p:childTnLst>
                                </p:cTn>
                              </p:par>
                              <p:par>
                                <p:cTn id="237" presetID="2" presetClass="entr" presetSubtype="2" fill="hold" nodeType="withEffect">
                                  <p:stCondLst>
                                    <p:cond delay="500"/>
                                  </p:stCondLst>
                                  <p:childTnLst>
                                    <p:set>
                                      <p:cBhvr>
                                        <p:cTn id="238" dur="1" fill="hold">
                                          <p:stCondLst>
                                            <p:cond delay="0"/>
                                          </p:stCondLst>
                                        </p:cTn>
                                        <p:tgtEl>
                                          <p:spTgt spid="100"/>
                                        </p:tgtEl>
                                        <p:attrNameLst>
                                          <p:attrName>style.visibility</p:attrName>
                                        </p:attrNameLst>
                                      </p:cBhvr>
                                      <p:to>
                                        <p:strVal val="visible"/>
                                      </p:to>
                                    </p:set>
                                    <p:anim calcmode="lin" valueType="num">
                                      <p:cBhvr additive="base">
                                        <p:cTn id="239" dur="500" fill="hold"/>
                                        <p:tgtEl>
                                          <p:spTgt spid="100"/>
                                        </p:tgtEl>
                                        <p:attrNameLst>
                                          <p:attrName>ppt_x</p:attrName>
                                        </p:attrNameLst>
                                      </p:cBhvr>
                                      <p:tavLst>
                                        <p:tav tm="0">
                                          <p:val>
                                            <p:strVal val="1+#ppt_w/2"/>
                                          </p:val>
                                        </p:tav>
                                        <p:tav tm="100000">
                                          <p:val>
                                            <p:strVal val="#ppt_x"/>
                                          </p:val>
                                        </p:tav>
                                      </p:tavLst>
                                    </p:anim>
                                    <p:anim calcmode="lin" valueType="num">
                                      <p:cBhvr additive="base">
                                        <p:cTn id="240" dur="500" fill="hold"/>
                                        <p:tgtEl>
                                          <p:spTgt spid="100"/>
                                        </p:tgtEl>
                                        <p:attrNameLst>
                                          <p:attrName>ppt_y</p:attrName>
                                        </p:attrNameLst>
                                      </p:cBhvr>
                                      <p:tavLst>
                                        <p:tav tm="0">
                                          <p:val>
                                            <p:strVal val="#ppt_y"/>
                                          </p:val>
                                        </p:tav>
                                        <p:tav tm="100000">
                                          <p:val>
                                            <p:strVal val="#ppt_y"/>
                                          </p:val>
                                        </p:tav>
                                      </p:tavLst>
                                    </p:anim>
                                  </p:childTnLst>
                                </p:cTn>
                              </p:par>
                              <p:par>
                                <p:cTn id="241" presetID="2" presetClass="entr" presetSubtype="2" fill="hold" nodeType="withEffect">
                                  <p:stCondLst>
                                    <p:cond delay="0"/>
                                  </p:stCondLst>
                                  <p:childTnLst>
                                    <p:set>
                                      <p:cBhvr>
                                        <p:cTn id="242" dur="1" fill="hold">
                                          <p:stCondLst>
                                            <p:cond delay="0"/>
                                          </p:stCondLst>
                                        </p:cTn>
                                        <p:tgtEl>
                                          <p:spTgt spid="101"/>
                                        </p:tgtEl>
                                        <p:attrNameLst>
                                          <p:attrName>style.visibility</p:attrName>
                                        </p:attrNameLst>
                                      </p:cBhvr>
                                      <p:to>
                                        <p:strVal val="visible"/>
                                      </p:to>
                                    </p:set>
                                    <p:anim calcmode="lin" valueType="num">
                                      <p:cBhvr additive="base">
                                        <p:cTn id="243" dur="500" fill="hold"/>
                                        <p:tgtEl>
                                          <p:spTgt spid="101"/>
                                        </p:tgtEl>
                                        <p:attrNameLst>
                                          <p:attrName>ppt_x</p:attrName>
                                        </p:attrNameLst>
                                      </p:cBhvr>
                                      <p:tavLst>
                                        <p:tav tm="0">
                                          <p:val>
                                            <p:strVal val="1+#ppt_w/2"/>
                                          </p:val>
                                        </p:tav>
                                        <p:tav tm="100000">
                                          <p:val>
                                            <p:strVal val="#ppt_x"/>
                                          </p:val>
                                        </p:tav>
                                      </p:tavLst>
                                    </p:anim>
                                    <p:anim calcmode="lin" valueType="num">
                                      <p:cBhvr additive="base">
                                        <p:cTn id="244" dur="500" fill="hold"/>
                                        <p:tgtEl>
                                          <p:spTgt spid="101"/>
                                        </p:tgtEl>
                                        <p:attrNameLst>
                                          <p:attrName>ppt_y</p:attrName>
                                        </p:attrNameLst>
                                      </p:cBhvr>
                                      <p:tavLst>
                                        <p:tav tm="0">
                                          <p:val>
                                            <p:strVal val="#ppt_y"/>
                                          </p:val>
                                        </p:tav>
                                        <p:tav tm="100000">
                                          <p:val>
                                            <p:strVal val="#ppt_y"/>
                                          </p:val>
                                        </p:tav>
                                      </p:tavLst>
                                    </p:anim>
                                  </p:childTnLst>
                                </p:cTn>
                              </p:par>
                              <p:par>
                                <p:cTn id="245" presetID="2" presetClass="entr" presetSubtype="2" fill="hold" nodeType="withEffect">
                                  <p:stCondLst>
                                    <p:cond delay="300"/>
                                  </p:stCondLst>
                                  <p:childTnLst>
                                    <p:set>
                                      <p:cBhvr>
                                        <p:cTn id="246" dur="1" fill="hold">
                                          <p:stCondLst>
                                            <p:cond delay="0"/>
                                          </p:stCondLst>
                                        </p:cTn>
                                        <p:tgtEl>
                                          <p:spTgt spid="102"/>
                                        </p:tgtEl>
                                        <p:attrNameLst>
                                          <p:attrName>style.visibility</p:attrName>
                                        </p:attrNameLst>
                                      </p:cBhvr>
                                      <p:to>
                                        <p:strVal val="visible"/>
                                      </p:to>
                                    </p:set>
                                    <p:anim calcmode="lin" valueType="num">
                                      <p:cBhvr additive="base">
                                        <p:cTn id="247" dur="500" fill="hold"/>
                                        <p:tgtEl>
                                          <p:spTgt spid="102"/>
                                        </p:tgtEl>
                                        <p:attrNameLst>
                                          <p:attrName>ppt_x</p:attrName>
                                        </p:attrNameLst>
                                      </p:cBhvr>
                                      <p:tavLst>
                                        <p:tav tm="0">
                                          <p:val>
                                            <p:strVal val="1+#ppt_w/2"/>
                                          </p:val>
                                        </p:tav>
                                        <p:tav tm="100000">
                                          <p:val>
                                            <p:strVal val="#ppt_x"/>
                                          </p:val>
                                        </p:tav>
                                      </p:tavLst>
                                    </p:anim>
                                    <p:anim calcmode="lin" valueType="num">
                                      <p:cBhvr additive="base">
                                        <p:cTn id="248" dur="500" fill="hold"/>
                                        <p:tgtEl>
                                          <p:spTgt spid="102"/>
                                        </p:tgtEl>
                                        <p:attrNameLst>
                                          <p:attrName>ppt_y</p:attrName>
                                        </p:attrNameLst>
                                      </p:cBhvr>
                                      <p:tavLst>
                                        <p:tav tm="0">
                                          <p:val>
                                            <p:strVal val="#ppt_y"/>
                                          </p:val>
                                        </p:tav>
                                        <p:tav tm="100000">
                                          <p:val>
                                            <p:strVal val="#ppt_y"/>
                                          </p:val>
                                        </p:tav>
                                      </p:tavLst>
                                    </p:anim>
                                  </p:childTnLst>
                                </p:cTn>
                              </p:par>
                              <p:par>
                                <p:cTn id="249" presetID="2" presetClass="entr" presetSubtype="2" fill="hold" nodeType="withEffect">
                                  <p:stCondLst>
                                    <p:cond delay="1000"/>
                                  </p:stCondLst>
                                  <p:childTnLst>
                                    <p:set>
                                      <p:cBhvr>
                                        <p:cTn id="250" dur="1" fill="hold">
                                          <p:stCondLst>
                                            <p:cond delay="0"/>
                                          </p:stCondLst>
                                        </p:cTn>
                                        <p:tgtEl>
                                          <p:spTgt spid="103"/>
                                        </p:tgtEl>
                                        <p:attrNameLst>
                                          <p:attrName>style.visibility</p:attrName>
                                        </p:attrNameLst>
                                      </p:cBhvr>
                                      <p:to>
                                        <p:strVal val="visible"/>
                                      </p:to>
                                    </p:set>
                                    <p:anim calcmode="lin" valueType="num">
                                      <p:cBhvr additive="base">
                                        <p:cTn id="251" dur="500" fill="hold"/>
                                        <p:tgtEl>
                                          <p:spTgt spid="103"/>
                                        </p:tgtEl>
                                        <p:attrNameLst>
                                          <p:attrName>ppt_x</p:attrName>
                                        </p:attrNameLst>
                                      </p:cBhvr>
                                      <p:tavLst>
                                        <p:tav tm="0">
                                          <p:val>
                                            <p:strVal val="1+#ppt_w/2"/>
                                          </p:val>
                                        </p:tav>
                                        <p:tav tm="100000">
                                          <p:val>
                                            <p:strVal val="#ppt_x"/>
                                          </p:val>
                                        </p:tav>
                                      </p:tavLst>
                                    </p:anim>
                                    <p:anim calcmode="lin" valueType="num">
                                      <p:cBhvr additive="base">
                                        <p:cTn id="252" dur="500" fill="hold"/>
                                        <p:tgtEl>
                                          <p:spTgt spid="103"/>
                                        </p:tgtEl>
                                        <p:attrNameLst>
                                          <p:attrName>ppt_y</p:attrName>
                                        </p:attrNameLst>
                                      </p:cBhvr>
                                      <p:tavLst>
                                        <p:tav tm="0">
                                          <p:val>
                                            <p:strVal val="#ppt_y"/>
                                          </p:val>
                                        </p:tav>
                                        <p:tav tm="100000">
                                          <p:val>
                                            <p:strVal val="#ppt_y"/>
                                          </p:val>
                                        </p:tav>
                                      </p:tavLst>
                                    </p:anim>
                                  </p:childTnLst>
                                </p:cTn>
                              </p:par>
                              <p:par>
                                <p:cTn id="253" presetID="2" presetClass="entr" presetSubtype="2" fill="hold" nodeType="withEffect">
                                  <p:stCondLst>
                                    <p:cond delay="500"/>
                                  </p:stCondLst>
                                  <p:childTnLst>
                                    <p:set>
                                      <p:cBhvr>
                                        <p:cTn id="254" dur="1" fill="hold">
                                          <p:stCondLst>
                                            <p:cond delay="0"/>
                                          </p:stCondLst>
                                        </p:cTn>
                                        <p:tgtEl>
                                          <p:spTgt spid="104"/>
                                        </p:tgtEl>
                                        <p:attrNameLst>
                                          <p:attrName>style.visibility</p:attrName>
                                        </p:attrNameLst>
                                      </p:cBhvr>
                                      <p:to>
                                        <p:strVal val="visible"/>
                                      </p:to>
                                    </p:set>
                                    <p:anim calcmode="lin" valueType="num">
                                      <p:cBhvr additive="base">
                                        <p:cTn id="255" dur="500" fill="hold"/>
                                        <p:tgtEl>
                                          <p:spTgt spid="104"/>
                                        </p:tgtEl>
                                        <p:attrNameLst>
                                          <p:attrName>ppt_x</p:attrName>
                                        </p:attrNameLst>
                                      </p:cBhvr>
                                      <p:tavLst>
                                        <p:tav tm="0">
                                          <p:val>
                                            <p:strVal val="1+#ppt_w/2"/>
                                          </p:val>
                                        </p:tav>
                                        <p:tav tm="100000">
                                          <p:val>
                                            <p:strVal val="#ppt_x"/>
                                          </p:val>
                                        </p:tav>
                                      </p:tavLst>
                                    </p:anim>
                                    <p:anim calcmode="lin" valueType="num">
                                      <p:cBhvr additive="base">
                                        <p:cTn id="256" dur="500" fill="hold"/>
                                        <p:tgtEl>
                                          <p:spTgt spid="104"/>
                                        </p:tgtEl>
                                        <p:attrNameLst>
                                          <p:attrName>ppt_y</p:attrName>
                                        </p:attrNameLst>
                                      </p:cBhvr>
                                      <p:tavLst>
                                        <p:tav tm="0">
                                          <p:val>
                                            <p:strVal val="#ppt_y"/>
                                          </p:val>
                                        </p:tav>
                                        <p:tav tm="100000">
                                          <p:val>
                                            <p:strVal val="#ppt_y"/>
                                          </p:val>
                                        </p:tav>
                                      </p:tavLst>
                                    </p:anim>
                                  </p:childTnLst>
                                </p:cTn>
                              </p:par>
                              <p:par>
                                <p:cTn id="257" presetID="2" presetClass="entr" presetSubtype="2" fill="hold" nodeType="withEffect">
                                  <p:stCondLst>
                                    <p:cond delay="300"/>
                                  </p:stCondLst>
                                  <p:childTnLst>
                                    <p:set>
                                      <p:cBhvr>
                                        <p:cTn id="258" dur="1" fill="hold">
                                          <p:stCondLst>
                                            <p:cond delay="0"/>
                                          </p:stCondLst>
                                        </p:cTn>
                                        <p:tgtEl>
                                          <p:spTgt spid="105"/>
                                        </p:tgtEl>
                                        <p:attrNameLst>
                                          <p:attrName>style.visibility</p:attrName>
                                        </p:attrNameLst>
                                      </p:cBhvr>
                                      <p:to>
                                        <p:strVal val="visible"/>
                                      </p:to>
                                    </p:set>
                                    <p:anim calcmode="lin" valueType="num">
                                      <p:cBhvr additive="base">
                                        <p:cTn id="259" dur="500" fill="hold"/>
                                        <p:tgtEl>
                                          <p:spTgt spid="105"/>
                                        </p:tgtEl>
                                        <p:attrNameLst>
                                          <p:attrName>ppt_x</p:attrName>
                                        </p:attrNameLst>
                                      </p:cBhvr>
                                      <p:tavLst>
                                        <p:tav tm="0">
                                          <p:val>
                                            <p:strVal val="1+#ppt_w/2"/>
                                          </p:val>
                                        </p:tav>
                                        <p:tav tm="100000">
                                          <p:val>
                                            <p:strVal val="#ppt_x"/>
                                          </p:val>
                                        </p:tav>
                                      </p:tavLst>
                                    </p:anim>
                                    <p:anim calcmode="lin" valueType="num">
                                      <p:cBhvr additive="base">
                                        <p:cTn id="260" dur="500" fill="hold"/>
                                        <p:tgtEl>
                                          <p:spTgt spid="105"/>
                                        </p:tgtEl>
                                        <p:attrNameLst>
                                          <p:attrName>ppt_y</p:attrName>
                                        </p:attrNameLst>
                                      </p:cBhvr>
                                      <p:tavLst>
                                        <p:tav tm="0">
                                          <p:val>
                                            <p:strVal val="#ppt_y"/>
                                          </p:val>
                                        </p:tav>
                                        <p:tav tm="100000">
                                          <p:val>
                                            <p:strVal val="#ppt_y"/>
                                          </p:val>
                                        </p:tav>
                                      </p:tavLst>
                                    </p:anim>
                                  </p:childTnLst>
                                </p:cTn>
                              </p:par>
                              <p:par>
                                <p:cTn id="261" presetID="2" presetClass="entr" presetSubtype="2" fill="hold" nodeType="withEffect">
                                  <p:stCondLst>
                                    <p:cond delay="800"/>
                                  </p:stCondLst>
                                  <p:childTnLst>
                                    <p:set>
                                      <p:cBhvr>
                                        <p:cTn id="262" dur="1" fill="hold">
                                          <p:stCondLst>
                                            <p:cond delay="0"/>
                                          </p:stCondLst>
                                        </p:cTn>
                                        <p:tgtEl>
                                          <p:spTgt spid="106"/>
                                        </p:tgtEl>
                                        <p:attrNameLst>
                                          <p:attrName>style.visibility</p:attrName>
                                        </p:attrNameLst>
                                      </p:cBhvr>
                                      <p:to>
                                        <p:strVal val="visible"/>
                                      </p:to>
                                    </p:set>
                                    <p:anim calcmode="lin" valueType="num">
                                      <p:cBhvr additive="base">
                                        <p:cTn id="263" dur="500" fill="hold"/>
                                        <p:tgtEl>
                                          <p:spTgt spid="106"/>
                                        </p:tgtEl>
                                        <p:attrNameLst>
                                          <p:attrName>ppt_x</p:attrName>
                                        </p:attrNameLst>
                                      </p:cBhvr>
                                      <p:tavLst>
                                        <p:tav tm="0">
                                          <p:val>
                                            <p:strVal val="1+#ppt_w/2"/>
                                          </p:val>
                                        </p:tav>
                                        <p:tav tm="100000">
                                          <p:val>
                                            <p:strVal val="#ppt_x"/>
                                          </p:val>
                                        </p:tav>
                                      </p:tavLst>
                                    </p:anim>
                                    <p:anim calcmode="lin" valueType="num">
                                      <p:cBhvr additive="base">
                                        <p:cTn id="264" dur="500" fill="hold"/>
                                        <p:tgtEl>
                                          <p:spTgt spid="106"/>
                                        </p:tgtEl>
                                        <p:attrNameLst>
                                          <p:attrName>ppt_y</p:attrName>
                                        </p:attrNameLst>
                                      </p:cBhvr>
                                      <p:tavLst>
                                        <p:tav tm="0">
                                          <p:val>
                                            <p:strVal val="#ppt_y"/>
                                          </p:val>
                                        </p:tav>
                                        <p:tav tm="100000">
                                          <p:val>
                                            <p:strVal val="#ppt_y"/>
                                          </p:val>
                                        </p:tav>
                                      </p:tavLst>
                                    </p:anim>
                                  </p:childTnLst>
                                </p:cTn>
                              </p:par>
                              <p:par>
                                <p:cTn id="265" presetID="2" presetClass="entr" presetSubtype="2" fill="hold" nodeType="withEffect">
                                  <p:stCondLst>
                                    <p:cond delay="500"/>
                                  </p:stCondLst>
                                  <p:childTnLst>
                                    <p:set>
                                      <p:cBhvr>
                                        <p:cTn id="266" dur="1" fill="hold">
                                          <p:stCondLst>
                                            <p:cond delay="0"/>
                                          </p:stCondLst>
                                        </p:cTn>
                                        <p:tgtEl>
                                          <p:spTgt spid="107"/>
                                        </p:tgtEl>
                                        <p:attrNameLst>
                                          <p:attrName>style.visibility</p:attrName>
                                        </p:attrNameLst>
                                      </p:cBhvr>
                                      <p:to>
                                        <p:strVal val="visible"/>
                                      </p:to>
                                    </p:set>
                                    <p:anim calcmode="lin" valueType="num">
                                      <p:cBhvr additive="base">
                                        <p:cTn id="267" dur="500" fill="hold"/>
                                        <p:tgtEl>
                                          <p:spTgt spid="107"/>
                                        </p:tgtEl>
                                        <p:attrNameLst>
                                          <p:attrName>ppt_x</p:attrName>
                                        </p:attrNameLst>
                                      </p:cBhvr>
                                      <p:tavLst>
                                        <p:tav tm="0">
                                          <p:val>
                                            <p:strVal val="1+#ppt_w/2"/>
                                          </p:val>
                                        </p:tav>
                                        <p:tav tm="100000">
                                          <p:val>
                                            <p:strVal val="#ppt_x"/>
                                          </p:val>
                                        </p:tav>
                                      </p:tavLst>
                                    </p:anim>
                                    <p:anim calcmode="lin" valueType="num">
                                      <p:cBhvr additive="base">
                                        <p:cTn id="268" dur="500" fill="hold"/>
                                        <p:tgtEl>
                                          <p:spTgt spid="107"/>
                                        </p:tgtEl>
                                        <p:attrNameLst>
                                          <p:attrName>ppt_y</p:attrName>
                                        </p:attrNameLst>
                                      </p:cBhvr>
                                      <p:tavLst>
                                        <p:tav tm="0">
                                          <p:val>
                                            <p:strVal val="#ppt_y"/>
                                          </p:val>
                                        </p:tav>
                                        <p:tav tm="100000">
                                          <p:val>
                                            <p:strVal val="#ppt_y"/>
                                          </p:val>
                                        </p:tav>
                                      </p:tavLst>
                                    </p:anim>
                                  </p:childTnLst>
                                </p:cTn>
                              </p:par>
                              <p:par>
                                <p:cTn id="269" presetID="2" presetClass="entr" presetSubtype="2" fill="hold" nodeType="withEffect">
                                  <p:stCondLst>
                                    <p:cond delay="0"/>
                                  </p:stCondLst>
                                  <p:childTnLst>
                                    <p:set>
                                      <p:cBhvr>
                                        <p:cTn id="270" dur="1" fill="hold">
                                          <p:stCondLst>
                                            <p:cond delay="0"/>
                                          </p:stCondLst>
                                        </p:cTn>
                                        <p:tgtEl>
                                          <p:spTgt spid="108"/>
                                        </p:tgtEl>
                                        <p:attrNameLst>
                                          <p:attrName>style.visibility</p:attrName>
                                        </p:attrNameLst>
                                      </p:cBhvr>
                                      <p:to>
                                        <p:strVal val="visible"/>
                                      </p:to>
                                    </p:set>
                                    <p:anim calcmode="lin" valueType="num">
                                      <p:cBhvr additive="base">
                                        <p:cTn id="271" dur="500" fill="hold"/>
                                        <p:tgtEl>
                                          <p:spTgt spid="108"/>
                                        </p:tgtEl>
                                        <p:attrNameLst>
                                          <p:attrName>ppt_x</p:attrName>
                                        </p:attrNameLst>
                                      </p:cBhvr>
                                      <p:tavLst>
                                        <p:tav tm="0">
                                          <p:val>
                                            <p:strVal val="1+#ppt_w/2"/>
                                          </p:val>
                                        </p:tav>
                                        <p:tav tm="100000">
                                          <p:val>
                                            <p:strVal val="#ppt_x"/>
                                          </p:val>
                                        </p:tav>
                                      </p:tavLst>
                                    </p:anim>
                                    <p:anim calcmode="lin" valueType="num">
                                      <p:cBhvr additive="base">
                                        <p:cTn id="272" dur="500" fill="hold"/>
                                        <p:tgtEl>
                                          <p:spTgt spid="108"/>
                                        </p:tgtEl>
                                        <p:attrNameLst>
                                          <p:attrName>ppt_y</p:attrName>
                                        </p:attrNameLst>
                                      </p:cBhvr>
                                      <p:tavLst>
                                        <p:tav tm="0">
                                          <p:val>
                                            <p:strVal val="#ppt_y"/>
                                          </p:val>
                                        </p:tav>
                                        <p:tav tm="100000">
                                          <p:val>
                                            <p:strVal val="#ppt_y"/>
                                          </p:val>
                                        </p:tav>
                                      </p:tavLst>
                                    </p:anim>
                                  </p:childTnLst>
                                </p:cTn>
                              </p:par>
                              <p:par>
                                <p:cTn id="273" presetID="2" presetClass="entr" presetSubtype="2" fill="hold" nodeType="withEffect">
                                  <p:stCondLst>
                                    <p:cond delay="300"/>
                                  </p:stCondLst>
                                  <p:childTnLst>
                                    <p:set>
                                      <p:cBhvr>
                                        <p:cTn id="274" dur="1" fill="hold">
                                          <p:stCondLst>
                                            <p:cond delay="0"/>
                                          </p:stCondLst>
                                        </p:cTn>
                                        <p:tgtEl>
                                          <p:spTgt spid="109"/>
                                        </p:tgtEl>
                                        <p:attrNameLst>
                                          <p:attrName>style.visibility</p:attrName>
                                        </p:attrNameLst>
                                      </p:cBhvr>
                                      <p:to>
                                        <p:strVal val="visible"/>
                                      </p:to>
                                    </p:set>
                                    <p:anim calcmode="lin" valueType="num">
                                      <p:cBhvr additive="base">
                                        <p:cTn id="275" dur="500" fill="hold"/>
                                        <p:tgtEl>
                                          <p:spTgt spid="109"/>
                                        </p:tgtEl>
                                        <p:attrNameLst>
                                          <p:attrName>ppt_x</p:attrName>
                                        </p:attrNameLst>
                                      </p:cBhvr>
                                      <p:tavLst>
                                        <p:tav tm="0">
                                          <p:val>
                                            <p:strVal val="1+#ppt_w/2"/>
                                          </p:val>
                                        </p:tav>
                                        <p:tav tm="100000">
                                          <p:val>
                                            <p:strVal val="#ppt_x"/>
                                          </p:val>
                                        </p:tav>
                                      </p:tavLst>
                                    </p:anim>
                                    <p:anim calcmode="lin" valueType="num">
                                      <p:cBhvr additive="base">
                                        <p:cTn id="276" dur="500" fill="hold"/>
                                        <p:tgtEl>
                                          <p:spTgt spid="109"/>
                                        </p:tgtEl>
                                        <p:attrNameLst>
                                          <p:attrName>ppt_y</p:attrName>
                                        </p:attrNameLst>
                                      </p:cBhvr>
                                      <p:tavLst>
                                        <p:tav tm="0">
                                          <p:val>
                                            <p:strVal val="#ppt_y"/>
                                          </p:val>
                                        </p:tav>
                                        <p:tav tm="100000">
                                          <p:val>
                                            <p:strVal val="#ppt_y"/>
                                          </p:val>
                                        </p:tav>
                                      </p:tavLst>
                                    </p:anim>
                                  </p:childTnLst>
                                </p:cTn>
                              </p:par>
                              <p:par>
                                <p:cTn id="277" presetID="2" presetClass="entr" presetSubtype="2" fill="hold" nodeType="withEffect">
                                  <p:stCondLst>
                                    <p:cond delay="500"/>
                                  </p:stCondLst>
                                  <p:childTnLst>
                                    <p:set>
                                      <p:cBhvr>
                                        <p:cTn id="278" dur="1" fill="hold">
                                          <p:stCondLst>
                                            <p:cond delay="0"/>
                                          </p:stCondLst>
                                        </p:cTn>
                                        <p:tgtEl>
                                          <p:spTgt spid="110"/>
                                        </p:tgtEl>
                                        <p:attrNameLst>
                                          <p:attrName>style.visibility</p:attrName>
                                        </p:attrNameLst>
                                      </p:cBhvr>
                                      <p:to>
                                        <p:strVal val="visible"/>
                                      </p:to>
                                    </p:set>
                                    <p:anim calcmode="lin" valueType="num">
                                      <p:cBhvr additive="base">
                                        <p:cTn id="279" dur="500" fill="hold"/>
                                        <p:tgtEl>
                                          <p:spTgt spid="110"/>
                                        </p:tgtEl>
                                        <p:attrNameLst>
                                          <p:attrName>ppt_x</p:attrName>
                                        </p:attrNameLst>
                                      </p:cBhvr>
                                      <p:tavLst>
                                        <p:tav tm="0">
                                          <p:val>
                                            <p:strVal val="1+#ppt_w/2"/>
                                          </p:val>
                                        </p:tav>
                                        <p:tav tm="100000">
                                          <p:val>
                                            <p:strVal val="#ppt_x"/>
                                          </p:val>
                                        </p:tav>
                                      </p:tavLst>
                                    </p:anim>
                                    <p:anim calcmode="lin" valueType="num">
                                      <p:cBhvr additive="base">
                                        <p:cTn id="280" dur="500" fill="hold"/>
                                        <p:tgtEl>
                                          <p:spTgt spid="110"/>
                                        </p:tgtEl>
                                        <p:attrNameLst>
                                          <p:attrName>ppt_y</p:attrName>
                                        </p:attrNameLst>
                                      </p:cBhvr>
                                      <p:tavLst>
                                        <p:tav tm="0">
                                          <p:val>
                                            <p:strVal val="#ppt_y"/>
                                          </p:val>
                                        </p:tav>
                                        <p:tav tm="100000">
                                          <p:val>
                                            <p:strVal val="#ppt_y"/>
                                          </p:val>
                                        </p:tav>
                                      </p:tavLst>
                                    </p:anim>
                                  </p:childTnLst>
                                </p:cTn>
                              </p:par>
                              <p:par>
                                <p:cTn id="281" presetID="2" presetClass="entr" presetSubtype="2"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 calcmode="lin" valueType="num">
                                      <p:cBhvr additive="base">
                                        <p:cTn id="283" dur="500" fill="hold"/>
                                        <p:tgtEl>
                                          <p:spTgt spid="111"/>
                                        </p:tgtEl>
                                        <p:attrNameLst>
                                          <p:attrName>ppt_x</p:attrName>
                                        </p:attrNameLst>
                                      </p:cBhvr>
                                      <p:tavLst>
                                        <p:tav tm="0">
                                          <p:val>
                                            <p:strVal val="1+#ppt_w/2"/>
                                          </p:val>
                                        </p:tav>
                                        <p:tav tm="100000">
                                          <p:val>
                                            <p:strVal val="#ppt_x"/>
                                          </p:val>
                                        </p:tav>
                                      </p:tavLst>
                                    </p:anim>
                                    <p:anim calcmode="lin" valueType="num">
                                      <p:cBhvr additive="base">
                                        <p:cTn id="284" dur="500" fill="hold"/>
                                        <p:tgtEl>
                                          <p:spTgt spid="111"/>
                                        </p:tgtEl>
                                        <p:attrNameLst>
                                          <p:attrName>ppt_y</p:attrName>
                                        </p:attrNameLst>
                                      </p:cBhvr>
                                      <p:tavLst>
                                        <p:tav tm="0">
                                          <p:val>
                                            <p:strVal val="#ppt_y"/>
                                          </p:val>
                                        </p:tav>
                                        <p:tav tm="100000">
                                          <p:val>
                                            <p:strVal val="#ppt_y"/>
                                          </p:val>
                                        </p:tav>
                                      </p:tavLst>
                                    </p:anim>
                                  </p:childTnLst>
                                </p:cTn>
                              </p:par>
                            </p:childTnLst>
                          </p:cTn>
                        </p:par>
                        <p:par>
                          <p:cTn id="285" fill="hold" nodeType="afterGroup">
                            <p:stCondLst>
                              <p:cond delay="1500"/>
                            </p:stCondLst>
                            <p:childTnLst>
                              <p:par>
                                <p:cTn id="286" presetID="38" presetClass="entr" presetSubtype="0" accel="50000" fill="hold" grpId="0" nodeType="afterEffect">
                                  <p:stCondLst>
                                    <p:cond delay="0"/>
                                  </p:stCondLst>
                                  <p:iterate type="lt">
                                    <p:tmPct val="28571"/>
                                  </p:iterate>
                                  <p:childTnLst>
                                    <p:set>
                                      <p:cBhvr>
                                        <p:cTn id="287" dur="1" fill="hold">
                                          <p:stCondLst>
                                            <p:cond delay="0"/>
                                          </p:stCondLst>
                                        </p:cTn>
                                        <p:tgtEl>
                                          <p:spTgt spid="5"/>
                                        </p:tgtEl>
                                        <p:attrNameLst>
                                          <p:attrName>style.visibility</p:attrName>
                                        </p:attrNameLst>
                                      </p:cBhvr>
                                      <p:to>
                                        <p:strVal val="visible"/>
                                      </p:to>
                                    </p:set>
                                    <p:set>
                                      <p:cBhvr>
                                        <p:cTn id="288" dur="455" fill="hold">
                                          <p:stCondLst>
                                            <p:cond delay="0"/>
                                          </p:stCondLst>
                                        </p:cTn>
                                        <p:tgtEl>
                                          <p:spTgt spid="5"/>
                                        </p:tgtEl>
                                        <p:attrNameLst>
                                          <p:attrName>style.rotation</p:attrName>
                                        </p:attrNameLst>
                                      </p:cBhvr>
                                      <p:to>
                                        <p:strVal val="-45.0"/>
                                      </p:to>
                                    </p:set>
                                    <p:anim calcmode="lin" valueType="num">
                                      <p:cBhvr>
                                        <p:cTn id="28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9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9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293" presetID="2" presetClass="entr" presetSubtype="8" fill="hold" nodeType="withEffect">
                                  <p:stCondLst>
                                    <p:cond delay="500"/>
                                  </p:stCondLst>
                                  <p:childTnLst>
                                    <p:set>
                                      <p:cBhvr>
                                        <p:cTn id="294" dur="1" fill="hold">
                                          <p:stCondLst>
                                            <p:cond delay="0"/>
                                          </p:stCondLst>
                                        </p:cTn>
                                        <p:tgtEl>
                                          <p:spTgt spid="116"/>
                                        </p:tgtEl>
                                        <p:attrNameLst>
                                          <p:attrName>style.visibility</p:attrName>
                                        </p:attrNameLst>
                                      </p:cBhvr>
                                      <p:to>
                                        <p:strVal val="visible"/>
                                      </p:to>
                                    </p:set>
                                    <p:anim calcmode="lin" valueType="num">
                                      <p:cBhvr additive="base">
                                        <p:cTn id="295" dur="500" fill="hold"/>
                                        <p:tgtEl>
                                          <p:spTgt spid="116"/>
                                        </p:tgtEl>
                                        <p:attrNameLst>
                                          <p:attrName>ppt_x</p:attrName>
                                        </p:attrNameLst>
                                      </p:cBhvr>
                                      <p:tavLst>
                                        <p:tav tm="0">
                                          <p:val>
                                            <p:strVal val="0-#ppt_w/2"/>
                                          </p:val>
                                        </p:tav>
                                        <p:tav tm="100000">
                                          <p:val>
                                            <p:strVal val="#ppt_x"/>
                                          </p:val>
                                        </p:tav>
                                      </p:tavLst>
                                    </p:anim>
                                    <p:anim calcmode="lin" valueType="num">
                                      <p:cBhvr additive="base">
                                        <p:cTn id="296" dur="500" fill="hold"/>
                                        <p:tgtEl>
                                          <p:spTgt spid="116"/>
                                        </p:tgtEl>
                                        <p:attrNameLst>
                                          <p:attrName>ppt_y</p:attrName>
                                        </p:attrNameLst>
                                      </p:cBhvr>
                                      <p:tavLst>
                                        <p:tav tm="0">
                                          <p:val>
                                            <p:strVal val="#ppt_y"/>
                                          </p:val>
                                        </p:tav>
                                        <p:tav tm="100000">
                                          <p:val>
                                            <p:strVal val="#ppt_y"/>
                                          </p:val>
                                        </p:tav>
                                      </p:tavLst>
                                    </p:anim>
                                  </p:childTnLst>
                                </p:cTn>
                              </p:par>
                              <p:par>
                                <p:cTn id="297" presetID="2" presetClass="entr" presetSubtype="2" fill="hold" nodeType="withEffect">
                                  <p:stCondLst>
                                    <p:cond delay="200"/>
                                  </p:stCondLst>
                                  <p:childTnLst>
                                    <p:set>
                                      <p:cBhvr>
                                        <p:cTn id="298" dur="1" fill="hold">
                                          <p:stCondLst>
                                            <p:cond delay="0"/>
                                          </p:stCondLst>
                                        </p:cTn>
                                        <p:tgtEl>
                                          <p:spTgt spid="119"/>
                                        </p:tgtEl>
                                        <p:attrNameLst>
                                          <p:attrName>style.visibility</p:attrName>
                                        </p:attrNameLst>
                                      </p:cBhvr>
                                      <p:to>
                                        <p:strVal val="visible"/>
                                      </p:to>
                                    </p:set>
                                    <p:anim calcmode="lin" valueType="num">
                                      <p:cBhvr additive="base">
                                        <p:cTn id="299" dur="500" fill="hold"/>
                                        <p:tgtEl>
                                          <p:spTgt spid="119"/>
                                        </p:tgtEl>
                                        <p:attrNameLst>
                                          <p:attrName>ppt_x</p:attrName>
                                        </p:attrNameLst>
                                      </p:cBhvr>
                                      <p:tavLst>
                                        <p:tav tm="0">
                                          <p:val>
                                            <p:strVal val="1+#ppt_w/2"/>
                                          </p:val>
                                        </p:tav>
                                        <p:tav tm="100000">
                                          <p:val>
                                            <p:strVal val="#ppt_x"/>
                                          </p:val>
                                        </p:tav>
                                      </p:tavLst>
                                    </p:anim>
                                    <p:anim calcmode="lin" valueType="num">
                                      <p:cBhvr additive="base">
                                        <p:cTn id="300" dur="500" fill="hold"/>
                                        <p:tgtEl>
                                          <p:spTgt spid="119"/>
                                        </p:tgtEl>
                                        <p:attrNameLst>
                                          <p:attrName>ppt_y</p:attrName>
                                        </p:attrNameLst>
                                      </p:cBhvr>
                                      <p:tavLst>
                                        <p:tav tm="0">
                                          <p:val>
                                            <p:strVal val="#ppt_y"/>
                                          </p:val>
                                        </p:tav>
                                        <p:tav tm="100000">
                                          <p:val>
                                            <p:strVal val="#ppt_y"/>
                                          </p:val>
                                        </p:tav>
                                      </p:tavLst>
                                    </p:anim>
                                  </p:childTnLst>
                                </p:cTn>
                              </p:par>
                              <p:par>
                                <p:cTn id="301" presetID="2" presetClass="entr" presetSubtype="2" fill="hold" nodeType="withEffect">
                                  <p:stCondLst>
                                    <p:cond delay="500"/>
                                  </p:stCondLst>
                                  <p:childTnLst>
                                    <p:set>
                                      <p:cBhvr>
                                        <p:cTn id="302" dur="1" fill="hold">
                                          <p:stCondLst>
                                            <p:cond delay="0"/>
                                          </p:stCondLst>
                                        </p:cTn>
                                        <p:tgtEl>
                                          <p:spTgt spid="120"/>
                                        </p:tgtEl>
                                        <p:attrNameLst>
                                          <p:attrName>style.visibility</p:attrName>
                                        </p:attrNameLst>
                                      </p:cBhvr>
                                      <p:to>
                                        <p:strVal val="visible"/>
                                      </p:to>
                                    </p:set>
                                    <p:anim calcmode="lin" valueType="num">
                                      <p:cBhvr additive="base">
                                        <p:cTn id="303" dur="600" fill="hold"/>
                                        <p:tgtEl>
                                          <p:spTgt spid="120"/>
                                        </p:tgtEl>
                                        <p:attrNameLst>
                                          <p:attrName>ppt_x</p:attrName>
                                        </p:attrNameLst>
                                      </p:cBhvr>
                                      <p:tavLst>
                                        <p:tav tm="0">
                                          <p:val>
                                            <p:strVal val="1+#ppt_w/2"/>
                                          </p:val>
                                        </p:tav>
                                        <p:tav tm="100000">
                                          <p:val>
                                            <p:strVal val="#ppt_x"/>
                                          </p:val>
                                        </p:tav>
                                      </p:tavLst>
                                    </p:anim>
                                    <p:anim calcmode="lin" valueType="num">
                                      <p:cBhvr additive="base">
                                        <p:cTn id="304" dur="600" fill="hold"/>
                                        <p:tgtEl>
                                          <p:spTgt spid="120"/>
                                        </p:tgtEl>
                                        <p:attrNameLst>
                                          <p:attrName>ppt_y</p:attrName>
                                        </p:attrNameLst>
                                      </p:cBhvr>
                                      <p:tavLst>
                                        <p:tav tm="0">
                                          <p:val>
                                            <p:strVal val="#ppt_y"/>
                                          </p:val>
                                        </p:tav>
                                        <p:tav tm="100000">
                                          <p:val>
                                            <p:strVal val="#ppt_y"/>
                                          </p:val>
                                        </p:tav>
                                      </p:tavLst>
                                    </p:anim>
                                  </p:childTnLst>
                                </p:cTn>
                              </p:par>
                              <p:par>
                                <p:cTn id="305" presetID="2" presetClass="entr" presetSubtype="2" fill="hold" nodeType="withEffect">
                                  <p:stCondLst>
                                    <p:cond delay="700"/>
                                  </p:stCondLst>
                                  <p:childTnLst>
                                    <p:set>
                                      <p:cBhvr>
                                        <p:cTn id="306" dur="1" fill="hold">
                                          <p:stCondLst>
                                            <p:cond delay="0"/>
                                          </p:stCondLst>
                                        </p:cTn>
                                        <p:tgtEl>
                                          <p:spTgt spid="123"/>
                                        </p:tgtEl>
                                        <p:attrNameLst>
                                          <p:attrName>style.visibility</p:attrName>
                                        </p:attrNameLst>
                                      </p:cBhvr>
                                      <p:to>
                                        <p:strVal val="visible"/>
                                      </p:to>
                                    </p:set>
                                    <p:anim calcmode="lin" valueType="num">
                                      <p:cBhvr additive="base">
                                        <p:cTn id="307" dur="500" fill="hold"/>
                                        <p:tgtEl>
                                          <p:spTgt spid="123"/>
                                        </p:tgtEl>
                                        <p:attrNameLst>
                                          <p:attrName>ppt_x</p:attrName>
                                        </p:attrNameLst>
                                      </p:cBhvr>
                                      <p:tavLst>
                                        <p:tav tm="0">
                                          <p:val>
                                            <p:strVal val="1+#ppt_w/2"/>
                                          </p:val>
                                        </p:tav>
                                        <p:tav tm="100000">
                                          <p:val>
                                            <p:strVal val="#ppt_x"/>
                                          </p:val>
                                        </p:tav>
                                      </p:tavLst>
                                    </p:anim>
                                    <p:anim calcmode="lin" valueType="num">
                                      <p:cBhvr additive="base">
                                        <p:cTn id="308" dur="500" fill="hold"/>
                                        <p:tgtEl>
                                          <p:spTgt spid="123"/>
                                        </p:tgtEl>
                                        <p:attrNameLst>
                                          <p:attrName>ppt_y</p:attrName>
                                        </p:attrNameLst>
                                      </p:cBhvr>
                                      <p:tavLst>
                                        <p:tav tm="0">
                                          <p:val>
                                            <p:strVal val="#ppt_y"/>
                                          </p:val>
                                        </p:tav>
                                        <p:tav tm="100000">
                                          <p:val>
                                            <p:strVal val="#ppt_y"/>
                                          </p:val>
                                        </p:tav>
                                      </p:tavLst>
                                    </p:anim>
                                  </p:childTnLst>
                                </p:cTn>
                              </p:par>
                              <p:par>
                                <p:cTn id="309" presetID="2" presetClass="entr" presetSubtype="2" fill="hold" nodeType="withEffect">
                                  <p:stCondLst>
                                    <p:cond delay="300"/>
                                  </p:stCondLst>
                                  <p:childTnLst>
                                    <p:set>
                                      <p:cBhvr>
                                        <p:cTn id="310" dur="1" fill="hold">
                                          <p:stCondLst>
                                            <p:cond delay="0"/>
                                          </p:stCondLst>
                                        </p:cTn>
                                        <p:tgtEl>
                                          <p:spTgt spid="124"/>
                                        </p:tgtEl>
                                        <p:attrNameLst>
                                          <p:attrName>style.visibility</p:attrName>
                                        </p:attrNameLst>
                                      </p:cBhvr>
                                      <p:to>
                                        <p:strVal val="visible"/>
                                      </p:to>
                                    </p:set>
                                    <p:anim calcmode="lin" valueType="num">
                                      <p:cBhvr additive="base">
                                        <p:cTn id="311" dur="500" fill="hold"/>
                                        <p:tgtEl>
                                          <p:spTgt spid="124"/>
                                        </p:tgtEl>
                                        <p:attrNameLst>
                                          <p:attrName>ppt_x</p:attrName>
                                        </p:attrNameLst>
                                      </p:cBhvr>
                                      <p:tavLst>
                                        <p:tav tm="0">
                                          <p:val>
                                            <p:strVal val="1+#ppt_w/2"/>
                                          </p:val>
                                        </p:tav>
                                        <p:tav tm="100000">
                                          <p:val>
                                            <p:strVal val="#ppt_x"/>
                                          </p:val>
                                        </p:tav>
                                      </p:tavLst>
                                    </p:anim>
                                    <p:anim calcmode="lin" valueType="num">
                                      <p:cBhvr additive="base">
                                        <p:cTn id="312"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p:txBody>
          <a:bodyPr/>
          <a:lstStyle/>
          <a:p>
            <a:endParaRPr lang="en-US" altLang="en-US"/>
          </a:p>
        </p:txBody>
      </p:sp>
      <p:pic>
        <p:nvPicPr>
          <p:cNvPr id="4100" name="Picture 4" descr="ong_noi_ga_ba_noi_vit (4)_r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75"/>
            <a:ext cx="12192000" cy="695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448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ltLang="en-US"/>
          </a:p>
        </p:txBody>
      </p:sp>
      <p:sp>
        <p:nvSpPr>
          <p:cNvPr id="6147" name="Rectangle 3"/>
          <p:cNvSpPr>
            <a:spLocks noGrp="1" noChangeArrowheads="1"/>
          </p:cNvSpPr>
          <p:nvPr>
            <p:ph type="body" idx="1"/>
          </p:nvPr>
        </p:nvSpPr>
        <p:spPr/>
        <p:txBody>
          <a:bodyPr/>
          <a:lstStyle/>
          <a:p>
            <a:endParaRPr lang="en-US" altLang="en-US" dirty="0"/>
          </a:p>
        </p:txBody>
      </p:sp>
      <p:pic>
        <p:nvPicPr>
          <p:cNvPr id="6148" name="Picture 4" descr="ong_noi_ga_ba_noi_vit (5)_hns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68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ltLang="en-US"/>
          </a:p>
        </p:txBody>
      </p:sp>
      <p:sp>
        <p:nvSpPr>
          <p:cNvPr id="5123" name="Rectangle 3"/>
          <p:cNvSpPr>
            <a:spLocks noGrp="1" noChangeArrowheads="1"/>
          </p:cNvSpPr>
          <p:nvPr>
            <p:ph type="body" idx="1"/>
          </p:nvPr>
        </p:nvSpPr>
        <p:spPr/>
        <p:txBody>
          <a:bodyPr/>
          <a:lstStyle/>
          <a:p>
            <a:endParaRPr lang="en-US" altLang="en-US"/>
          </a:p>
        </p:txBody>
      </p:sp>
      <p:pic>
        <p:nvPicPr>
          <p:cNvPr id="5124" name="Picture 4" descr="ong_noi_ga_ba_noi_vit (6)_ww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118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p>
        </p:txBody>
      </p:sp>
      <p:sp>
        <p:nvSpPr>
          <p:cNvPr id="7171" name="Rectangle 3"/>
          <p:cNvSpPr>
            <a:spLocks noGrp="1" noChangeArrowheads="1"/>
          </p:cNvSpPr>
          <p:nvPr>
            <p:ph type="body" idx="1"/>
          </p:nvPr>
        </p:nvSpPr>
        <p:spPr/>
        <p:txBody>
          <a:bodyPr/>
          <a:lstStyle/>
          <a:p>
            <a:endParaRPr lang="en-US" altLang="en-US"/>
          </a:p>
        </p:txBody>
      </p:sp>
      <p:pic>
        <p:nvPicPr>
          <p:cNvPr id="7172" name="Picture 4" descr="ong_noi_ga_ba_noi_vit (7)_od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686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2490</Words>
  <Application>Microsoft Macintosh PowerPoint</Application>
  <PresentationFormat>Custom</PresentationFormat>
  <Paragraphs>305</Paragraphs>
  <Slides>52</Slides>
  <Notes>51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#9Slide03 Arima Madurai</vt:lpstr>
      <vt:lpstr>#9Slide03 Arima Madurai Black</vt:lpstr>
      <vt:lpstr>#9Slide03 Bebas Neue Bold</vt:lpstr>
      <vt:lpstr>#9Slide05 Gullever Font</vt:lpstr>
      <vt:lpstr>#9Slide05 Lobster</vt:lpstr>
      <vt:lpstr>.VnBlack</vt:lpstr>
      <vt:lpstr>Calibri</vt:lpstr>
      <vt:lpstr>Calibri Light</vt:lpstr>
      <vt:lpstr>Tahoma</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Nối</vt:lpstr>
      <vt:lpstr>    Nối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Macbook</cp:lastModifiedBy>
  <cp:revision>80</cp:revision>
  <dcterms:created xsi:type="dcterms:W3CDTF">2018-12-26T02:13:50Z</dcterms:created>
  <dcterms:modified xsi:type="dcterms:W3CDTF">2021-01-27T02:06:17Z</dcterms:modified>
</cp:coreProperties>
</file>