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3"/>
  </p:notesMasterIdLst>
  <p:sldIdLst>
    <p:sldId id="431" r:id="rId2"/>
    <p:sldId id="465" r:id="rId3"/>
    <p:sldId id="466" r:id="rId4"/>
    <p:sldId id="513" r:id="rId5"/>
    <p:sldId id="547" r:id="rId6"/>
    <p:sldId id="541" r:id="rId7"/>
    <p:sldId id="548" r:id="rId8"/>
    <p:sldId id="549" r:id="rId9"/>
    <p:sldId id="550" r:id="rId10"/>
    <p:sldId id="545" r:id="rId11"/>
    <p:sldId id="401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99"/>
    <a:srgbClr val="FF9900"/>
    <a:srgbClr val="FFCCCC"/>
    <a:srgbClr val="FFCCFF"/>
    <a:srgbClr val="FFFFCC"/>
    <a:srgbClr val="000066"/>
    <a:srgbClr val="006600"/>
    <a:srgbClr val="8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8249" autoAdjust="0"/>
  </p:normalViewPr>
  <p:slideViewPr>
    <p:cSldViewPr showGuides="1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45947-EBAA-4848-BE4B-7AEB10599C2E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590AE-9230-471F-84FC-D5702DF2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9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76B51-7082-45DA-AF32-4046092846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4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5B7BD-51A2-41DA-AE09-F13B72F168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9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BCB51-5082-4EAA-96EE-9B91EF754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1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BC856-FB7F-4C4B-A289-4EA671AEB0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8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D2504-EEDE-452B-8E26-306470BF6B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1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5537F-4717-417F-A3CA-FF01B21CC1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0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BF0CE-C42A-4432-A32C-D87EF233BE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3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E71E4-B5A9-4EC0-94AF-8AA8D45844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0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8BE1D-10D1-4A9B-B910-1FFDE36F3B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2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A4B68-3E85-4E53-8EBB-131A25DCC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4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8669A-AD39-4902-BB17-3EF575E572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9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94B63D-942F-439F-B734-7D2F83A04B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04104" y="0"/>
            <a:ext cx="12282152" cy="6858000"/>
            <a:chOff x="-6439" y="0"/>
            <a:chExt cx="12198439" cy="6858000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439" y="0"/>
              <a:ext cx="6187928" cy="3414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49" y="3373696"/>
              <a:ext cx="6117800" cy="3484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3904" y="0"/>
              <a:ext cx="6098096" cy="3404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65458" y="3404853"/>
              <a:ext cx="6115552" cy="3453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WordArt 28"/>
          <p:cNvSpPr>
            <a:spLocks noChangeArrowheads="1" noChangeShapeType="1" noTextEdit="1"/>
          </p:cNvSpPr>
          <p:nvPr/>
        </p:nvSpPr>
        <p:spPr bwMode="auto">
          <a:xfrm>
            <a:off x="5151120" y="3810000"/>
            <a:ext cx="5212080" cy="45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Lesson 1:  GETTING STARTED</a:t>
            </a:r>
          </a:p>
        </p:txBody>
      </p:sp>
      <p:sp>
        <p:nvSpPr>
          <p:cNvPr id="14" name="WordArt 11"/>
          <p:cNvSpPr>
            <a:spLocks noChangeArrowheads="1" noChangeShapeType="1" noTextEdit="1"/>
          </p:cNvSpPr>
          <p:nvPr/>
        </p:nvSpPr>
        <p:spPr bwMode="auto">
          <a:xfrm>
            <a:off x="4343400" y="2438400"/>
            <a:ext cx="7315200" cy="914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 dirty="0" smtClean="0">
                <a:ln w="2857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LIFE ON OTHER PLANETS</a:t>
            </a:r>
            <a:endParaRPr lang="en-US" sz="4000" kern="10" dirty="0">
              <a:ln w="28575">
                <a:solidFill>
                  <a:srgbClr val="FFFF99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37590" y="2216261"/>
            <a:ext cx="1645920" cy="1463040"/>
          </a:xfrm>
          <a:prstGeom prst="ellipse">
            <a:avLst/>
          </a:prstGeom>
          <a:solidFill>
            <a:srgbClr val="DCD0A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EAA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12</a:t>
            </a:r>
            <a:endParaRPr lang="en-US" sz="8000" b="1" dirty="0">
              <a:solidFill>
                <a:srgbClr val="FEAA00"/>
              </a:solidFill>
            </a:endParaRPr>
          </a:p>
        </p:txBody>
      </p:sp>
      <p:sp>
        <p:nvSpPr>
          <p:cNvPr id="16" name="WordArt 26"/>
          <p:cNvSpPr>
            <a:spLocks noChangeArrowheads="1" noChangeShapeType="1" noTextEdit="1"/>
          </p:cNvSpPr>
          <p:nvPr/>
        </p:nvSpPr>
        <p:spPr bwMode="auto">
          <a:xfrm>
            <a:off x="1066800" y="2597260"/>
            <a:ext cx="1242190" cy="64008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866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CCCC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Unit </a:t>
            </a:r>
            <a:endParaRPr lang="en-US" sz="3600" kern="10" dirty="0">
              <a:ln w="9525">
                <a:solidFill>
                  <a:srgbClr val="FFCCCC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1000" y="4485382"/>
            <a:ext cx="740664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Swis721 Hv BT" panose="020B0804020202020204" pitchFamily="34" charset="0"/>
                <a:cs typeface="Times New Roman" pitchFamily="18" charset="0"/>
              </a:rPr>
              <a:t>What could happen to earth?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Swis721 Hv BT" panose="020B08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42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093525" y="1119941"/>
            <a:ext cx="2564075" cy="1341532"/>
            <a:chOff x="1265900" y="1325468"/>
            <a:chExt cx="2564075" cy="134153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" name="Oval 1"/>
            <p:cNvSpPr/>
            <p:nvPr/>
          </p:nvSpPr>
          <p:spPr>
            <a:xfrm>
              <a:off x="1265900" y="1325468"/>
              <a:ext cx="2564075" cy="13415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65900" y="1606721"/>
              <a:ext cx="530170" cy="779026"/>
            </a:xfrm>
            <a:prstGeom prst="ellipse">
              <a:avLst/>
            </a:prstGeom>
            <a:grpFill/>
            <a:effectLst>
              <a:innerShdw blurRad="114300">
                <a:prstClr val="black"/>
              </a:inn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04800" y="143669"/>
            <a:ext cx="5327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b="1" dirty="0" smtClean="0">
                <a:solidFill>
                  <a:srgbClr val="C00000"/>
                </a:solidFill>
              </a:rPr>
              <a:t>4 GAME:  </a:t>
            </a:r>
            <a:r>
              <a:rPr lang="en-US" sz="3000" dirty="0" smtClean="0">
                <a:solidFill>
                  <a:srgbClr val="00B0F0"/>
                </a:solidFill>
              </a:rPr>
              <a:t>WHAT AND WHERE</a:t>
            </a:r>
            <a:endParaRPr lang="en-US" sz="3000" dirty="0">
              <a:solidFill>
                <a:srgbClr val="00B0F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207475" y="752503"/>
            <a:ext cx="2564075" cy="1341532"/>
            <a:chOff x="1265900" y="1325468"/>
            <a:chExt cx="2564075" cy="1341532"/>
          </a:xfrm>
          <a:solidFill>
            <a:srgbClr val="FFCCFF"/>
          </a:solidFill>
        </p:grpSpPr>
        <p:sp>
          <p:nvSpPr>
            <p:cNvPr id="24" name="Oval 23"/>
            <p:cNvSpPr/>
            <p:nvPr/>
          </p:nvSpPr>
          <p:spPr>
            <a:xfrm>
              <a:off x="1265900" y="1325468"/>
              <a:ext cx="2564075" cy="13415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265900" y="1606721"/>
              <a:ext cx="530170" cy="779026"/>
            </a:xfrm>
            <a:prstGeom prst="ellipse">
              <a:avLst/>
            </a:prstGeom>
            <a:grpFill/>
            <a:effectLst>
              <a:innerShdw blurRad="114300">
                <a:prstClr val="black"/>
              </a:inn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633343" y="1539458"/>
            <a:ext cx="1490664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aliens</a:t>
            </a:r>
            <a:endParaRPr lang="en-US" sz="3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315200" y="1149145"/>
            <a:ext cx="2564075" cy="1341532"/>
            <a:chOff x="1265900" y="1325468"/>
            <a:chExt cx="2564075" cy="1341532"/>
          </a:xfrm>
          <a:solidFill>
            <a:srgbClr val="FFCCCC"/>
          </a:solidFill>
        </p:grpSpPr>
        <p:sp>
          <p:nvSpPr>
            <p:cNvPr id="27" name="Oval 26"/>
            <p:cNvSpPr/>
            <p:nvPr/>
          </p:nvSpPr>
          <p:spPr>
            <a:xfrm>
              <a:off x="1265900" y="1325468"/>
              <a:ext cx="2564075" cy="13415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265900" y="1606721"/>
              <a:ext cx="530170" cy="779026"/>
            </a:xfrm>
            <a:prstGeom prst="ellipse">
              <a:avLst/>
            </a:prstGeom>
            <a:grpFill/>
            <a:effectLst>
              <a:innerShdw blurRad="114300">
                <a:prstClr val="black"/>
              </a:inn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540569" y="1118519"/>
            <a:ext cx="2286794" cy="56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US" sz="3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0963" y="1584873"/>
            <a:ext cx="1524000" cy="503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UFO</a:t>
            </a:r>
            <a:endParaRPr lang="en-US" sz="3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685878" y="2895600"/>
            <a:ext cx="2564075" cy="1341532"/>
            <a:chOff x="1265900" y="1325468"/>
            <a:chExt cx="2564075" cy="1341532"/>
          </a:xfrm>
          <a:solidFill>
            <a:srgbClr val="FF9900"/>
          </a:solidFill>
        </p:grpSpPr>
        <p:sp>
          <p:nvSpPr>
            <p:cNvPr id="30" name="Oval 29"/>
            <p:cNvSpPr/>
            <p:nvPr/>
          </p:nvSpPr>
          <p:spPr>
            <a:xfrm>
              <a:off x="1265900" y="1325468"/>
              <a:ext cx="2564075" cy="13415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265900" y="1606721"/>
              <a:ext cx="530170" cy="779026"/>
            </a:xfrm>
            <a:prstGeom prst="ellipse">
              <a:avLst/>
            </a:prstGeom>
            <a:grpFill/>
            <a:effectLst>
              <a:innerShdw blurRad="114300">
                <a:prstClr val="black"/>
              </a:inn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15200" y="4896414"/>
            <a:ext cx="2564075" cy="1341532"/>
            <a:chOff x="1265900" y="1325468"/>
            <a:chExt cx="2564075" cy="1341532"/>
          </a:xfrm>
          <a:solidFill>
            <a:srgbClr val="00B0F0"/>
          </a:solidFill>
        </p:grpSpPr>
        <p:sp>
          <p:nvSpPr>
            <p:cNvPr id="33" name="Oval 32"/>
            <p:cNvSpPr/>
            <p:nvPr/>
          </p:nvSpPr>
          <p:spPr>
            <a:xfrm>
              <a:off x="1265900" y="1325468"/>
              <a:ext cx="2564075" cy="13415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265900" y="1606721"/>
              <a:ext cx="530170" cy="779026"/>
            </a:xfrm>
            <a:prstGeom prst="ellipse">
              <a:avLst/>
            </a:prstGeom>
            <a:grpFill/>
            <a:effectLst>
              <a:innerShdw blurRad="114300">
                <a:prstClr val="black"/>
              </a:inn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93525" y="4896414"/>
            <a:ext cx="2564075" cy="1341532"/>
            <a:chOff x="1265900" y="1325468"/>
            <a:chExt cx="2564075" cy="1341532"/>
          </a:xfrm>
          <a:solidFill>
            <a:srgbClr val="92D050"/>
          </a:solidFill>
        </p:grpSpPr>
        <p:sp>
          <p:nvSpPr>
            <p:cNvPr id="36" name="Oval 35"/>
            <p:cNvSpPr/>
            <p:nvPr/>
          </p:nvSpPr>
          <p:spPr>
            <a:xfrm>
              <a:off x="1265900" y="1325468"/>
              <a:ext cx="2564075" cy="13415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265900" y="1606721"/>
              <a:ext cx="530170" cy="779026"/>
            </a:xfrm>
            <a:prstGeom prst="ellipse">
              <a:avLst/>
            </a:prstGeom>
            <a:grpFill/>
            <a:effectLst>
              <a:innerShdw blurRad="114300">
                <a:prstClr val="black"/>
              </a:inn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0827" y="2895600"/>
            <a:ext cx="2564075" cy="1341532"/>
            <a:chOff x="1265900" y="1325468"/>
            <a:chExt cx="2564075" cy="1341532"/>
          </a:xfrm>
          <a:solidFill>
            <a:srgbClr val="CCFFFF"/>
          </a:solidFill>
        </p:grpSpPr>
        <p:sp>
          <p:nvSpPr>
            <p:cNvPr id="39" name="Oval 38"/>
            <p:cNvSpPr/>
            <p:nvPr/>
          </p:nvSpPr>
          <p:spPr>
            <a:xfrm>
              <a:off x="1265900" y="1325468"/>
              <a:ext cx="2564075" cy="13415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265900" y="1606721"/>
              <a:ext cx="530170" cy="779026"/>
            </a:xfrm>
            <a:prstGeom prst="ellipse">
              <a:avLst/>
            </a:prstGeom>
            <a:grpFill/>
            <a:effectLst>
              <a:innerShdw blurRad="114300">
                <a:prstClr val="black"/>
              </a:inn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436193" y="3290887"/>
            <a:ext cx="1439862" cy="550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planet</a:t>
            </a:r>
          </a:p>
        </p:txBody>
      </p:sp>
      <p:sp>
        <p:nvSpPr>
          <p:cNvPr id="6" name="Rectangle 5"/>
          <p:cNvSpPr/>
          <p:nvPr/>
        </p:nvSpPr>
        <p:spPr>
          <a:xfrm>
            <a:off x="991389" y="3185123"/>
            <a:ext cx="1517650" cy="656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</a:t>
            </a:r>
            <a:endParaRPr lang="en-US" sz="3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5098" y="5281042"/>
            <a:ext cx="2280934" cy="57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weightless</a:t>
            </a:r>
            <a:endParaRPr lang="en-US" sz="3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4378" y="5281042"/>
            <a:ext cx="2052307" cy="432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spaceship</a:t>
            </a:r>
            <a:endParaRPr lang="en-US" sz="3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204362" y="5184850"/>
            <a:ext cx="2564075" cy="1341532"/>
            <a:chOff x="1265900" y="1325468"/>
            <a:chExt cx="2564075" cy="1341532"/>
          </a:xfrm>
          <a:solidFill>
            <a:srgbClr val="FFFF99"/>
          </a:solidFill>
        </p:grpSpPr>
        <p:sp>
          <p:nvSpPr>
            <p:cNvPr id="42" name="Oval 41"/>
            <p:cNvSpPr/>
            <p:nvPr/>
          </p:nvSpPr>
          <p:spPr>
            <a:xfrm>
              <a:off x="1265900" y="1325468"/>
              <a:ext cx="2564075" cy="13415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265900" y="1606721"/>
              <a:ext cx="530170" cy="779026"/>
            </a:xfrm>
            <a:prstGeom prst="ellipse">
              <a:avLst/>
            </a:prstGeom>
            <a:grpFill/>
            <a:effectLst>
              <a:innerShdw blurRad="114300">
                <a:prstClr val="black"/>
              </a:inn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553447" y="5552511"/>
            <a:ext cx="2354262" cy="531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buggy</a:t>
            </a:r>
            <a:endParaRPr lang="en-US" sz="3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7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  <p:bldP spid="9" grpId="0"/>
      <p:bldP spid="9" grpId="1"/>
      <p:bldP spid="8" grpId="0"/>
      <p:bldP spid="8" grpId="1"/>
      <p:bldP spid="6" grpId="0"/>
      <p:bldP spid="6" grpId="1"/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WordArt 2"/>
          <p:cNvSpPr>
            <a:spLocks noChangeArrowheads="1" noChangeShapeType="1" noTextEdit="1"/>
          </p:cNvSpPr>
          <p:nvPr/>
        </p:nvSpPr>
        <p:spPr bwMode="auto">
          <a:xfrm>
            <a:off x="3814293" y="1803232"/>
            <a:ext cx="4572000" cy="457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dist"/>
            <a:r>
              <a:rPr lang="en-US" sz="3600" kern="10" dirty="0">
                <a:ln w="19050">
                  <a:solidFill>
                    <a:srgbClr val="94CDE3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HOMEWORK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4293" y="2514600"/>
            <a:ext cx="5943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Learn by heart vocabulary.</a:t>
            </a:r>
          </a:p>
          <a:p>
            <a:pPr>
              <a:defRPr/>
            </a:pPr>
            <a:r>
              <a:rPr lang="en-US" sz="3000" b="1" dirty="0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Speak with your friends</a:t>
            </a:r>
          </a:p>
          <a:p>
            <a:pPr>
              <a:defRPr/>
            </a:pPr>
            <a:r>
              <a:rPr lang="en-US" sz="3000" b="1" dirty="0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Prepare lesson 2: A closer look 1.</a:t>
            </a:r>
            <a:endParaRPr lang="en-US" sz="3000" b="1" dirty="0">
              <a:solidFill>
                <a:srgbClr val="99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703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9800" y="0"/>
            <a:ext cx="6172200" cy="6781800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2600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THIS UNIT IN CLUDES:</a:t>
            </a:r>
          </a:p>
          <a:p>
            <a:pPr>
              <a:spcBef>
                <a:spcPts val="600"/>
              </a:spcBef>
            </a:pPr>
            <a:r>
              <a:rPr lang="en-US" sz="2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  <a:p>
            <a:pPr>
              <a:spcBef>
                <a:spcPts val="600"/>
              </a:spcBef>
            </a:pPr>
            <a:r>
              <a:rPr lang="en-US" sz="2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on Erath and other planets</a:t>
            </a:r>
          </a:p>
          <a:p>
            <a:pPr>
              <a:spcBef>
                <a:spcPts val="600"/>
              </a:spcBef>
            </a:pPr>
            <a:r>
              <a:rPr lang="en-US" sz="2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PRONUCIATION</a:t>
            </a:r>
          </a:p>
          <a:p>
            <a:pPr>
              <a:spcBef>
                <a:spcPts val="600"/>
              </a:spcBef>
            </a:pPr>
            <a:r>
              <a:rPr lang="en-US" sz="2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in words ending in </a:t>
            </a:r>
            <a:r>
              <a:rPr lang="en-US" sz="2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600" b="1" i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</a:t>
            </a:r>
            <a:r>
              <a:rPr lang="en-US" sz="2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US" sz="2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-less</a:t>
            </a:r>
          </a:p>
          <a:p>
            <a:pPr>
              <a:spcBef>
                <a:spcPts val="600"/>
              </a:spcBef>
            </a:pPr>
            <a:r>
              <a:rPr lang="en-US" sz="2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  <a:p>
            <a:pPr>
              <a:spcBef>
                <a:spcPts val="600"/>
              </a:spcBef>
            </a:pPr>
            <a:r>
              <a:rPr lang="en-US" sz="2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US" sz="2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en-US" sz="2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review</a:t>
            </a:r>
          </a:p>
          <a:p>
            <a:pPr>
              <a:spcBef>
                <a:spcPts val="600"/>
              </a:spcBef>
            </a:pPr>
            <a:r>
              <a:rPr lang="en-US" sz="2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speech: questions</a:t>
            </a:r>
          </a:p>
          <a:p>
            <a:pPr>
              <a:spcBef>
                <a:spcPts val="600"/>
              </a:spcBef>
            </a:pPr>
            <a:r>
              <a:rPr lang="en-US" sz="2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  <a:p>
            <a:pPr>
              <a:spcBef>
                <a:spcPts val="600"/>
              </a:spcBef>
            </a:pPr>
            <a:r>
              <a:rPr lang="en-US" sz="2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Predicting what other life forms might be like</a:t>
            </a:r>
          </a:p>
          <a:p>
            <a:pPr>
              <a:spcBef>
                <a:spcPts val="600"/>
              </a:spcBef>
            </a:pPr>
            <a:r>
              <a:rPr lang="en-US" sz="2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Asking and answering questions about life on other planets.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" y="228600"/>
            <a:ext cx="5867400" cy="6253766"/>
            <a:chOff x="95955" y="1371600"/>
            <a:chExt cx="5744918" cy="5410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r="18421"/>
            <a:stretch/>
          </p:blipFill>
          <p:spPr bwMode="auto">
            <a:xfrm>
              <a:off x="95955" y="3438525"/>
              <a:ext cx="4724400" cy="3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3316" y="1371600"/>
              <a:ext cx="2817557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9912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1432339" y="1216025"/>
            <a:ext cx="3633992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captain</a:t>
            </a:r>
            <a:endParaRPr lang="en-US" sz="32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1432339" y="609600"/>
            <a:ext cx="221753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trek </a:t>
            </a: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1432339" y="1822450"/>
            <a:ext cx="4427331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crew</a:t>
            </a:r>
            <a:endParaRPr lang="en-US" sz="32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1432339" y="2428875"/>
            <a:ext cx="3039854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terrorist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4968240" y="1228569"/>
            <a:ext cx="82296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4968240" y="623888"/>
            <a:ext cx="82296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4968240" y="1833250"/>
            <a:ext cx="82296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4968240" y="2438634"/>
            <a:ext cx="82296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6385338" y="1216416"/>
            <a:ext cx="38100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lang="en-US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6385338" y="609600"/>
            <a:ext cx="38100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6385338" y="1875956"/>
            <a:ext cx="4190999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endParaRPr lang="en-US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6385338" y="2429345"/>
            <a:ext cx="2963654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2" name="WordArt 15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1828800" cy="2743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Vocabulary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1432339" y="3034597"/>
            <a:ext cx="313193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alien</a:t>
            </a:r>
            <a:endParaRPr lang="en-US" sz="32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4968240" y="3043315"/>
            <a:ext cx="82296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6385338" y="3036161"/>
            <a:ext cx="419873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23" name="Text Box 23"/>
          <p:cNvSpPr txBox="1">
            <a:spLocks noChangeArrowheads="1"/>
          </p:cNvSpPr>
          <p:nvPr/>
        </p:nvSpPr>
        <p:spPr bwMode="auto">
          <a:xfrm>
            <a:off x="982870" y="625475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307224" name="Text Box 24"/>
          <p:cNvSpPr txBox="1">
            <a:spLocks noChangeArrowheads="1"/>
          </p:cNvSpPr>
          <p:nvPr/>
        </p:nvSpPr>
        <p:spPr bwMode="auto">
          <a:xfrm>
            <a:off x="982870" y="1228118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307225" name="Text Box 25"/>
          <p:cNvSpPr txBox="1">
            <a:spLocks noChangeArrowheads="1"/>
          </p:cNvSpPr>
          <p:nvPr/>
        </p:nvSpPr>
        <p:spPr bwMode="auto">
          <a:xfrm>
            <a:off x="982870" y="1830761"/>
            <a:ext cx="533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307226" name="Text Box 26"/>
          <p:cNvSpPr txBox="1">
            <a:spLocks noChangeArrowheads="1"/>
          </p:cNvSpPr>
          <p:nvPr/>
        </p:nvSpPr>
        <p:spPr bwMode="auto">
          <a:xfrm>
            <a:off x="982870" y="2434991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sp>
        <p:nvSpPr>
          <p:cNvPr id="307227" name="Text Box 27"/>
          <p:cNvSpPr txBox="1">
            <a:spLocks noChangeArrowheads="1"/>
          </p:cNvSpPr>
          <p:nvPr/>
        </p:nvSpPr>
        <p:spPr bwMode="auto">
          <a:xfrm>
            <a:off x="982870" y="3037634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432339" y="3641022"/>
            <a:ext cx="27432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buggy</a:t>
            </a:r>
            <a:endParaRPr lang="en-US" sz="32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968240" y="3647996"/>
            <a:ext cx="82296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385338" y="3642274"/>
            <a:ext cx="419873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982870" y="3640277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432339" y="4231651"/>
            <a:ext cx="27432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</a:t>
            </a:r>
            <a:endParaRPr lang="en-US" sz="32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4968240" y="4238625"/>
            <a:ext cx="82296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6385338" y="4232903"/>
            <a:ext cx="419873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975139" y="4230906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432339" y="4841251"/>
            <a:ext cx="27432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system</a:t>
            </a:r>
            <a:endParaRPr lang="en-US" sz="32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4983701" y="4848225"/>
            <a:ext cx="82296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6400799" y="4842503"/>
            <a:ext cx="419873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990600" y="4840506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2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0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0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utoUpdateAnimBg="0"/>
      <p:bldP spid="307203" grpId="0" autoUpdateAnimBg="0"/>
      <p:bldP spid="307204" grpId="0" autoUpdateAnimBg="0"/>
      <p:bldP spid="307205" grpId="0" autoUpdateAnimBg="0"/>
      <p:bldP spid="307207" grpId="0" autoUpdateAnimBg="0"/>
      <p:bldP spid="307208" grpId="0" autoUpdateAnimBg="0"/>
      <p:bldP spid="307209" grpId="0" autoUpdateAnimBg="0"/>
      <p:bldP spid="307210" grpId="0" autoUpdateAnimBg="0"/>
      <p:bldP spid="307211" grpId="0" autoUpdateAnimBg="0"/>
      <p:bldP spid="307212" grpId="0" autoUpdateAnimBg="0"/>
      <p:bldP spid="307213" grpId="0" autoUpdateAnimBg="0"/>
      <p:bldP spid="307214" grpId="0" autoUpdateAnimBg="0"/>
      <p:bldP spid="2062" grpId="0" autoUpdateAnimBg="0"/>
      <p:bldP spid="307216" grpId="0" autoUpdateAnimBg="0"/>
      <p:bldP spid="307217" grpId="0" autoUpdateAnimBg="0"/>
      <p:bldP spid="307218" grpId="0" autoUpdateAnimBg="0"/>
      <p:bldP spid="307223" grpId="0" autoUpdateAnimBg="0"/>
      <p:bldP spid="307224" grpId="0" autoUpdateAnimBg="0"/>
      <p:bldP spid="307225" grpId="0" autoUpdateAnimBg="0"/>
      <p:bldP spid="307226" grpId="0" autoUpdateAnimBg="0"/>
      <p:bldP spid="307227" grpId="0" autoUpdateAnimBg="0"/>
      <p:bldP spid="30" grpId="0" autoUpdateAnimBg="0"/>
      <p:bldP spid="32" grpId="0" autoUpdateAnimBg="0"/>
      <p:bldP spid="34" grpId="0" autoUpdateAnimBg="0"/>
      <p:bldP spid="39" grpId="0" autoUpdateAnimBg="0"/>
      <p:bldP spid="28" grpId="0" autoUpdateAnimBg="0"/>
      <p:bldP spid="29" grpId="0" autoUpdateAnimBg="0"/>
      <p:bldP spid="31" grpId="0" autoUpdateAnimBg="0"/>
      <p:bldP spid="33" grpId="0" autoUpdateAnimBg="0"/>
      <p:bldP spid="35" grpId="0" autoUpdateAnimBg="0"/>
      <p:bldP spid="36" grpId="0" autoUpdateAnimBg="0"/>
      <p:bldP spid="37" grpId="0" autoUpdateAnimBg="0"/>
      <p:bldP spid="3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76200"/>
            <a:ext cx="3657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and read.</a:t>
            </a:r>
            <a:endParaRPr lang="en-US" sz="3000" b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95300" y="838200"/>
            <a:ext cx="7086600" cy="170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Duong and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might they be talking about?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629400" y="1066799"/>
            <a:ext cx="5334000" cy="5393809"/>
            <a:chOff x="95955" y="1371600"/>
            <a:chExt cx="5744918" cy="54102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/>
            <a:srcRect r="18421"/>
            <a:stretch/>
          </p:blipFill>
          <p:spPr bwMode="auto">
            <a:xfrm>
              <a:off x="95955" y="3438525"/>
              <a:ext cx="4724400" cy="3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23316" y="1371600"/>
              <a:ext cx="2817557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" name="T58_Listen and rea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6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4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5"/>
          <p:cNvGrpSpPr>
            <a:grpSpLocks/>
          </p:cNvGrpSpPr>
          <p:nvPr/>
        </p:nvGrpSpPr>
        <p:grpSpPr bwMode="auto">
          <a:xfrm>
            <a:off x="461963" y="795338"/>
            <a:ext cx="11501437" cy="3623363"/>
            <a:chOff x="462333" y="795518"/>
            <a:chExt cx="11501067" cy="3623186"/>
          </a:xfrm>
        </p:grpSpPr>
        <p:sp>
          <p:nvSpPr>
            <p:cNvPr id="3086" name="TextBox 2"/>
            <p:cNvSpPr txBox="1">
              <a:spLocks noChangeArrowheads="1"/>
            </p:cNvSpPr>
            <p:nvPr/>
          </p:nvSpPr>
          <p:spPr bwMode="auto">
            <a:xfrm>
              <a:off x="462333" y="1325701"/>
              <a:ext cx="10513759" cy="3093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1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Duong and </a:t>
              </a:r>
              <a:r>
                <a:rPr lang="en-US" sz="31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1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saw a boring film yesterday</a:t>
              </a:r>
              <a:r>
                <a:rPr lang="en-US" sz="31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1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</a:t>
              </a:r>
              <a:r>
                <a:rPr lang="en-US" sz="31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has seen Star Trek </a:t>
              </a:r>
              <a:r>
                <a:rPr lang="en-US" sz="31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2009.</a:t>
              </a:r>
              <a:endParaRPr lang="en-US" sz="3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31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Star Trek 2009 is a non-fiction film</a:t>
              </a:r>
              <a:r>
                <a:rPr lang="en-US" sz="31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31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</a:t>
              </a:r>
              <a:r>
                <a:rPr lang="en-US" sz="31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en-US" sz="3100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1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sometimes thinks about the future </a:t>
              </a:r>
              <a:r>
                <a:rPr lang="en-US" sz="31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</a:t>
              </a:r>
              <a:r>
                <a:rPr lang="en-US" sz="31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world</a:t>
              </a:r>
              <a:r>
                <a:rPr lang="en-US" sz="31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31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 </a:t>
              </a:r>
              <a:r>
                <a:rPr lang="en-US" sz="31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Duong sounds sure about the future of the Earth</a:t>
              </a:r>
              <a:r>
                <a:rPr lang="en-US" sz="31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87" name="Group 4"/>
            <p:cNvGrpSpPr>
              <a:grpSpLocks/>
            </p:cNvGrpSpPr>
            <p:nvPr/>
          </p:nvGrpSpPr>
          <p:grpSpPr bwMode="auto">
            <a:xfrm>
              <a:off x="10820400" y="795518"/>
              <a:ext cx="1143000" cy="3501983"/>
              <a:chOff x="10820400" y="795518"/>
              <a:chExt cx="1143000" cy="3501983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1506200" y="1380293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1506200" y="2014345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1506200" y="2648397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506200" y="3282449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1506200" y="3916500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820400" y="1380293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0820400" y="2014345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0820400" y="2648397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0820400" y="3282449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0820400" y="3916500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3118" name="TextBox 3"/>
              <p:cNvSpPr txBox="1">
                <a:spLocks noChangeArrowheads="1"/>
              </p:cNvSpPr>
              <p:nvPr/>
            </p:nvSpPr>
            <p:spPr bwMode="auto">
              <a:xfrm>
                <a:off x="10820400" y="795518"/>
                <a:ext cx="441146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3119" name="TextBox 60"/>
              <p:cNvSpPr txBox="1">
                <a:spLocks noChangeArrowheads="1"/>
              </p:cNvSpPr>
              <p:nvPr/>
            </p:nvSpPr>
            <p:spPr bwMode="auto">
              <a:xfrm>
                <a:off x="11506200" y="795518"/>
                <a:ext cx="420308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0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</p:grpSp>
      </p:grp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0779125" y="1935163"/>
            <a:ext cx="498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0779125" y="3201988"/>
            <a:ext cx="498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1506200" y="2560638"/>
            <a:ext cx="498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1506200" y="3827463"/>
            <a:ext cx="498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1464925" y="1295400"/>
            <a:ext cx="498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57200" y="533400"/>
            <a:ext cx="5715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ick </a:t>
            </a:r>
            <a:r>
              <a:rPr 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</a:t>
            </a:r>
            <a:r>
              <a:rPr 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true (T) or false (F).</a:t>
            </a:r>
          </a:p>
        </p:txBody>
      </p:sp>
    </p:spTree>
    <p:extLst>
      <p:ext uri="{BB962C8B-B14F-4D97-AF65-F5344CB8AC3E}">
        <p14:creationId xmlns:p14="http://schemas.microsoft.com/office/powerpoint/2010/main" val="222501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457200" y="157934"/>
            <a:ext cx="4114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b="1" dirty="0">
                <a:solidFill>
                  <a:srgbClr val="C00000"/>
                </a:solidFill>
              </a:rPr>
              <a:t>b. </a:t>
            </a:r>
            <a:r>
              <a:rPr lang="en-US" sz="3000" b="1" dirty="0">
                <a:solidFill>
                  <a:srgbClr val="000066"/>
                </a:solidFill>
              </a:rPr>
              <a:t>Answer the </a:t>
            </a:r>
            <a:r>
              <a:rPr lang="en-US" sz="3000" b="1" dirty="0" smtClean="0">
                <a:solidFill>
                  <a:srgbClr val="000066"/>
                </a:solidFill>
              </a:rPr>
              <a:t>questions.</a:t>
            </a:r>
            <a:endParaRPr lang="en-US" sz="3000" b="1" dirty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838200"/>
            <a:ext cx="10668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the captain of the spaceship?</a:t>
            </a:r>
          </a:p>
          <a:p>
            <a:pPr>
              <a:defRPr/>
            </a:pP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Kirk 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captain of the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spaceship. </a:t>
            </a:r>
            <a:endParaRPr 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did the crew go in Star Trek 2009?</a:t>
            </a:r>
          </a:p>
          <a:p>
            <a:pPr>
              <a:defRPr/>
            </a:pP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went to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Nibiru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planet.</a:t>
            </a:r>
            <a:endParaRPr 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does the story in Star Trek Into Darkness happen?</a:t>
            </a:r>
          </a:p>
          <a:p>
            <a:pPr>
              <a:defRPr/>
            </a:pP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happens in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2259.</a:t>
            </a:r>
            <a:endParaRPr 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is the Enterprise?</a:t>
            </a:r>
          </a:p>
          <a:p>
            <a:pPr>
              <a:defRPr/>
            </a:pP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the name of the spaceship that the crew travel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on.</a:t>
            </a:r>
            <a:endParaRPr 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John Harrison want to do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wants to destroy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Earth.</a:t>
            </a:r>
            <a:endParaRPr 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7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t="14194" r="49816" b="46777"/>
          <a:stretch/>
        </p:blipFill>
        <p:spPr bwMode="auto">
          <a:xfrm>
            <a:off x="304800" y="1093148"/>
            <a:ext cx="5638800" cy="558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219" name="TextBox 9"/>
          <p:cNvSpPr txBox="1">
            <a:spLocks noChangeArrowheads="1"/>
          </p:cNvSpPr>
          <p:nvPr/>
        </p:nvSpPr>
        <p:spPr bwMode="auto">
          <a:xfrm>
            <a:off x="304800" y="76200"/>
            <a:ext cx="11353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b="1" dirty="0">
                <a:solidFill>
                  <a:srgbClr val="C00000"/>
                </a:solidFill>
              </a:rPr>
              <a:t>c. </a:t>
            </a:r>
            <a:r>
              <a:rPr lang="en-US" sz="3000" b="1" dirty="0">
                <a:solidFill>
                  <a:srgbClr val="000066"/>
                </a:solidFill>
              </a:rPr>
              <a:t>Can you find the sentences in reported speech in the conversation? </a:t>
            </a:r>
            <a:endParaRPr lang="en-US" sz="3000" b="1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sz="3000" b="1" dirty="0">
                <a:solidFill>
                  <a:srgbClr val="000066"/>
                </a:solidFill>
              </a:rPr>
              <a:t> </a:t>
            </a:r>
            <a:r>
              <a:rPr lang="en-US" sz="3000" b="1" dirty="0" smtClean="0">
                <a:solidFill>
                  <a:srgbClr val="000066"/>
                </a:solidFill>
              </a:rPr>
              <a:t>   Underline them.</a:t>
            </a:r>
            <a:endParaRPr lang="en-US" sz="3000" b="1" dirty="0">
              <a:solidFill>
                <a:srgbClr val="00006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t="52887" r="49770" b="8730"/>
          <a:stretch/>
        </p:blipFill>
        <p:spPr bwMode="auto">
          <a:xfrm>
            <a:off x="6240888" y="1091864"/>
            <a:ext cx="5631287" cy="5613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610600" y="4114800"/>
            <a:ext cx="3124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2800" y="4572000"/>
            <a:ext cx="449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39000" y="5943600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39000" y="5562600"/>
            <a:ext cx="449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27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Box 1"/>
          <p:cNvSpPr txBox="1">
            <a:spLocks noChangeArrowheads="1"/>
          </p:cNvSpPr>
          <p:nvPr/>
        </p:nvSpPr>
        <p:spPr bwMode="auto">
          <a:xfrm>
            <a:off x="1392325" y="609600"/>
            <a:ext cx="8894675" cy="10156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aliens               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buggy      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galaxy                planet weightless       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system      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spaceship            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UFO</a:t>
            </a:r>
          </a:p>
        </p:txBody>
      </p:sp>
      <p:sp>
        <p:nvSpPr>
          <p:cNvPr id="10251" name="Rectangle 2"/>
          <p:cNvSpPr>
            <a:spLocks noChangeArrowheads="1"/>
          </p:cNvSpPr>
          <p:nvPr/>
        </p:nvSpPr>
        <p:spPr bwMode="auto">
          <a:xfrm>
            <a:off x="685800" y="3505200"/>
            <a:ext cx="11256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aliens</a:t>
            </a:r>
          </a:p>
        </p:txBody>
      </p:sp>
      <p:sp>
        <p:nvSpPr>
          <p:cNvPr id="10252" name="Rectangle 3"/>
          <p:cNvSpPr>
            <a:spLocks noChangeArrowheads="1"/>
          </p:cNvSpPr>
          <p:nvPr/>
        </p:nvSpPr>
        <p:spPr bwMode="auto">
          <a:xfrm>
            <a:off x="3352800" y="3505200"/>
            <a:ext cx="21820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buggy</a:t>
            </a:r>
          </a:p>
        </p:txBody>
      </p:sp>
      <p:sp>
        <p:nvSpPr>
          <p:cNvPr id="10253" name="Rectangle 4"/>
          <p:cNvSpPr>
            <a:spLocks noChangeArrowheads="1"/>
          </p:cNvSpPr>
          <p:nvPr/>
        </p:nvSpPr>
        <p:spPr bwMode="auto">
          <a:xfrm>
            <a:off x="685800" y="6019800"/>
            <a:ext cx="13500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</a:t>
            </a:r>
          </a:p>
        </p:txBody>
      </p:sp>
      <p:sp>
        <p:nvSpPr>
          <p:cNvPr id="10254" name="Rectangle 5"/>
          <p:cNvSpPr>
            <a:spLocks noChangeArrowheads="1"/>
          </p:cNvSpPr>
          <p:nvPr/>
        </p:nvSpPr>
        <p:spPr bwMode="auto">
          <a:xfrm>
            <a:off x="10226568" y="6019800"/>
            <a:ext cx="11272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planet</a:t>
            </a:r>
          </a:p>
        </p:txBody>
      </p:sp>
      <p:sp>
        <p:nvSpPr>
          <p:cNvPr id="10255" name="Rectangle 6"/>
          <p:cNvSpPr>
            <a:spLocks noChangeArrowheads="1"/>
          </p:cNvSpPr>
          <p:nvPr/>
        </p:nvSpPr>
        <p:spPr bwMode="auto">
          <a:xfrm>
            <a:off x="9863031" y="3505200"/>
            <a:ext cx="19479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weightless </a:t>
            </a:r>
          </a:p>
        </p:txBody>
      </p:sp>
      <p:sp>
        <p:nvSpPr>
          <p:cNvPr id="10256" name="Rectangle 7"/>
          <p:cNvSpPr>
            <a:spLocks noChangeArrowheads="1"/>
          </p:cNvSpPr>
          <p:nvPr/>
        </p:nvSpPr>
        <p:spPr bwMode="auto">
          <a:xfrm>
            <a:off x="6705600" y="6019800"/>
            <a:ext cx="20986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system</a:t>
            </a:r>
          </a:p>
        </p:txBody>
      </p:sp>
      <p:sp>
        <p:nvSpPr>
          <p:cNvPr id="10257" name="Rectangle 8"/>
          <p:cNvSpPr>
            <a:spLocks noChangeArrowheads="1"/>
          </p:cNvSpPr>
          <p:nvPr/>
        </p:nvSpPr>
        <p:spPr bwMode="auto">
          <a:xfrm>
            <a:off x="3733800" y="6019800"/>
            <a:ext cx="17780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spaceship </a:t>
            </a:r>
          </a:p>
        </p:txBody>
      </p:sp>
      <p:sp>
        <p:nvSpPr>
          <p:cNvPr id="10258" name="Rectangle 9"/>
          <p:cNvSpPr>
            <a:spLocks noChangeArrowheads="1"/>
          </p:cNvSpPr>
          <p:nvPr/>
        </p:nvSpPr>
        <p:spPr bwMode="auto">
          <a:xfrm>
            <a:off x="6972296" y="3505200"/>
            <a:ext cx="9525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UFO</a:t>
            </a: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304800" y="76200"/>
            <a:ext cx="7467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b="1" dirty="0" smtClean="0">
                <a:solidFill>
                  <a:srgbClr val="C00000"/>
                </a:solidFill>
              </a:rPr>
              <a:t>2. </a:t>
            </a:r>
            <a:r>
              <a:rPr lang="en-US" sz="3000" b="1" dirty="0" smtClean="0">
                <a:solidFill>
                  <a:srgbClr val="000066"/>
                </a:solidFill>
              </a:rPr>
              <a:t>Label the picture. Then listen and repeat.</a:t>
            </a:r>
            <a:endParaRPr lang="en-US" sz="3000" b="1" dirty="0">
              <a:solidFill>
                <a:srgbClr val="000066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886" y="1823464"/>
            <a:ext cx="2584365" cy="1818784"/>
            <a:chOff x="47886" y="1721700"/>
            <a:chExt cx="2584365" cy="1818784"/>
          </a:xfrm>
        </p:grpSpPr>
        <p:pic>
          <p:nvPicPr>
            <p:cNvPr id="10247" name="Picture 7" descr="D:\Hinh hành tinh\downloa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721700"/>
              <a:ext cx="2479851" cy="1723133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47886" y="3159484"/>
              <a:ext cx="457200" cy="381000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56124" y="1823463"/>
            <a:ext cx="2564449" cy="1818785"/>
            <a:chOff x="3156124" y="1721699"/>
            <a:chExt cx="2564449" cy="1818785"/>
          </a:xfrm>
        </p:grpSpPr>
        <p:pic>
          <p:nvPicPr>
            <p:cNvPr id="10246" name="Picture 6" descr="D:\Hinh hành tinh\download (2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522" y="1721699"/>
              <a:ext cx="2406051" cy="1744067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Oval 28"/>
            <p:cNvSpPr/>
            <p:nvPr/>
          </p:nvSpPr>
          <p:spPr>
            <a:xfrm>
              <a:off x="3156124" y="3159484"/>
              <a:ext cx="457200" cy="381000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372600" y="1823463"/>
            <a:ext cx="2647860" cy="1818785"/>
            <a:chOff x="9372600" y="1721699"/>
            <a:chExt cx="2647860" cy="1818785"/>
          </a:xfrm>
        </p:grpSpPr>
        <p:pic>
          <p:nvPicPr>
            <p:cNvPr id="10248" name="Picture 2" descr="D:\Hinh hành tinh\uncp-molly-musselwhite-weightless-nasa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2278" y="1721699"/>
              <a:ext cx="2468182" cy="1744067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/>
            <p:nvPr/>
          </p:nvSpPr>
          <p:spPr>
            <a:xfrm>
              <a:off x="9372600" y="3159484"/>
              <a:ext cx="457200" cy="381000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64362" y="1823464"/>
            <a:ext cx="2600360" cy="1818784"/>
            <a:chOff x="6264362" y="1721700"/>
            <a:chExt cx="2600360" cy="1818784"/>
          </a:xfrm>
        </p:grpSpPr>
        <p:pic>
          <p:nvPicPr>
            <p:cNvPr id="10245" name="Picture 5" descr="D:\Hinh hành tinh\download (1)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557" y="1721700"/>
              <a:ext cx="2449165" cy="171263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6264362" y="3159484"/>
              <a:ext cx="457200" cy="381000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00" y="4321574"/>
            <a:ext cx="2556051" cy="1914463"/>
            <a:chOff x="76200" y="4181537"/>
            <a:chExt cx="2556051" cy="1914463"/>
          </a:xfrm>
        </p:grpSpPr>
        <p:pic>
          <p:nvPicPr>
            <p:cNvPr id="10242" name="Picture 2" descr="D:\Hinh hành tinh\4cde3e72bdbc5ed13e5442747f2133fc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181537"/>
              <a:ext cx="2479851" cy="1723133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76200" y="5715000"/>
              <a:ext cx="457200" cy="381000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en-US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84438" y="4321574"/>
            <a:ext cx="2576466" cy="1914463"/>
            <a:chOff x="3184438" y="4181537"/>
            <a:chExt cx="2576466" cy="1914463"/>
          </a:xfrm>
        </p:grpSpPr>
        <p:pic>
          <p:nvPicPr>
            <p:cNvPr id="10244" name="Picture 4" descr="D:\Hinh hành tinh\080326-lynx-flying-02 (1)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053" y="4181537"/>
              <a:ext cx="2479851" cy="1723133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Oval 32"/>
            <p:cNvSpPr/>
            <p:nvPr/>
          </p:nvSpPr>
          <p:spPr>
            <a:xfrm>
              <a:off x="3184438" y="5715000"/>
              <a:ext cx="457200" cy="381000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en-US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400914" y="4321574"/>
            <a:ext cx="2620956" cy="1914463"/>
            <a:chOff x="9400914" y="4181537"/>
            <a:chExt cx="2620956" cy="1914463"/>
          </a:xfrm>
        </p:grpSpPr>
        <p:pic>
          <p:nvPicPr>
            <p:cNvPr id="10243" name="Picture 3" descr="D:\Hinh hành tinh\26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5502" y="4181537"/>
              <a:ext cx="2476368" cy="1771588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Oval 33"/>
            <p:cNvSpPr/>
            <p:nvPr/>
          </p:nvSpPr>
          <p:spPr>
            <a:xfrm>
              <a:off x="9400914" y="5715000"/>
              <a:ext cx="457200" cy="381000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US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92676" y="4321574"/>
            <a:ext cx="2605510" cy="1914463"/>
            <a:chOff x="6292676" y="4181537"/>
            <a:chExt cx="2605510" cy="1914463"/>
          </a:xfrm>
        </p:grpSpPr>
        <p:pic>
          <p:nvPicPr>
            <p:cNvPr id="10249" name="Picture 3" descr="D:\Hinh hành tinh\images (3)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706" y="4181537"/>
              <a:ext cx="2488480" cy="1723133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Oval 34"/>
            <p:cNvSpPr/>
            <p:nvPr/>
          </p:nvSpPr>
          <p:spPr>
            <a:xfrm>
              <a:off x="6292676" y="5715000"/>
              <a:ext cx="457200" cy="381000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en-US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T59_Listen and rea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20000" y="103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6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11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2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04800" y="143669"/>
            <a:ext cx="8305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b="1" dirty="0">
                <a:solidFill>
                  <a:srgbClr val="C00000"/>
                </a:solidFill>
              </a:rPr>
              <a:t>3. </a:t>
            </a:r>
            <a:r>
              <a:rPr lang="en-US" sz="3000" b="1" dirty="0">
                <a:solidFill>
                  <a:srgbClr val="000066"/>
                </a:solidFill>
              </a:rPr>
              <a:t>Use the words/ phrases in 2 to fill the blanks.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93701" y="925354"/>
            <a:ext cx="11569699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 </a:t>
            </a:r>
            <a:r>
              <a:rPr lang="en-US" sz="3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and they had huge head and </a:t>
            </a:r>
            <a:r>
              <a:rPr lang="en-US" sz="3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eyes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aliens came out of a _________, which looked like a disk.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__________ 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vehicle used for travelling on the surface of the </a:t>
            </a:r>
            <a:endParaRPr lang="en-US" sz="3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moon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moon moves around a __________ </a:t>
            </a:r>
            <a:r>
              <a:rPr lang="en-US" sz="3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__________ </a:t>
            </a:r>
            <a:r>
              <a:rPr lang="en-US" sz="3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 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a </a:t>
            </a:r>
            <a:endParaRPr lang="en-US" sz="3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star</a:t>
            </a:r>
            <a:endParaRPr lang="en-US" sz="3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__________ </a:t>
            </a:r>
            <a:r>
              <a:rPr lang="en-US" sz="3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everything floats uncontrollably.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eight planets that moves round the Sun in our __________ 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3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know how many solar systems there are in each __________ 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30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Vostok</a:t>
            </a:r>
            <a:r>
              <a:rPr lang="en-US" sz="3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is a name of the __________ </a:t>
            </a:r>
            <a:r>
              <a:rPr lang="en-US" sz="3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Yuri Gagarin flew into </a:t>
            </a:r>
            <a:endParaRPr lang="en-US" sz="3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outer </a:t>
            </a:r>
            <a:r>
              <a:rPr lang="en-US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space.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644149" y="922286"/>
            <a:ext cx="11256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aliens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170793" y="1831637"/>
            <a:ext cx="21820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buggy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9823101" y="4572579"/>
            <a:ext cx="13500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4986410" y="2766635"/>
            <a:ext cx="11272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planet</a:t>
            </a:r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1524001" y="3681035"/>
            <a:ext cx="19479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weightless </a:t>
            </a:r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9448801" y="4062035"/>
            <a:ext cx="20986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system</a:t>
            </a: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4876801" y="4976435"/>
            <a:ext cx="17780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spaceship </a:t>
            </a:r>
          </a:p>
        </p:txBody>
      </p:sp>
      <p:sp>
        <p:nvSpPr>
          <p:cNvPr id="11275" name="Rectangle 10"/>
          <p:cNvSpPr>
            <a:spLocks noChangeArrowheads="1"/>
          </p:cNvSpPr>
          <p:nvPr/>
        </p:nvSpPr>
        <p:spPr bwMode="auto">
          <a:xfrm>
            <a:off x="4953001" y="1393024"/>
            <a:ext cx="9525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UFO</a:t>
            </a: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7864369" y="2746037"/>
            <a:ext cx="11272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planet</a:t>
            </a:r>
          </a:p>
        </p:txBody>
      </p:sp>
    </p:spTree>
    <p:extLst>
      <p:ext uri="{BB962C8B-B14F-4D97-AF65-F5344CB8AC3E}">
        <p14:creationId xmlns:p14="http://schemas.microsoft.com/office/powerpoint/2010/main" val="368210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4478</TotalTime>
  <Words>614</Words>
  <Application>Microsoft Office PowerPoint</Application>
  <PresentationFormat>Widescreen</PresentationFormat>
  <Paragraphs>139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</vt:lpstr>
      <vt:lpstr>Impact</vt:lpstr>
      <vt:lpstr>Swis721 Hv BT</vt:lpstr>
      <vt:lpstr>Times New Roman</vt:lpstr>
      <vt:lpstr>Wingdings</vt:lpstr>
      <vt:lpstr>Wingdings 2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thaytho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</dc:creator>
  <cp:lastModifiedBy>Le Tien Duat</cp:lastModifiedBy>
  <cp:revision>1423</cp:revision>
  <dcterms:created xsi:type="dcterms:W3CDTF">2006-09-18T20:49:55Z</dcterms:created>
  <dcterms:modified xsi:type="dcterms:W3CDTF">2018-04-19T01:24:59Z</dcterms:modified>
</cp:coreProperties>
</file>