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17"/>
  </p:notesMasterIdLst>
  <p:sldIdLst>
    <p:sldId id="257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4B45-80EC-4704-B084-DE0C6DE0462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68C8E-CB1D-4B83-AA52-2BEF67A90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15050ea1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15050ea1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1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123dc75b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123dc75b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78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A10651-E3B1-4A2E-800B-B5F8DBF70C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7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86C0A0-825C-4694-B928-0737F06B7A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1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5050ea1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5050ea1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85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719fb7e1f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719fb7e1f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4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98300" y="2182532"/>
            <a:ext cx="6344800" cy="21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6667">
                <a:solidFill>
                  <a:srgbClr val="005953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898300" y="4185467"/>
            <a:ext cx="6344800" cy="4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0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847400" y="2489933"/>
            <a:ext cx="8497200" cy="11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847400" y="3851649"/>
            <a:ext cx="8497200" cy="5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8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00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7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02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0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8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9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87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 hasCustomPrompt="1"/>
          </p:nvPr>
        </p:nvSpPr>
        <p:spPr>
          <a:xfrm>
            <a:off x="948933" y="2008684"/>
            <a:ext cx="5147200" cy="11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9"/>
          <p:cNvSpPr txBox="1">
            <a:spLocks noGrp="1"/>
          </p:cNvSpPr>
          <p:nvPr>
            <p:ph type="subTitle" idx="1"/>
          </p:nvPr>
        </p:nvSpPr>
        <p:spPr>
          <a:xfrm>
            <a:off x="948933" y="5149651"/>
            <a:ext cx="5147200" cy="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title" idx="2"/>
          </p:nvPr>
        </p:nvSpPr>
        <p:spPr>
          <a:xfrm>
            <a:off x="948933" y="3732133"/>
            <a:ext cx="5147200" cy="1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rgbClr val="0059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302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1">
  <p:cSld name="Big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948933" y="3873100"/>
            <a:ext cx="5147200" cy="11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6667">
                <a:solidFill>
                  <a:srgbClr val="0059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ubTitle" idx="1"/>
          </p:nvPr>
        </p:nvSpPr>
        <p:spPr>
          <a:xfrm>
            <a:off x="948933" y="4846533"/>
            <a:ext cx="51472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64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6096000" y="2010695"/>
            <a:ext cx="5147200" cy="11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10666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10666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10666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10666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10666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10666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10666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10666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0"/>
              <a:buNone/>
              <a:defRPr sz="10666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096000" y="5151661"/>
            <a:ext cx="5147200" cy="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6096000" y="3734145"/>
            <a:ext cx="5147200" cy="1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rgbClr val="0059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346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949000" y="1564967"/>
            <a:ext cx="10294000" cy="11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6667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1242000" y="2580833"/>
            <a:ext cx="9708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87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right">
  <p:cSld name="One column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subTitle" idx="1"/>
          </p:nvPr>
        </p:nvSpPr>
        <p:spPr>
          <a:xfrm>
            <a:off x="6825400" y="3327151"/>
            <a:ext cx="3688000" cy="12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6825400" y="2260467"/>
            <a:ext cx="3688000" cy="114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284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right 2">
  <p:cSld name="One column righ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subTitle" idx="1"/>
          </p:nvPr>
        </p:nvSpPr>
        <p:spPr>
          <a:xfrm>
            <a:off x="6825400" y="3327151"/>
            <a:ext cx="36880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825400" y="2260467"/>
            <a:ext cx="36880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169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right 3">
  <p:cSld name="One column righ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subTitle" idx="1"/>
          </p:nvPr>
        </p:nvSpPr>
        <p:spPr>
          <a:xfrm>
            <a:off x="6825400" y="3327151"/>
            <a:ext cx="36880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825400" y="2260467"/>
            <a:ext cx="36880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88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subTitle" idx="1"/>
          </p:nvPr>
        </p:nvSpPr>
        <p:spPr>
          <a:xfrm>
            <a:off x="948933" y="4008000"/>
            <a:ext cx="30548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ubTitle" idx="2"/>
          </p:nvPr>
        </p:nvSpPr>
        <p:spPr>
          <a:xfrm>
            <a:off x="948933" y="3632200"/>
            <a:ext cx="30548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ubTitle" idx="3"/>
          </p:nvPr>
        </p:nvSpPr>
        <p:spPr>
          <a:xfrm>
            <a:off x="8188133" y="4008000"/>
            <a:ext cx="30548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ubTitle" idx="4"/>
          </p:nvPr>
        </p:nvSpPr>
        <p:spPr>
          <a:xfrm>
            <a:off x="8188133" y="3632200"/>
            <a:ext cx="30548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ubTitle" idx="5"/>
          </p:nvPr>
        </p:nvSpPr>
        <p:spPr>
          <a:xfrm>
            <a:off x="4568533" y="4008000"/>
            <a:ext cx="30548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ubTitle" idx="6"/>
          </p:nvPr>
        </p:nvSpPr>
        <p:spPr>
          <a:xfrm>
            <a:off x="4568533" y="3632200"/>
            <a:ext cx="30548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331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subTitle" idx="1"/>
          </p:nvPr>
        </p:nvSpPr>
        <p:spPr>
          <a:xfrm>
            <a:off x="5500167" y="2391400"/>
            <a:ext cx="2627200" cy="8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ubTitle" idx="2"/>
          </p:nvPr>
        </p:nvSpPr>
        <p:spPr>
          <a:xfrm>
            <a:off x="5500167" y="2117200"/>
            <a:ext cx="2627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title" hasCustomPrompt="1"/>
          </p:nvPr>
        </p:nvSpPr>
        <p:spPr>
          <a:xfrm>
            <a:off x="5500167" y="1040767"/>
            <a:ext cx="2627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" name="Google Shape;79;p26"/>
          <p:cNvSpPr txBox="1">
            <a:spLocks noGrp="1"/>
          </p:cNvSpPr>
          <p:nvPr>
            <p:ph type="subTitle" idx="3"/>
          </p:nvPr>
        </p:nvSpPr>
        <p:spPr>
          <a:xfrm>
            <a:off x="8615867" y="2391400"/>
            <a:ext cx="2627200" cy="8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ubTitle" idx="4"/>
          </p:nvPr>
        </p:nvSpPr>
        <p:spPr>
          <a:xfrm>
            <a:off x="8615867" y="2117200"/>
            <a:ext cx="2627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title" idx="5" hasCustomPrompt="1"/>
          </p:nvPr>
        </p:nvSpPr>
        <p:spPr>
          <a:xfrm>
            <a:off x="8615867" y="1040767"/>
            <a:ext cx="2627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" name="Google Shape;82;p26"/>
          <p:cNvSpPr txBox="1">
            <a:spLocks noGrp="1"/>
          </p:cNvSpPr>
          <p:nvPr>
            <p:ph type="subTitle" idx="6"/>
          </p:nvPr>
        </p:nvSpPr>
        <p:spPr>
          <a:xfrm>
            <a:off x="5500167" y="4982833"/>
            <a:ext cx="2627200" cy="8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ubTitle" idx="7"/>
          </p:nvPr>
        </p:nvSpPr>
        <p:spPr>
          <a:xfrm>
            <a:off x="5500167" y="4708633"/>
            <a:ext cx="2627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title" idx="8" hasCustomPrompt="1"/>
          </p:nvPr>
        </p:nvSpPr>
        <p:spPr>
          <a:xfrm>
            <a:off x="5500167" y="3632200"/>
            <a:ext cx="2627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5" name="Google Shape;85;p26"/>
          <p:cNvSpPr txBox="1">
            <a:spLocks noGrp="1"/>
          </p:cNvSpPr>
          <p:nvPr>
            <p:ph type="subTitle" idx="9"/>
          </p:nvPr>
        </p:nvSpPr>
        <p:spPr>
          <a:xfrm>
            <a:off x="8615867" y="4982833"/>
            <a:ext cx="2627200" cy="8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ubTitle" idx="13"/>
          </p:nvPr>
        </p:nvSpPr>
        <p:spPr>
          <a:xfrm>
            <a:off x="8615867" y="4708633"/>
            <a:ext cx="2627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title" idx="14" hasCustomPrompt="1"/>
          </p:nvPr>
        </p:nvSpPr>
        <p:spPr>
          <a:xfrm>
            <a:off x="8615867" y="3632200"/>
            <a:ext cx="2627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3065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subTitle" idx="1"/>
          </p:nvPr>
        </p:nvSpPr>
        <p:spPr>
          <a:xfrm>
            <a:off x="1201100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ubTitle" idx="2"/>
          </p:nvPr>
        </p:nvSpPr>
        <p:spPr>
          <a:xfrm>
            <a:off x="1201100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ubTitle" idx="3"/>
          </p:nvPr>
        </p:nvSpPr>
        <p:spPr>
          <a:xfrm>
            <a:off x="8365567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ubTitle" idx="4"/>
          </p:nvPr>
        </p:nvSpPr>
        <p:spPr>
          <a:xfrm>
            <a:off x="8365567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ubTitle" idx="5"/>
          </p:nvPr>
        </p:nvSpPr>
        <p:spPr>
          <a:xfrm>
            <a:off x="4783333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ubTitle" idx="6"/>
          </p:nvPr>
        </p:nvSpPr>
        <p:spPr>
          <a:xfrm>
            <a:off x="4783333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subTitle" idx="7"/>
          </p:nvPr>
        </p:nvSpPr>
        <p:spPr>
          <a:xfrm>
            <a:off x="1201100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subTitle" idx="8"/>
          </p:nvPr>
        </p:nvSpPr>
        <p:spPr>
          <a:xfrm>
            <a:off x="1201100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ubTitle" idx="9"/>
          </p:nvPr>
        </p:nvSpPr>
        <p:spPr>
          <a:xfrm>
            <a:off x="8365567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ubTitle" idx="13"/>
          </p:nvPr>
        </p:nvSpPr>
        <p:spPr>
          <a:xfrm>
            <a:off x="8365567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subTitle" idx="14"/>
          </p:nvPr>
        </p:nvSpPr>
        <p:spPr>
          <a:xfrm>
            <a:off x="4783333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ubTitle" idx="15"/>
          </p:nvPr>
        </p:nvSpPr>
        <p:spPr>
          <a:xfrm>
            <a:off x="4783333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129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subTitle" idx="1"/>
          </p:nvPr>
        </p:nvSpPr>
        <p:spPr>
          <a:xfrm>
            <a:off x="2992217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ubTitle" idx="2"/>
          </p:nvPr>
        </p:nvSpPr>
        <p:spPr>
          <a:xfrm>
            <a:off x="2992217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ubTitle" idx="3"/>
          </p:nvPr>
        </p:nvSpPr>
        <p:spPr>
          <a:xfrm>
            <a:off x="6574451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subTitle" idx="4"/>
          </p:nvPr>
        </p:nvSpPr>
        <p:spPr>
          <a:xfrm>
            <a:off x="6574451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subTitle" idx="5"/>
          </p:nvPr>
        </p:nvSpPr>
        <p:spPr>
          <a:xfrm>
            <a:off x="2992217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ubTitle" idx="6"/>
          </p:nvPr>
        </p:nvSpPr>
        <p:spPr>
          <a:xfrm>
            <a:off x="2992217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ubTitle" idx="7"/>
          </p:nvPr>
        </p:nvSpPr>
        <p:spPr>
          <a:xfrm>
            <a:off x="6574451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ubTitle" idx="8"/>
          </p:nvPr>
        </p:nvSpPr>
        <p:spPr>
          <a:xfrm>
            <a:off x="6574451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62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100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53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48933" y="2776800"/>
            <a:ext cx="4116800" cy="6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48933" y="3419600"/>
            <a:ext cx="5147200" cy="27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318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Only titl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131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1_Only titl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394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s">
  <p:cSld name="Three big number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title" hasCustomPrompt="1"/>
          </p:nvPr>
        </p:nvSpPr>
        <p:spPr>
          <a:xfrm>
            <a:off x="1686400" y="941367"/>
            <a:ext cx="8819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2" name="Google Shape;122;p33"/>
          <p:cNvSpPr txBox="1">
            <a:spLocks noGrp="1"/>
          </p:cNvSpPr>
          <p:nvPr>
            <p:ph type="subTitle" idx="1"/>
          </p:nvPr>
        </p:nvSpPr>
        <p:spPr>
          <a:xfrm>
            <a:off x="1486784" y="1833733"/>
            <a:ext cx="9218400" cy="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title" idx="2" hasCustomPrompt="1"/>
          </p:nvPr>
        </p:nvSpPr>
        <p:spPr>
          <a:xfrm>
            <a:off x="1686400" y="2704217"/>
            <a:ext cx="8819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4" name="Google Shape;124;p33"/>
          <p:cNvSpPr txBox="1">
            <a:spLocks noGrp="1"/>
          </p:cNvSpPr>
          <p:nvPr>
            <p:ph type="subTitle" idx="3"/>
          </p:nvPr>
        </p:nvSpPr>
        <p:spPr>
          <a:xfrm>
            <a:off x="1486784" y="3596584"/>
            <a:ext cx="9218400" cy="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title" idx="4" hasCustomPrompt="1"/>
          </p:nvPr>
        </p:nvSpPr>
        <p:spPr>
          <a:xfrm>
            <a:off x="1686400" y="4467033"/>
            <a:ext cx="8819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33"/>
          <p:cNvSpPr txBox="1">
            <a:spLocks noGrp="1"/>
          </p:cNvSpPr>
          <p:nvPr>
            <p:ph type="subTitle" idx="5"/>
          </p:nvPr>
        </p:nvSpPr>
        <p:spPr>
          <a:xfrm>
            <a:off x="1486784" y="5359400"/>
            <a:ext cx="9218400" cy="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385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/>
        </p:nvSpPr>
        <p:spPr>
          <a:xfrm>
            <a:off x="1761733" y="4581151"/>
            <a:ext cx="3691600" cy="7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005953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005953"/>
                </a:solidFill>
                <a:effectLst/>
                <a:uLnTx/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005953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005953"/>
                </a:solidFill>
                <a:effectLst/>
                <a:uLnTx/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005953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005953"/>
                </a:solidFill>
                <a:effectLst/>
                <a:uLnTx/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/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005953"/>
              </a:solidFill>
              <a:effectLst/>
              <a:uLnTx/>
              <a:uFillTx/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9" name="Google Shape;129;p34"/>
          <p:cNvSpPr txBox="1">
            <a:spLocks noGrp="1"/>
          </p:cNvSpPr>
          <p:nvPr>
            <p:ph type="ctrTitle"/>
          </p:nvPr>
        </p:nvSpPr>
        <p:spPr>
          <a:xfrm>
            <a:off x="1761733" y="1172000"/>
            <a:ext cx="6344800" cy="10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6667">
                <a:solidFill>
                  <a:srgbClr val="0059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subTitle" idx="1"/>
          </p:nvPr>
        </p:nvSpPr>
        <p:spPr>
          <a:xfrm>
            <a:off x="1761733" y="2147067"/>
            <a:ext cx="6344800" cy="13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963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2188133" y="3638212"/>
            <a:ext cx="3688000" cy="45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6315733" y="3638212"/>
            <a:ext cx="3688000" cy="45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3"/>
          </p:nvPr>
        </p:nvSpPr>
        <p:spPr>
          <a:xfrm>
            <a:off x="2188133" y="4008000"/>
            <a:ext cx="3688000" cy="12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4"/>
          </p:nvPr>
        </p:nvSpPr>
        <p:spPr>
          <a:xfrm>
            <a:off x="6315733" y="4008000"/>
            <a:ext cx="3688000" cy="12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827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825333" y="3410067"/>
            <a:ext cx="3688000" cy="11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825400" y="2260467"/>
            <a:ext cx="36880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447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1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439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948933" y="1644233"/>
            <a:ext cx="5147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948933" y="3737433"/>
            <a:ext cx="5147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096133" y="965433"/>
            <a:ext cx="5147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352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948933" y="2355867"/>
            <a:ext cx="5147200" cy="12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948933" y="3803717"/>
            <a:ext cx="5147200" cy="69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893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15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2188133" y="3638212"/>
            <a:ext cx="3688000" cy="45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6315733" y="3638212"/>
            <a:ext cx="3688000" cy="45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3"/>
          </p:nvPr>
        </p:nvSpPr>
        <p:spPr>
          <a:xfrm>
            <a:off x="2188133" y="4008000"/>
            <a:ext cx="3688000" cy="12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4"/>
          </p:nvPr>
        </p:nvSpPr>
        <p:spPr>
          <a:xfrm>
            <a:off x="6315733" y="4008000"/>
            <a:ext cx="3688000" cy="12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491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065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299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521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61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818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Background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295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 hasCustomPrompt="1"/>
          </p:nvPr>
        </p:nvSpPr>
        <p:spPr>
          <a:xfrm>
            <a:off x="948933" y="2008684"/>
            <a:ext cx="5147200" cy="11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10666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9"/>
          <p:cNvSpPr txBox="1">
            <a:spLocks noGrp="1"/>
          </p:cNvSpPr>
          <p:nvPr>
            <p:ph type="subTitle" idx="1"/>
          </p:nvPr>
        </p:nvSpPr>
        <p:spPr>
          <a:xfrm>
            <a:off x="948933" y="5149651"/>
            <a:ext cx="5147200" cy="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title" idx="2"/>
          </p:nvPr>
        </p:nvSpPr>
        <p:spPr>
          <a:xfrm>
            <a:off x="948933" y="3732133"/>
            <a:ext cx="5147200" cy="1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rgbClr val="00595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281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949000" y="1564967"/>
            <a:ext cx="10294000" cy="11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6667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6933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1242000" y="2580833"/>
            <a:ext cx="97080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20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4132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right">
  <p:cSld name="One column r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subTitle" idx="1"/>
          </p:nvPr>
        </p:nvSpPr>
        <p:spPr>
          <a:xfrm>
            <a:off x="6825400" y="3327151"/>
            <a:ext cx="3688000" cy="12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6825400" y="2260467"/>
            <a:ext cx="3688000" cy="114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694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right 2">
  <p:cSld name="One column righ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subTitle" idx="1"/>
          </p:nvPr>
        </p:nvSpPr>
        <p:spPr>
          <a:xfrm>
            <a:off x="6825400" y="3327151"/>
            <a:ext cx="36880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825400" y="2260467"/>
            <a:ext cx="36880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10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7195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right 3">
  <p:cSld name="One column righ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subTitle" idx="1"/>
          </p:nvPr>
        </p:nvSpPr>
        <p:spPr>
          <a:xfrm>
            <a:off x="6825400" y="3327151"/>
            <a:ext cx="36880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825400" y="2260467"/>
            <a:ext cx="36880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815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subTitle" idx="1"/>
          </p:nvPr>
        </p:nvSpPr>
        <p:spPr>
          <a:xfrm>
            <a:off x="948933" y="4008000"/>
            <a:ext cx="30548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ubTitle" idx="2"/>
          </p:nvPr>
        </p:nvSpPr>
        <p:spPr>
          <a:xfrm>
            <a:off x="948933" y="3632200"/>
            <a:ext cx="30548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ubTitle" idx="3"/>
          </p:nvPr>
        </p:nvSpPr>
        <p:spPr>
          <a:xfrm>
            <a:off x="8188133" y="4008000"/>
            <a:ext cx="30548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ubTitle" idx="4"/>
          </p:nvPr>
        </p:nvSpPr>
        <p:spPr>
          <a:xfrm>
            <a:off x="8188133" y="3632200"/>
            <a:ext cx="30548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ubTitle" idx="5"/>
          </p:nvPr>
        </p:nvSpPr>
        <p:spPr>
          <a:xfrm>
            <a:off x="4568533" y="4008000"/>
            <a:ext cx="3054800" cy="1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ubTitle" idx="6"/>
          </p:nvPr>
        </p:nvSpPr>
        <p:spPr>
          <a:xfrm>
            <a:off x="4568533" y="3632200"/>
            <a:ext cx="30548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717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subTitle" idx="1"/>
          </p:nvPr>
        </p:nvSpPr>
        <p:spPr>
          <a:xfrm>
            <a:off x="1201100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ubTitle" idx="2"/>
          </p:nvPr>
        </p:nvSpPr>
        <p:spPr>
          <a:xfrm>
            <a:off x="1201100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subTitle" idx="3"/>
          </p:nvPr>
        </p:nvSpPr>
        <p:spPr>
          <a:xfrm>
            <a:off x="8365567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ubTitle" idx="4"/>
          </p:nvPr>
        </p:nvSpPr>
        <p:spPr>
          <a:xfrm>
            <a:off x="8365567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ubTitle" idx="5"/>
          </p:nvPr>
        </p:nvSpPr>
        <p:spPr>
          <a:xfrm>
            <a:off x="4783333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ubTitle" idx="6"/>
          </p:nvPr>
        </p:nvSpPr>
        <p:spPr>
          <a:xfrm>
            <a:off x="4783333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subTitle" idx="7"/>
          </p:nvPr>
        </p:nvSpPr>
        <p:spPr>
          <a:xfrm>
            <a:off x="1201100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subTitle" idx="8"/>
          </p:nvPr>
        </p:nvSpPr>
        <p:spPr>
          <a:xfrm>
            <a:off x="1201100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ubTitle" idx="9"/>
          </p:nvPr>
        </p:nvSpPr>
        <p:spPr>
          <a:xfrm>
            <a:off x="8365567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ubTitle" idx="13"/>
          </p:nvPr>
        </p:nvSpPr>
        <p:spPr>
          <a:xfrm>
            <a:off x="8365567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subTitle" idx="14"/>
          </p:nvPr>
        </p:nvSpPr>
        <p:spPr>
          <a:xfrm>
            <a:off x="4783333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ubTitle" idx="15"/>
          </p:nvPr>
        </p:nvSpPr>
        <p:spPr>
          <a:xfrm>
            <a:off x="4783333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373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subTitle" idx="1"/>
          </p:nvPr>
        </p:nvSpPr>
        <p:spPr>
          <a:xfrm>
            <a:off x="2992217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ubTitle" idx="2"/>
          </p:nvPr>
        </p:nvSpPr>
        <p:spPr>
          <a:xfrm>
            <a:off x="2992217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ubTitle" idx="3"/>
          </p:nvPr>
        </p:nvSpPr>
        <p:spPr>
          <a:xfrm>
            <a:off x="6574451" y="2953267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subTitle" idx="4"/>
          </p:nvPr>
        </p:nvSpPr>
        <p:spPr>
          <a:xfrm>
            <a:off x="6574451" y="2577467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subTitle" idx="5"/>
          </p:nvPr>
        </p:nvSpPr>
        <p:spPr>
          <a:xfrm>
            <a:off x="2992217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ubTitle" idx="6"/>
          </p:nvPr>
        </p:nvSpPr>
        <p:spPr>
          <a:xfrm>
            <a:off x="2992217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ubTitle" idx="7"/>
          </p:nvPr>
        </p:nvSpPr>
        <p:spPr>
          <a:xfrm>
            <a:off x="6574451" y="5363600"/>
            <a:ext cx="2625200" cy="7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 sz="1867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400"/>
              <a:buNone/>
              <a:defRPr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ubTitle" idx="8"/>
          </p:nvPr>
        </p:nvSpPr>
        <p:spPr>
          <a:xfrm>
            <a:off x="6574451" y="4987800"/>
            <a:ext cx="2625200" cy="4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337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616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428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Only titl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19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1_Only titl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500"/>
              <a:buFont typeface="Joti One"/>
              <a:buNone/>
              <a:defRPr sz="3333">
                <a:solidFill>
                  <a:srgbClr val="005953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372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s">
  <p:cSld name="Three big number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>
            <a:spLocks noGrp="1"/>
          </p:cNvSpPr>
          <p:nvPr>
            <p:ph type="title" hasCustomPrompt="1"/>
          </p:nvPr>
        </p:nvSpPr>
        <p:spPr>
          <a:xfrm>
            <a:off x="1686400" y="941367"/>
            <a:ext cx="8819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2" name="Google Shape;122;p33"/>
          <p:cNvSpPr txBox="1">
            <a:spLocks noGrp="1"/>
          </p:cNvSpPr>
          <p:nvPr>
            <p:ph type="subTitle" idx="1"/>
          </p:nvPr>
        </p:nvSpPr>
        <p:spPr>
          <a:xfrm>
            <a:off x="1486784" y="1833733"/>
            <a:ext cx="9218400" cy="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title" idx="2" hasCustomPrompt="1"/>
          </p:nvPr>
        </p:nvSpPr>
        <p:spPr>
          <a:xfrm>
            <a:off x="1686400" y="2704217"/>
            <a:ext cx="8819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4" name="Google Shape;124;p33"/>
          <p:cNvSpPr txBox="1">
            <a:spLocks noGrp="1"/>
          </p:cNvSpPr>
          <p:nvPr>
            <p:ph type="subTitle" idx="3"/>
          </p:nvPr>
        </p:nvSpPr>
        <p:spPr>
          <a:xfrm>
            <a:off x="1486784" y="3596584"/>
            <a:ext cx="9218400" cy="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title" idx="4" hasCustomPrompt="1"/>
          </p:nvPr>
        </p:nvSpPr>
        <p:spPr>
          <a:xfrm>
            <a:off x="1686400" y="4467033"/>
            <a:ext cx="88192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33"/>
          <p:cNvSpPr txBox="1">
            <a:spLocks noGrp="1"/>
          </p:cNvSpPr>
          <p:nvPr>
            <p:ph type="subTitle" idx="5"/>
          </p:nvPr>
        </p:nvSpPr>
        <p:spPr>
          <a:xfrm>
            <a:off x="1486784" y="5359400"/>
            <a:ext cx="9218400" cy="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89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825333" y="3410067"/>
            <a:ext cx="3688000" cy="11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825400" y="2260467"/>
            <a:ext cx="3688000" cy="11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82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1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06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948933" y="1644233"/>
            <a:ext cx="5147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948933" y="3737433"/>
            <a:ext cx="5147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096133" y="965433"/>
            <a:ext cx="5147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48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948933" y="2355867"/>
            <a:ext cx="5147200" cy="12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948933" y="3803717"/>
            <a:ext cx="5147200" cy="69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2000"/>
              <a:buNone/>
              <a:defRPr sz="2667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89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933" y="1750933"/>
            <a:ext cx="10294000" cy="4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9349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933" y="714000"/>
            <a:ext cx="10294000" cy="6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ti One"/>
              <a:buNone/>
              <a:defRPr sz="2500">
                <a:solidFill>
                  <a:schemeClr val="dk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933" y="1750933"/>
            <a:ext cx="10294000" cy="4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916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3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2019\2019\Ti&#7871;ng%20Anh%209%20T&#7853;p%202%20-%20Unit%207%20RECIPES%20AND%20EATING%20HABITS%20-%20GETTING%20STARTED%20-%201%20Listen%20and%20read.%20-%20S&#225;ch%20M&#7873;m%20-%20Part.mp3" TargetMode="Externa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2019\2019\04-track-4_2%20-%20da%20cat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1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8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image" Target="../media/image25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>
            <a:spLocks noGrp="1"/>
          </p:cNvSpPr>
          <p:nvPr>
            <p:ph type="ctrTitle"/>
          </p:nvPr>
        </p:nvSpPr>
        <p:spPr>
          <a:xfrm>
            <a:off x="4898300" y="2182532"/>
            <a:ext cx="6344800" cy="21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b="1" dirty="0"/>
              <a:t>Unit 7: Recipes and eating habits</a:t>
            </a:r>
            <a:endParaRPr b="1" dirty="0"/>
          </a:p>
        </p:txBody>
      </p:sp>
      <p:sp>
        <p:nvSpPr>
          <p:cNvPr id="140" name="Google Shape;140;p37"/>
          <p:cNvSpPr txBox="1">
            <a:spLocks noGrp="1"/>
          </p:cNvSpPr>
          <p:nvPr>
            <p:ph type="subTitle" idx="1"/>
          </p:nvPr>
        </p:nvSpPr>
        <p:spPr>
          <a:xfrm>
            <a:off x="5517136" y="4265404"/>
            <a:ext cx="6344800" cy="49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l"/>
            <a:r>
              <a:rPr lang="en" sz="4000" dirty="0">
                <a:solidFill>
                  <a:schemeClr val="accent3">
                    <a:lumMod val="50000"/>
                  </a:schemeClr>
                </a:solidFill>
              </a:rPr>
              <a:t>Lesson 2: A closer look 1</a:t>
            </a:r>
            <a:endParaRPr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1" name="Google Shape;1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535" y="1990134"/>
            <a:ext cx="1964260" cy="412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8082" y="3117725"/>
            <a:ext cx="2549653" cy="327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1"/>
            <a:ext cx="12192004" cy="16934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40;p37"/>
          <p:cNvSpPr txBox="1">
            <a:spLocks/>
          </p:cNvSpPr>
          <p:nvPr/>
        </p:nvSpPr>
        <p:spPr>
          <a:xfrm>
            <a:off x="3741867" y="5119766"/>
            <a:ext cx="6344800" cy="4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Font typeface="Roboto Condensed"/>
              <a:buNone/>
              <a:defRPr sz="2000" b="0" i="0" u="none" strike="noStrike" cap="none">
                <a:solidFill>
                  <a:srgbClr val="00595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Font typeface="Roboto Condensed"/>
              <a:buNone/>
              <a:defRPr sz="2000" b="0" i="0" u="none" strike="noStrike" cap="none">
                <a:solidFill>
                  <a:srgbClr val="00595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Font typeface="Roboto Condensed"/>
              <a:buNone/>
              <a:defRPr sz="2000" b="0" i="0" u="none" strike="noStrike" cap="none">
                <a:solidFill>
                  <a:srgbClr val="00595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Font typeface="Roboto Condensed"/>
              <a:buNone/>
              <a:defRPr sz="2000" b="0" i="0" u="none" strike="noStrike" cap="none">
                <a:solidFill>
                  <a:srgbClr val="00595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Font typeface="Roboto Condensed"/>
              <a:buNone/>
              <a:defRPr sz="2000" b="0" i="0" u="none" strike="noStrike" cap="none">
                <a:solidFill>
                  <a:srgbClr val="00595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Font typeface="Roboto Condensed"/>
              <a:buNone/>
              <a:defRPr sz="2000" b="0" i="0" u="none" strike="noStrike" cap="none">
                <a:solidFill>
                  <a:srgbClr val="00595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Font typeface="Roboto Condensed"/>
              <a:buNone/>
              <a:defRPr sz="2000" b="0" i="0" u="none" strike="noStrike" cap="none">
                <a:solidFill>
                  <a:srgbClr val="00595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Font typeface="Roboto Condensed"/>
              <a:buNone/>
              <a:defRPr sz="2000" b="0" i="0" u="none" strike="noStrike" cap="none">
                <a:solidFill>
                  <a:srgbClr val="00595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Font typeface="Roboto Condensed"/>
              <a:buNone/>
              <a:defRPr sz="2000" b="0" i="0" u="none" strike="noStrike" cap="none">
                <a:solidFill>
                  <a:srgbClr val="00595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en-US" sz="2400" kern="0" dirty="0">
                <a:solidFill>
                  <a:schemeClr val="accent5">
                    <a:lumMod val="50000"/>
                  </a:schemeClr>
                </a:solidFill>
              </a:rPr>
              <a:t>TEACHER: NGUYEN THU HANG</a:t>
            </a:r>
          </a:p>
        </p:txBody>
      </p:sp>
    </p:spTree>
    <p:extLst>
      <p:ext uri="{BB962C8B-B14F-4D97-AF65-F5344CB8AC3E}">
        <p14:creationId xmlns:p14="http://schemas.microsoft.com/office/powerpoint/2010/main" val="125251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84314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2176" y="1"/>
            <a:ext cx="54006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939214" y="1341438"/>
            <a:ext cx="172878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ếng Anh 9 Tập 2 - Unit 7 RECIPES AND EATING HABITS - GETTING STARTED - 1 Listen and read. - Sách Mềm - Pa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34400" y="6553200"/>
            <a:ext cx="304800" cy="304800"/>
          </a:xfrm>
          <a:prstGeom prst="rect">
            <a:avLst/>
          </a:prstGeom>
        </p:spPr>
      </p:pic>
      <p:pic>
        <p:nvPicPr>
          <p:cNvPr id="6" name="Google Shape;981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72147" y="288045"/>
            <a:ext cx="2233211" cy="1714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5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0"/>
            <a:ext cx="10049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5550" y="1341438"/>
            <a:ext cx="7239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04-track-4_2 - da 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916885" y="6324600"/>
            <a:ext cx="304800" cy="304800"/>
          </a:xfrm>
          <a:prstGeom prst="rect">
            <a:avLst/>
          </a:prstGeom>
        </p:spPr>
      </p:pic>
      <p:pic>
        <p:nvPicPr>
          <p:cNvPr id="7" name="Google Shape;191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802324" y="2525536"/>
            <a:ext cx="4567639" cy="30184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192;p41"/>
          <p:cNvGrpSpPr/>
          <p:nvPr/>
        </p:nvGrpSpPr>
        <p:grpSpPr>
          <a:xfrm>
            <a:off x="9857231" y="5450832"/>
            <a:ext cx="2235196" cy="1407168"/>
            <a:chOff x="2034863" y="1323525"/>
            <a:chExt cx="1414800" cy="890687"/>
          </a:xfrm>
        </p:grpSpPr>
        <p:sp>
          <p:nvSpPr>
            <p:cNvPr id="9" name="Google Shape;193;p41"/>
            <p:cNvSpPr/>
            <p:nvPr/>
          </p:nvSpPr>
          <p:spPr>
            <a:xfrm>
              <a:off x="2034863" y="2119413"/>
              <a:ext cx="1414800" cy="948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94;p41"/>
            <p:cNvSpPr/>
            <p:nvPr/>
          </p:nvSpPr>
          <p:spPr>
            <a:xfrm>
              <a:off x="2357945" y="1383301"/>
              <a:ext cx="328192" cy="356854"/>
            </a:xfrm>
            <a:custGeom>
              <a:avLst/>
              <a:gdLst/>
              <a:ahLst/>
              <a:cxnLst/>
              <a:rect l="l" t="t" r="r" b="b"/>
              <a:pathLst>
                <a:path w="8038" h="8740" extrusionOk="0">
                  <a:moveTo>
                    <a:pt x="3608" y="0"/>
                  </a:moveTo>
                  <a:cubicBezTo>
                    <a:pt x="2334" y="0"/>
                    <a:pt x="679" y="501"/>
                    <a:pt x="13" y="2941"/>
                  </a:cubicBezTo>
                  <a:cubicBezTo>
                    <a:pt x="1" y="2953"/>
                    <a:pt x="1" y="2965"/>
                    <a:pt x="1" y="2977"/>
                  </a:cubicBezTo>
                  <a:cubicBezTo>
                    <a:pt x="1" y="3013"/>
                    <a:pt x="13" y="4096"/>
                    <a:pt x="632" y="5358"/>
                  </a:cubicBezTo>
                  <a:cubicBezTo>
                    <a:pt x="1191" y="6513"/>
                    <a:pt x="2394" y="8049"/>
                    <a:pt x="4906" y="8740"/>
                  </a:cubicBezTo>
                  <a:lnTo>
                    <a:pt x="4942" y="8740"/>
                  </a:lnTo>
                  <a:cubicBezTo>
                    <a:pt x="4954" y="8740"/>
                    <a:pt x="4978" y="8740"/>
                    <a:pt x="4989" y="8728"/>
                  </a:cubicBezTo>
                  <a:lnTo>
                    <a:pt x="7942" y="7609"/>
                  </a:lnTo>
                  <a:cubicBezTo>
                    <a:pt x="7990" y="7585"/>
                    <a:pt x="8026" y="7549"/>
                    <a:pt x="8037" y="7501"/>
                  </a:cubicBezTo>
                  <a:cubicBezTo>
                    <a:pt x="8037" y="7454"/>
                    <a:pt x="8026" y="7406"/>
                    <a:pt x="7990" y="7370"/>
                  </a:cubicBezTo>
                  <a:cubicBezTo>
                    <a:pt x="7942" y="7335"/>
                    <a:pt x="3084" y="3096"/>
                    <a:pt x="5049" y="405"/>
                  </a:cubicBezTo>
                  <a:cubicBezTo>
                    <a:pt x="5073" y="370"/>
                    <a:pt x="5085" y="322"/>
                    <a:pt x="5073" y="286"/>
                  </a:cubicBezTo>
                  <a:cubicBezTo>
                    <a:pt x="5061" y="239"/>
                    <a:pt x="5025" y="203"/>
                    <a:pt x="4989" y="191"/>
                  </a:cubicBezTo>
                  <a:cubicBezTo>
                    <a:pt x="4966" y="191"/>
                    <a:pt x="4382" y="0"/>
                    <a:pt x="3608" y="0"/>
                  </a:cubicBez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95;p41"/>
            <p:cNvSpPr/>
            <p:nvPr/>
          </p:nvSpPr>
          <p:spPr>
            <a:xfrm>
              <a:off x="2352596" y="1377462"/>
              <a:ext cx="339379" cy="368532"/>
            </a:xfrm>
            <a:custGeom>
              <a:avLst/>
              <a:gdLst/>
              <a:ahLst/>
              <a:cxnLst/>
              <a:rect l="l" t="t" r="r" b="b"/>
              <a:pathLst>
                <a:path w="8312" h="9026" extrusionOk="0">
                  <a:moveTo>
                    <a:pt x="3739" y="274"/>
                  </a:moveTo>
                  <a:cubicBezTo>
                    <a:pt x="4501" y="274"/>
                    <a:pt x="5073" y="465"/>
                    <a:pt x="5073" y="465"/>
                  </a:cubicBezTo>
                  <a:cubicBezTo>
                    <a:pt x="3001" y="3299"/>
                    <a:pt x="8026" y="7621"/>
                    <a:pt x="8026" y="7621"/>
                  </a:cubicBezTo>
                  <a:lnTo>
                    <a:pt x="5073" y="8752"/>
                  </a:lnTo>
                  <a:cubicBezTo>
                    <a:pt x="298" y="7442"/>
                    <a:pt x="275" y="3120"/>
                    <a:pt x="275" y="3120"/>
                  </a:cubicBezTo>
                  <a:cubicBezTo>
                    <a:pt x="918" y="739"/>
                    <a:pt x="2561" y="274"/>
                    <a:pt x="3739" y="274"/>
                  </a:cubicBezTo>
                  <a:close/>
                  <a:moveTo>
                    <a:pt x="3739" y="1"/>
                  </a:moveTo>
                  <a:cubicBezTo>
                    <a:pt x="2656" y="1"/>
                    <a:pt x="739" y="394"/>
                    <a:pt x="13" y="3049"/>
                  </a:cubicBezTo>
                  <a:cubicBezTo>
                    <a:pt x="1" y="3072"/>
                    <a:pt x="1" y="3096"/>
                    <a:pt x="1" y="3120"/>
                  </a:cubicBezTo>
                  <a:cubicBezTo>
                    <a:pt x="1" y="3168"/>
                    <a:pt x="13" y="4275"/>
                    <a:pt x="632" y="5561"/>
                  </a:cubicBezTo>
                  <a:cubicBezTo>
                    <a:pt x="1215" y="6751"/>
                    <a:pt x="2442" y="8311"/>
                    <a:pt x="5001" y="9014"/>
                  </a:cubicBezTo>
                  <a:cubicBezTo>
                    <a:pt x="5025" y="9014"/>
                    <a:pt x="5049" y="9026"/>
                    <a:pt x="5073" y="9026"/>
                  </a:cubicBezTo>
                  <a:cubicBezTo>
                    <a:pt x="5109" y="9026"/>
                    <a:pt x="5144" y="9014"/>
                    <a:pt x="5168" y="9002"/>
                  </a:cubicBezTo>
                  <a:lnTo>
                    <a:pt x="8133" y="7871"/>
                  </a:lnTo>
                  <a:cubicBezTo>
                    <a:pt x="8216" y="7847"/>
                    <a:pt x="8288" y="7763"/>
                    <a:pt x="8299" y="7668"/>
                  </a:cubicBezTo>
                  <a:cubicBezTo>
                    <a:pt x="8311" y="7573"/>
                    <a:pt x="8276" y="7478"/>
                    <a:pt x="8204" y="7418"/>
                  </a:cubicBezTo>
                  <a:cubicBezTo>
                    <a:pt x="8157" y="7371"/>
                    <a:pt x="3394" y="3227"/>
                    <a:pt x="5287" y="632"/>
                  </a:cubicBezTo>
                  <a:cubicBezTo>
                    <a:pt x="5347" y="560"/>
                    <a:pt x="5359" y="465"/>
                    <a:pt x="5335" y="382"/>
                  </a:cubicBezTo>
                  <a:cubicBezTo>
                    <a:pt x="5311" y="298"/>
                    <a:pt x="5240" y="239"/>
                    <a:pt x="5156" y="203"/>
                  </a:cubicBezTo>
                  <a:cubicBezTo>
                    <a:pt x="5132" y="203"/>
                    <a:pt x="4537" y="1"/>
                    <a:pt x="3739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6;p41"/>
            <p:cNvSpPr/>
            <p:nvPr/>
          </p:nvSpPr>
          <p:spPr>
            <a:xfrm>
              <a:off x="2344348" y="1328833"/>
              <a:ext cx="402543" cy="365633"/>
            </a:xfrm>
            <a:custGeom>
              <a:avLst/>
              <a:gdLst/>
              <a:ahLst/>
              <a:cxnLst/>
              <a:rect l="l" t="t" r="r" b="b"/>
              <a:pathLst>
                <a:path w="9859" h="8955" extrusionOk="0">
                  <a:moveTo>
                    <a:pt x="4251" y="1"/>
                  </a:moveTo>
                  <a:cubicBezTo>
                    <a:pt x="3679" y="1"/>
                    <a:pt x="3060" y="156"/>
                    <a:pt x="2429" y="430"/>
                  </a:cubicBezTo>
                  <a:cubicBezTo>
                    <a:pt x="0" y="1525"/>
                    <a:pt x="334" y="4299"/>
                    <a:pt x="334" y="4323"/>
                  </a:cubicBezTo>
                  <a:cubicBezTo>
                    <a:pt x="346" y="4382"/>
                    <a:pt x="393" y="4430"/>
                    <a:pt x="453" y="4442"/>
                  </a:cubicBezTo>
                  <a:lnTo>
                    <a:pt x="477" y="4442"/>
                  </a:lnTo>
                  <a:cubicBezTo>
                    <a:pt x="524" y="4442"/>
                    <a:pt x="572" y="4406"/>
                    <a:pt x="596" y="4359"/>
                  </a:cubicBezTo>
                  <a:cubicBezTo>
                    <a:pt x="596" y="4347"/>
                    <a:pt x="1251" y="2978"/>
                    <a:pt x="2905" y="2978"/>
                  </a:cubicBezTo>
                  <a:cubicBezTo>
                    <a:pt x="3346" y="2978"/>
                    <a:pt x="3834" y="3073"/>
                    <a:pt x="4334" y="3263"/>
                  </a:cubicBezTo>
                  <a:cubicBezTo>
                    <a:pt x="7132" y="4335"/>
                    <a:pt x="9573" y="8835"/>
                    <a:pt x="9597" y="8883"/>
                  </a:cubicBezTo>
                  <a:cubicBezTo>
                    <a:pt x="9621" y="8919"/>
                    <a:pt x="9668" y="8954"/>
                    <a:pt x="9716" y="8954"/>
                  </a:cubicBezTo>
                  <a:cubicBezTo>
                    <a:pt x="9728" y="8954"/>
                    <a:pt x="9740" y="8943"/>
                    <a:pt x="9752" y="8943"/>
                  </a:cubicBezTo>
                  <a:cubicBezTo>
                    <a:pt x="9811" y="8919"/>
                    <a:pt x="9859" y="8859"/>
                    <a:pt x="9847" y="8800"/>
                  </a:cubicBezTo>
                  <a:cubicBezTo>
                    <a:pt x="9847" y="8776"/>
                    <a:pt x="9573" y="6585"/>
                    <a:pt x="8763" y="4430"/>
                  </a:cubicBezTo>
                  <a:cubicBezTo>
                    <a:pt x="7680" y="1537"/>
                    <a:pt x="6120" y="1"/>
                    <a:pt x="4251" y="1"/>
                  </a:cubicBezTo>
                  <a:close/>
                </a:path>
              </a:pathLst>
            </a:custGeom>
            <a:solidFill>
              <a:srgbClr val="FFC5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7;p41"/>
            <p:cNvSpPr/>
            <p:nvPr/>
          </p:nvSpPr>
          <p:spPr>
            <a:xfrm>
              <a:off x="2338509" y="1323525"/>
              <a:ext cx="414220" cy="376289"/>
            </a:xfrm>
            <a:custGeom>
              <a:avLst/>
              <a:gdLst/>
              <a:ahLst/>
              <a:cxnLst/>
              <a:rect l="l" t="t" r="r" b="b"/>
              <a:pathLst>
                <a:path w="10145" h="9216" extrusionOk="0">
                  <a:moveTo>
                    <a:pt x="4394" y="274"/>
                  </a:moveTo>
                  <a:cubicBezTo>
                    <a:pt x="8811" y="274"/>
                    <a:pt x="9859" y="8942"/>
                    <a:pt x="9859" y="8942"/>
                  </a:cubicBezTo>
                  <a:cubicBezTo>
                    <a:pt x="9859" y="8942"/>
                    <a:pt x="7406" y="4370"/>
                    <a:pt x="4525" y="3262"/>
                  </a:cubicBezTo>
                  <a:cubicBezTo>
                    <a:pt x="3965" y="3048"/>
                    <a:pt x="3477" y="2965"/>
                    <a:pt x="3048" y="2965"/>
                  </a:cubicBezTo>
                  <a:cubicBezTo>
                    <a:pt x="1286" y="2965"/>
                    <a:pt x="620" y="4441"/>
                    <a:pt x="620" y="4441"/>
                  </a:cubicBezTo>
                  <a:cubicBezTo>
                    <a:pt x="620" y="4441"/>
                    <a:pt x="262" y="1750"/>
                    <a:pt x="2632" y="691"/>
                  </a:cubicBezTo>
                  <a:cubicBezTo>
                    <a:pt x="3275" y="405"/>
                    <a:pt x="3858" y="274"/>
                    <a:pt x="4394" y="274"/>
                  </a:cubicBezTo>
                  <a:close/>
                  <a:moveTo>
                    <a:pt x="4394" y="0"/>
                  </a:moveTo>
                  <a:cubicBezTo>
                    <a:pt x="3799" y="0"/>
                    <a:pt x="3168" y="143"/>
                    <a:pt x="2513" y="441"/>
                  </a:cubicBezTo>
                  <a:cubicBezTo>
                    <a:pt x="0" y="1572"/>
                    <a:pt x="346" y="4441"/>
                    <a:pt x="346" y="4477"/>
                  </a:cubicBezTo>
                  <a:cubicBezTo>
                    <a:pt x="358" y="4596"/>
                    <a:pt x="453" y="4691"/>
                    <a:pt x="572" y="4703"/>
                  </a:cubicBezTo>
                  <a:lnTo>
                    <a:pt x="620" y="4703"/>
                  </a:lnTo>
                  <a:cubicBezTo>
                    <a:pt x="715" y="4703"/>
                    <a:pt x="822" y="4643"/>
                    <a:pt x="858" y="4548"/>
                  </a:cubicBezTo>
                  <a:cubicBezTo>
                    <a:pt x="882" y="4501"/>
                    <a:pt x="1489" y="3239"/>
                    <a:pt x="3048" y="3239"/>
                  </a:cubicBezTo>
                  <a:cubicBezTo>
                    <a:pt x="3477" y="3239"/>
                    <a:pt x="3941" y="3334"/>
                    <a:pt x="4430" y="3524"/>
                  </a:cubicBezTo>
                  <a:cubicBezTo>
                    <a:pt x="7180" y="4572"/>
                    <a:pt x="9585" y="9025"/>
                    <a:pt x="9609" y="9073"/>
                  </a:cubicBezTo>
                  <a:cubicBezTo>
                    <a:pt x="9668" y="9156"/>
                    <a:pt x="9752" y="9215"/>
                    <a:pt x="9859" y="9215"/>
                  </a:cubicBezTo>
                  <a:cubicBezTo>
                    <a:pt x="9883" y="9215"/>
                    <a:pt x="9906" y="9215"/>
                    <a:pt x="9942" y="9204"/>
                  </a:cubicBezTo>
                  <a:cubicBezTo>
                    <a:pt x="10061" y="9168"/>
                    <a:pt x="10145" y="9037"/>
                    <a:pt x="10121" y="8906"/>
                  </a:cubicBezTo>
                  <a:cubicBezTo>
                    <a:pt x="10109" y="8823"/>
                    <a:pt x="9847" y="6679"/>
                    <a:pt x="9037" y="4512"/>
                  </a:cubicBezTo>
                  <a:cubicBezTo>
                    <a:pt x="7930" y="1560"/>
                    <a:pt x="6323" y="0"/>
                    <a:pt x="4394" y="0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8;p41"/>
            <p:cNvSpPr/>
            <p:nvPr/>
          </p:nvSpPr>
          <p:spPr>
            <a:xfrm>
              <a:off x="2246150" y="1527679"/>
              <a:ext cx="281033" cy="240693"/>
            </a:xfrm>
            <a:custGeom>
              <a:avLst/>
              <a:gdLst/>
              <a:ahLst/>
              <a:cxnLst/>
              <a:rect l="l" t="t" r="r" b="b"/>
              <a:pathLst>
                <a:path w="6883" h="5895" extrusionOk="0">
                  <a:moveTo>
                    <a:pt x="2727" y="1"/>
                  </a:moveTo>
                  <a:cubicBezTo>
                    <a:pt x="2679" y="1"/>
                    <a:pt x="1405" y="108"/>
                    <a:pt x="643" y="1048"/>
                  </a:cubicBezTo>
                  <a:cubicBezTo>
                    <a:pt x="179" y="1620"/>
                    <a:pt x="0" y="2370"/>
                    <a:pt x="119" y="3287"/>
                  </a:cubicBezTo>
                  <a:cubicBezTo>
                    <a:pt x="119" y="3299"/>
                    <a:pt x="119" y="3311"/>
                    <a:pt x="131" y="3322"/>
                  </a:cubicBezTo>
                  <a:cubicBezTo>
                    <a:pt x="143" y="3346"/>
                    <a:pt x="1262" y="5894"/>
                    <a:pt x="4310" y="5894"/>
                  </a:cubicBezTo>
                  <a:cubicBezTo>
                    <a:pt x="4560" y="5894"/>
                    <a:pt x="4822" y="5870"/>
                    <a:pt x="5084" y="5847"/>
                  </a:cubicBezTo>
                  <a:cubicBezTo>
                    <a:pt x="5120" y="5835"/>
                    <a:pt x="5144" y="5823"/>
                    <a:pt x="5168" y="5811"/>
                  </a:cubicBezTo>
                  <a:lnTo>
                    <a:pt x="6834" y="4215"/>
                  </a:lnTo>
                  <a:cubicBezTo>
                    <a:pt x="6870" y="4180"/>
                    <a:pt x="6882" y="4132"/>
                    <a:pt x="6882" y="4084"/>
                  </a:cubicBezTo>
                  <a:cubicBezTo>
                    <a:pt x="6870" y="4037"/>
                    <a:pt x="6834" y="4001"/>
                    <a:pt x="6787" y="3989"/>
                  </a:cubicBezTo>
                  <a:cubicBezTo>
                    <a:pt x="6739" y="3977"/>
                    <a:pt x="2310" y="2501"/>
                    <a:pt x="2870" y="167"/>
                  </a:cubicBezTo>
                  <a:cubicBezTo>
                    <a:pt x="2882" y="120"/>
                    <a:pt x="2870" y="84"/>
                    <a:pt x="2846" y="48"/>
                  </a:cubicBezTo>
                  <a:cubicBezTo>
                    <a:pt x="2810" y="13"/>
                    <a:pt x="2774" y="1"/>
                    <a:pt x="2739" y="1"/>
                  </a:cubicBez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9;p41"/>
            <p:cNvSpPr/>
            <p:nvPr/>
          </p:nvSpPr>
          <p:spPr>
            <a:xfrm>
              <a:off x="2240312" y="1521840"/>
              <a:ext cx="292669" cy="251880"/>
            </a:xfrm>
            <a:custGeom>
              <a:avLst/>
              <a:gdLst/>
              <a:ahLst/>
              <a:cxnLst/>
              <a:rect l="l" t="t" r="r" b="b"/>
              <a:pathLst>
                <a:path w="7168" h="6169" extrusionOk="0">
                  <a:moveTo>
                    <a:pt x="2882" y="275"/>
                  </a:moveTo>
                  <a:lnTo>
                    <a:pt x="2882" y="275"/>
                  </a:lnTo>
                  <a:cubicBezTo>
                    <a:pt x="2286" y="2763"/>
                    <a:pt x="6882" y="4263"/>
                    <a:pt x="6882" y="4263"/>
                  </a:cubicBezTo>
                  <a:lnTo>
                    <a:pt x="5215" y="5847"/>
                  </a:lnTo>
                  <a:cubicBezTo>
                    <a:pt x="4953" y="5882"/>
                    <a:pt x="4691" y="5894"/>
                    <a:pt x="4453" y="5894"/>
                  </a:cubicBezTo>
                  <a:cubicBezTo>
                    <a:pt x="1453" y="5894"/>
                    <a:pt x="393" y="3406"/>
                    <a:pt x="393" y="3406"/>
                  </a:cubicBezTo>
                  <a:cubicBezTo>
                    <a:pt x="12" y="489"/>
                    <a:pt x="2881" y="275"/>
                    <a:pt x="2882" y="275"/>
                  </a:cubicBezTo>
                  <a:close/>
                  <a:moveTo>
                    <a:pt x="2858" y="1"/>
                  </a:moveTo>
                  <a:cubicBezTo>
                    <a:pt x="2763" y="13"/>
                    <a:pt x="1477" y="132"/>
                    <a:pt x="679" y="1096"/>
                  </a:cubicBezTo>
                  <a:cubicBezTo>
                    <a:pt x="191" y="1703"/>
                    <a:pt x="0" y="2489"/>
                    <a:pt x="119" y="3442"/>
                  </a:cubicBezTo>
                  <a:cubicBezTo>
                    <a:pt x="131" y="3465"/>
                    <a:pt x="131" y="3489"/>
                    <a:pt x="143" y="3513"/>
                  </a:cubicBezTo>
                  <a:cubicBezTo>
                    <a:pt x="155" y="3549"/>
                    <a:pt x="1310" y="6168"/>
                    <a:pt x="4453" y="6168"/>
                  </a:cubicBezTo>
                  <a:cubicBezTo>
                    <a:pt x="4715" y="6168"/>
                    <a:pt x="4977" y="6156"/>
                    <a:pt x="5251" y="6121"/>
                  </a:cubicBezTo>
                  <a:cubicBezTo>
                    <a:pt x="5311" y="6109"/>
                    <a:pt x="5358" y="6085"/>
                    <a:pt x="5406" y="6049"/>
                  </a:cubicBezTo>
                  <a:lnTo>
                    <a:pt x="7073" y="4454"/>
                  </a:lnTo>
                  <a:cubicBezTo>
                    <a:pt x="7144" y="4394"/>
                    <a:pt x="7168" y="4287"/>
                    <a:pt x="7156" y="4204"/>
                  </a:cubicBezTo>
                  <a:cubicBezTo>
                    <a:pt x="7132" y="4108"/>
                    <a:pt x="7061" y="4025"/>
                    <a:pt x="6966" y="4001"/>
                  </a:cubicBezTo>
                  <a:cubicBezTo>
                    <a:pt x="6954" y="4001"/>
                    <a:pt x="5834" y="3620"/>
                    <a:pt x="4799" y="2965"/>
                  </a:cubicBezTo>
                  <a:cubicBezTo>
                    <a:pt x="3489" y="2132"/>
                    <a:pt x="2929" y="1251"/>
                    <a:pt x="3144" y="358"/>
                  </a:cubicBezTo>
                  <a:cubicBezTo>
                    <a:pt x="3144" y="334"/>
                    <a:pt x="3156" y="298"/>
                    <a:pt x="3156" y="275"/>
                  </a:cubicBezTo>
                  <a:cubicBezTo>
                    <a:pt x="3156" y="120"/>
                    <a:pt x="3037" y="1"/>
                    <a:pt x="2882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0;p41"/>
            <p:cNvSpPr/>
            <p:nvPr/>
          </p:nvSpPr>
          <p:spPr>
            <a:xfrm>
              <a:off x="2209689" y="1490237"/>
              <a:ext cx="358814" cy="194024"/>
            </a:xfrm>
            <a:custGeom>
              <a:avLst/>
              <a:gdLst/>
              <a:ahLst/>
              <a:cxnLst/>
              <a:rect l="l" t="t" r="r" b="b"/>
              <a:pathLst>
                <a:path w="8788" h="4752" extrusionOk="0">
                  <a:moveTo>
                    <a:pt x="3417" y="1"/>
                  </a:moveTo>
                  <a:cubicBezTo>
                    <a:pt x="2667" y="1"/>
                    <a:pt x="1965" y="334"/>
                    <a:pt x="1346" y="1001"/>
                  </a:cubicBezTo>
                  <a:cubicBezTo>
                    <a:pt x="0" y="2442"/>
                    <a:pt x="1012" y="4239"/>
                    <a:pt x="1024" y="4251"/>
                  </a:cubicBezTo>
                  <a:cubicBezTo>
                    <a:pt x="1048" y="4299"/>
                    <a:pt x="1096" y="4323"/>
                    <a:pt x="1143" y="4323"/>
                  </a:cubicBezTo>
                  <a:cubicBezTo>
                    <a:pt x="1155" y="4323"/>
                    <a:pt x="1167" y="4323"/>
                    <a:pt x="1179" y="4311"/>
                  </a:cubicBezTo>
                  <a:cubicBezTo>
                    <a:pt x="1239" y="4299"/>
                    <a:pt x="1274" y="4251"/>
                    <a:pt x="1286" y="4192"/>
                  </a:cubicBezTo>
                  <a:cubicBezTo>
                    <a:pt x="1286" y="4120"/>
                    <a:pt x="1370" y="2501"/>
                    <a:pt x="3453" y="2430"/>
                  </a:cubicBezTo>
                  <a:lnTo>
                    <a:pt x="3548" y="2430"/>
                  </a:lnTo>
                  <a:cubicBezTo>
                    <a:pt x="5703" y="2430"/>
                    <a:pt x="8513" y="4704"/>
                    <a:pt x="8549" y="4716"/>
                  </a:cubicBezTo>
                  <a:cubicBezTo>
                    <a:pt x="8573" y="4740"/>
                    <a:pt x="8597" y="4751"/>
                    <a:pt x="8632" y="4751"/>
                  </a:cubicBezTo>
                  <a:cubicBezTo>
                    <a:pt x="8668" y="4751"/>
                    <a:pt x="8692" y="4740"/>
                    <a:pt x="8716" y="4716"/>
                  </a:cubicBezTo>
                  <a:cubicBezTo>
                    <a:pt x="8775" y="4680"/>
                    <a:pt x="8787" y="4609"/>
                    <a:pt x="8751" y="4549"/>
                  </a:cubicBezTo>
                  <a:cubicBezTo>
                    <a:pt x="8740" y="4537"/>
                    <a:pt x="8097" y="3406"/>
                    <a:pt x="7132" y="2287"/>
                  </a:cubicBezTo>
                  <a:cubicBezTo>
                    <a:pt x="5822" y="763"/>
                    <a:pt x="4572" y="1"/>
                    <a:pt x="3417" y="1"/>
                  </a:cubicBezTo>
                  <a:close/>
                </a:path>
              </a:pathLst>
            </a:custGeom>
            <a:solidFill>
              <a:srgbClr val="FFC5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1;p41"/>
            <p:cNvSpPr/>
            <p:nvPr/>
          </p:nvSpPr>
          <p:spPr>
            <a:xfrm>
              <a:off x="2202870" y="1484398"/>
              <a:ext cx="371431" cy="205212"/>
            </a:xfrm>
            <a:custGeom>
              <a:avLst/>
              <a:gdLst/>
              <a:ahLst/>
              <a:cxnLst/>
              <a:rect l="l" t="t" r="r" b="b"/>
              <a:pathLst>
                <a:path w="9097" h="5026" extrusionOk="0">
                  <a:moveTo>
                    <a:pt x="3584" y="275"/>
                  </a:moveTo>
                  <a:cubicBezTo>
                    <a:pt x="6263" y="275"/>
                    <a:pt x="8799" y="4763"/>
                    <a:pt x="8799" y="4763"/>
                  </a:cubicBezTo>
                  <a:cubicBezTo>
                    <a:pt x="8799" y="4763"/>
                    <a:pt x="5942" y="2442"/>
                    <a:pt x="3715" y="2442"/>
                  </a:cubicBezTo>
                  <a:lnTo>
                    <a:pt x="3620" y="2442"/>
                  </a:lnTo>
                  <a:cubicBezTo>
                    <a:pt x="1370" y="2513"/>
                    <a:pt x="1310" y="4323"/>
                    <a:pt x="1310" y="4323"/>
                  </a:cubicBezTo>
                  <a:cubicBezTo>
                    <a:pt x="1310" y="4323"/>
                    <a:pt x="322" y="2620"/>
                    <a:pt x="1608" y="1239"/>
                  </a:cubicBezTo>
                  <a:cubicBezTo>
                    <a:pt x="2251" y="549"/>
                    <a:pt x="2930" y="275"/>
                    <a:pt x="3584" y="275"/>
                  </a:cubicBezTo>
                  <a:close/>
                  <a:moveTo>
                    <a:pt x="3584" y="1"/>
                  </a:moveTo>
                  <a:cubicBezTo>
                    <a:pt x="2799" y="1"/>
                    <a:pt x="2060" y="358"/>
                    <a:pt x="1417" y="1049"/>
                  </a:cubicBezTo>
                  <a:cubicBezTo>
                    <a:pt x="1" y="2561"/>
                    <a:pt x="1060" y="4442"/>
                    <a:pt x="1072" y="4466"/>
                  </a:cubicBezTo>
                  <a:cubicBezTo>
                    <a:pt x="1132" y="4549"/>
                    <a:pt x="1215" y="4597"/>
                    <a:pt x="1310" y="4597"/>
                  </a:cubicBezTo>
                  <a:lnTo>
                    <a:pt x="1382" y="4597"/>
                  </a:lnTo>
                  <a:cubicBezTo>
                    <a:pt x="1501" y="4561"/>
                    <a:pt x="1584" y="4454"/>
                    <a:pt x="1584" y="4335"/>
                  </a:cubicBezTo>
                  <a:cubicBezTo>
                    <a:pt x="1584" y="4335"/>
                    <a:pt x="1608" y="3930"/>
                    <a:pt x="1870" y="3537"/>
                  </a:cubicBezTo>
                  <a:cubicBezTo>
                    <a:pt x="2203" y="3013"/>
                    <a:pt x="2799" y="2739"/>
                    <a:pt x="3632" y="2716"/>
                  </a:cubicBezTo>
                  <a:cubicBezTo>
                    <a:pt x="3656" y="2704"/>
                    <a:pt x="3680" y="2704"/>
                    <a:pt x="3715" y="2704"/>
                  </a:cubicBezTo>
                  <a:cubicBezTo>
                    <a:pt x="5823" y="2704"/>
                    <a:pt x="8597" y="4942"/>
                    <a:pt x="8633" y="4966"/>
                  </a:cubicBezTo>
                  <a:cubicBezTo>
                    <a:pt x="8680" y="5014"/>
                    <a:pt x="8740" y="5025"/>
                    <a:pt x="8799" y="5025"/>
                  </a:cubicBezTo>
                  <a:cubicBezTo>
                    <a:pt x="8859" y="5025"/>
                    <a:pt x="8918" y="5014"/>
                    <a:pt x="8978" y="4966"/>
                  </a:cubicBezTo>
                  <a:cubicBezTo>
                    <a:pt x="9073" y="4883"/>
                    <a:pt x="9097" y="4740"/>
                    <a:pt x="9037" y="4621"/>
                  </a:cubicBezTo>
                  <a:cubicBezTo>
                    <a:pt x="8930" y="4442"/>
                    <a:pt x="6382" y="1"/>
                    <a:pt x="3584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2;p41"/>
            <p:cNvSpPr/>
            <p:nvPr/>
          </p:nvSpPr>
          <p:spPr>
            <a:xfrm>
              <a:off x="2797896" y="1383301"/>
              <a:ext cx="328681" cy="356854"/>
            </a:xfrm>
            <a:custGeom>
              <a:avLst/>
              <a:gdLst/>
              <a:ahLst/>
              <a:cxnLst/>
              <a:rect l="l" t="t" r="r" b="b"/>
              <a:pathLst>
                <a:path w="8050" h="8740" extrusionOk="0">
                  <a:moveTo>
                    <a:pt x="4442" y="0"/>
                  </a:moveTo>
                  <a:cubicBezTo>
                    <a:pt x="3668" y="0"/>
                    <a:pt x="3085" y="191"/>
                    <a:pt x="3061" y="191"/>
                  </a:cubicBezTo>
                  <a:cubicBezTo>
                    <a:pt x="3025" y="203"/>
                    <a:pt x="2989" y="239"/>
                    <a:pt x="2977" y="286"/>
                  </a:cubicBezTo>
                  <a:cubicBezTo>
                    <a:pt x="2966" y="322"/>
                    <a:pt x="2966" y="370"/>
                    <a:pt x="3001" y="405"/>
                  </a:cubicBezTo>
                  <a:cubicBezTo>
                    <a:pt x="4966" y="3096"/>
                    <a:pt x="108" y="7335"/>
                    <a:pt x="60" y="7370"/>
                  </a:cubicBezTo>
                  <a:cubicBezTo>
                    <a:pt x="25" y="7406"/>
                    <a:pt x="1" y="7454"/>
                    <a:pt x="13" y="7501"/>
                  </a:cubicBezTo>
                  <a:cubicBezTo>
                    <a:pt x="25" y="7549"/>
                    <a:pt x="60" y="7585"/>
                    <a:pt x="96" y="7609"/>
                  </a:cubicBezTo>
                  <a:lnTo>
                    <a:pt x="3061" y="8728"/>
                  </a:lnTo>
                  <a:cubicBezTo>
                    <a:pt x="3073" y="8740"/>
                    <a:pt x="3085" y="8740"/>
                    <a:pt x="3108" y="8740"/>
                  </a:cubicBezTo>
                  <a:lnTo>
                    <a:pt x="3144" y="8740"/>
                  </a:lnTo>
                  <a:cubicBezTo>
                    <a:pt x="7954" y="7418"/>
                    <a:pt x="8050" y="3013"/>
                    <a:pt x="8050" y="2977"/>
                  </a:cubicBezTo>
                  <a:cubicBezTo>
                    <a:pt x="8050" y="2965"/>
                    <a:pt x="8038" y="2953"/>
                    <a:pt x="8038" y="2941"/>
                  </a:cubicBezTo>
                  <a:cubicBezTo>
                    <a:pt x="7371" y="501"/>
                    <a:pt x="5716" y="0"/>
                    <a:pt x="4442" y="0"/>
                  </a:cubicBez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3;p41"/>
            <p:cNvSpPr/>
            <p:nvPr/>
          </p:nvSpPr>
          <p:spPr>
            <a:xfrm>
              <a:off x="2792098" y="1377462"/>
              <a:ext cx="339828" cy="368532"/>
            </a:xfrm>
            <a:custGeom>
              <a:avLst/>
              <a:gdLst/>
              <a:ahLst/>
              <a:cxnLst/>
              <a:rect l="l" t="t" r="r" b="b"/>
              <a:pathLst>
                <a:path w="8323" h="9026" extrusionOk="0">
                  <a:moveTo>
                    <a:pt x="4584" y="274"/>
                  </a:moveTo>
                  <a:cubicBezTo>
                    <a:pt x="5763" y="274"/>
                    <a:pt x="7394" y="739"/>
                    <a:pt x="8049" y="3120"/>
                  </a:cubicBezTo>
                  <a:cubicBezTo>
                    <a:pt x="8049" y="3120"/>
                    <a:pt x="8025" y="7442"/>
                    <a:pt x="3250" y="8752"/>
                  </a:cubicBezTo>
                  <a:lnTo>
                    <a:pt x="286" y="7621"/>
                  </a:lnTo>
                  <a:cubicBezTo>
                    <a:pt x="286" y="7621"/>
                    <a:pt x="5322" y="3299"/>
                    <a:pt x="3250" y="465"/>
                  </a:cubicBezTo>
                  <a:cubicBezTo>
                    <a:pt x="3250" y="465"/>
                    <a:pt x="3822" y="274"/>
                    <a:pt x="4584" y="274"/>
                  </a:cubicBezTo>
                  <a:close/>
                  <a:moveTo>
                    <a:pt x="4584" y="1"/>
                  </a:moveTo>
                  <a:cubicBezTo>
                    <a:pt x="3786" y="1"/>
                    <a:pt x="3191" y="203"/>
                    <a:pt x="3167" y="203"/>
                  </a:cubicBezTo>
                  <a:cubicBezTo>
                    <a:pt x="3084" y="239"/>
                    <a:pt x="3012" y="298"/>
                    <a:pt x="2988" y="382"/>
                  </a:cubicBezTo>
                  <a:cubicBezTo>
                    <a:pt x="2965" y="465"/>
                    <a:pt x="2977" y="560"/>
                    <a:pt x="3024" y="632"/>
                  </a:cubicBezTo>
                  <a:cubicBezTo>
                    <a:pt x="4929" y="3227"/>
                    <a:pt x="167" y="7371"/>
                    <a:pt x="107" y="7418"/>
                  </a:cubicBezTo>
                  <a:cubicBezTo>
                    <a:pt x="36" y="7478"/>
                    <a:pt x="0" y="7573"/>
                    <a:pt x="24" y="7668"/>
                  </a:cubicBezTo>
                  <a:cubicBezTo>
                    <a:pt x="36" y="7763"/>
                    <a:pt x="107" y="7847"/>
                    <a:pt x="191" y="7871"/>
                  </a:cubicBezTo>
                  <a:lnTo>
                    <a:pt x="3155" y="9002"/>
                  </a:lnTo>
                  <a:cubicBezTo>
                    <a:pt x="3179" y="9014"/>
                    <a:pt x="3215" y="9026"/>
                    <a:pt x="3250" y="9026"/>
                  </a:cubicBezTo>
                  <a:cubicBezTo>
                    <a:pt x="3274" y="9026"/>
                    <a:pt x="3298" y="9014"/>
                    <a:pt x="3322" y="9014"/>
                  </a:cubicBezTo>
                  <a:cubicBezTo>
                    <a:pt x="5882" y="8311"/>
                    <a:pt x="7108" y="6751"/>
                    <a:pt x="7680" y="5561"/>
                  </a:cubicBezTo>
                  <a:cubicBezTo>
                    <a:pt x="8311" y="4275"/>
                    <a:pt x="8322" y="3168"/>
                    <a:pt x="8322" y="3120"/>
                  </a:cubicBezTo>
                  <a:cubicBezTo>
                    <a:pt x="8322" y="3096"/>
                    <a:pt x="8322" y="3072"/>
                    <a:pt x="8311" y="3049"/>
                  </a:cubicBezTo>
                  <a:cubicBezTo>
                    <a:pt x="7584" y="394"/>
                    <a:pt x="5667" y="1"/>
                    <a:pt x="4584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4;p41"/>
            <p:cNvSpPr/>
            <p:nvPr/>
          </p:nvSpPr>
          <p:spPr>
            <a:xfrm>
              <a:off x="2737630" y="1328833"/>
              <a:ext cx="402543" cy="365633"/>
            </a:xfrm>
            <a:custGeom>
              <a:avLst/>
              <a:gdLst/>
              <a:ahLst/>
              <a:cxnLst/>
              <a:rect l="l" t="t" r="r" b="b"/>
              <a:pathLst>
                <a:path w="9859" h="8955" extrusionOk="0">
                  <a:moveTo>
                    <a:pt x="5596" y="1"/>
                  </a:moveTo>
                  <a:cubicBezTo>
                    <a:pt x="3739" y="1"/>
                    <a:pt x="2179" y="1537"/>
                    <a:pt x="1096" y="4430"/>
                  </a:cubicBezTo>
                  <a:cubicBezTo>
                    <a:pt x="286" y="6585"/>
                    <a:pt x="12" y="8776"/>
                    <a:pt x="12" y="8800"/>
                  </a:cubicBezTo>
                  <a:cubicBezTo>
                    <a:pt x="1" y="8859"/>
                    <a:pt x="36" y="8919"/>
                    <a:pt x="108" y="8943"/>
                  </a:cubicBezTo>
                  <a:cubicBezTo>
                    <a:pt x="120" y="8943"/>
                    <a:pt x="131" y="8954"/>
                    <a:pt x="143" y="8954"/>
                  </a:cubicBezTo>
                  <a:cubicBezTo>
                    <a:pt x="191" y="8954"/>
                    <a:pt x="239" y="8919"/>
                    <a:pt x="262" y="8871"/>
                  </a:cubicBezTo>
                  <a:cubicBezTo>
                    <a:pt x="286" y="8835"/>
                    <a:pt x="2727" y="4335"/>
                    <a:pt x="5513" y="3263"/>
                  </a:cubicBezTo>
                  <a:cubicBezTo>
                    <a:pt x="6025" y="3073"/>
                    <a:pt x="6501" y="2978"/>
                    <a:pt x="6942" y="2978"/>
                  </a:cubicBezTo>
                  <a:cubicBezTo>
                    <a:pt x="8597" y="2978"/>
                    <a:pt x="9240" y="4311"/>
                    <a:pt x="9264" y="4359"/>
                  </a:cubicBezTo>
                  <a:cubicBezTo>
                    <a:pt x="9287" y="4406"/>
                    <a:pt x="9335" y="4442"/>
                    <a:pt x="9383" y="4442"/>
                  </a:cubicBezTo>
                  <a:lnTo>
                    <a:pt x="9406" y="4442"/>
                  </a:lnTo>
                  <a:cubicBezTo>
                    <a:pt x="9466" y="4430"/>
                    <a:pt x="9514" y="4382"/>
                    <a:pt x="9526" y="4323"/>
                  </a:cubicBezTo>
                  <a:cubicBezTo>
                    <a:pt x="9526" y="4299"/>
                    <a:pt x="9859" y="1525"/>
                    <a:pt x="7430" y="430"/>
                  </a:cubicBezTo>
                  <a:cubicBezTo>
                    <a:pt x="6787" y="144"/>
                    <a:pt x="6180" y="1"/>
                    <a:pt x="5596" y="1"/>
                  </a:cubicBezTo>
                  <a:close/>
                </a:path>
              </a:pathLst>
            </a:custGeom>
            <a:solidFill>
              <a:srgbClr val="FFC5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5;p41"/>
            <p:cNvSpPr/>
            <p:nvPr/>
          </p:nvSpPr>
          <p:spPr>
            <a:xfrm>
              <a:off x="2731791" y="1323525"/>
              <a:ext cx="414220" cy="376289"/>
            </a:xfrm>
            <a:custGeom>
              <a:avLst/>
              <a:gdLst/>
              <a:ahLst/>
              <a:cxnLst/>
              <a:rect l="l" t="t" r="r" b="b"/>
              <a:pathLst>
                <a:path w="10145" h="9216" extrusionOk="0">
                  <a:moveTo>
                    <a:pt x="5739" y="274"/>
                  </a:moveTo>
                  <a:cubicBezTo>
                    <a:pt x="6287" y="274"/>
                    <a:pt x="6871" y="405"/>
                    <a:pt x="7513" y="691"/>
                  </a:cubicBezTo>
                  <a:cubicBezTo>
                    <a:pt x="9883" y="1750"/>
                    <a:pt x="9526" y="4441"/>
                    <a:pt x="9526" y="4441"/>
                  </a:cubicBezTo>
                  <a:cubicBezTo>
                    <a:pt x="9526" y="4441"/>
                    <a:pt x="8847" y="2965"/>
                    <a:pt x="7085" y="2965"/>
                  </a:cubicBezTo>
                  <a:cubicBezTo>
                    <a:pt x="6668" y="2965"/>
                    <a:pt x="6168" y="3048"/>
                    <a:pt x="5608" y="3262"/>
                  </a:cubicBezTo>
                  <a:cubicBezTo>
                    <a:pt x="2739" y="4370"/>
                    <a:pt x="286" y="8942"/>
                    <a:pt x="286" y="8942"/>
                  </a:cubicBezTo>
                  <a:cubicBezTo>
                    <a:pt x="286" y="8942"/>
                    <a:pt x="1334" y="274"/>
                    <a:pt x="5739" y="274"/>
                  </a:cubicBezTo>
                  <a:close/>
                  <a:moveTo>
                    <a:pt x="5739" y="0"/>
                  </a:moveTo>
                  <a:cubicBezTo>
                    <a:pt x="3811" y="0"/>
                    <a:pt x="2215" y="1560"/>
                    <a:pt x="1108" y="4512"/>
                  </a:cubicBezTo>
                  <a:cubicBezTo>
                    <a:pt x="286" y="6679"/>
                    <a:pt x="24" y="8823"/>
                    <a:pt x="13" y="8906"/>
                  </a:cubicBezTo>
                  <a:cubicBezTo>
                    <a:pt x="1" y="9037"/>
                    <a:pt x="84" y="9168"/>
                    <a:pt x="203" y="9204"/>
                  </a:cubicBezTo>
                  <a:cubicBezTo>
                    <a:pt x="239" y="9215"/>
                    <a:pt x="263" y="9215"/>
                    <a:pt x="286" y="9215"/>
                  </a:cubicBezTo>
                  <a:cubicBezTo>
                    <a:pt x="382" y="9215"/>
                    <a:pt x="477" y="9156"/>
                    <a:pt x="525" y="9073"/>
                  </a:cubicBezTo>
                  <a:cubicBezTo>
                    <a:pt x="536" y="9061"/>
                    <a:pt x="1144" y="7930"/>
                    <a:pt x="2096" y="6679"/>
                  </a:cubicBezTo>
                  <a:cubicBezTo>
                    <a:pt x="3334" y="5036"/>
                    <a:pt x="4585" y="3953"/>
                    <a:pt x="5704" y="3524"/>
                  </a:cubicBezTo>
                  <a:cubicBezTo>
                    <a:pt x="6204" y="3334"/>
                    <a:pt x="6668" y="3239"/>
                    <a:pt x="7085" y="3239"/>
                  </a:cubicBezTo>
                  <a:cubicBezTo>
                    <a:pt x="8645" y="3239"/>
                    <a:pt x="9252" y="4501"/>
                    <a:pt x="9276" y="4548"/>
                  </a:cubicBezTo>
                  <a:cubicBezTo>
                    <a:pt x="9323" y="4643"/>
                    <a:pt x="9418" y="4703"/>
                    <a:pt x="9526" y="4703"/>
                  </a:cubicBezTo>
                  <a:lnTo>
                    <a:pt x="9573" y="4703"/>
                  </a:lnTo>
                  <a:cubicBezTo>
                    <a:pt x="9692" y="4691"/>
                    <a:pt x="9788" y="4596"/>
                    <a:pt x="9799" y="4477"/>
                  </a:cubicBezTo>
                  <a:cubicBezTo>
                    <a:pt x="9799" y="4441"/>
                    <a:pt x="10145" y="1572"/>
                    <a:pt x="7621" y="441"/>
                  </a:cubicBezTo>
                  <a:cubicBezTo>
                    <a:pt x="6978" y="143"/>
                    <a:pt x="6335" y="0"/>
                    <a:pt x="5739" y="0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6;p41"/>
            <p:cNvSpPr/>
            <p:nvPr/>
          </p:nvSpPr>
          <p:spPr>
            <a:xfrm>
              <a:off x="2956891" y="1527679"/>
              <a:ext cx="281482" cy="240693"/>
            </a:xfrm>
            <a:custGeom>
              <a:avLst/>
              <a:gdLst/>
              <a:ahLst/>
              <a:cxnLst/>
              <a:rect l="l" t="t" r="r" b="b"/>
              <a:pathLst>
                <a:path w="6894" h="5895" extrusionOk="0">
                  <a:moveTo>
                    <a:pt x="4156" y="1"/>
                  </a:moveTo>
                  <a:cubicBezTo>
                    <a:pt x="4108" y="1"/>
                    <a:pt x="4072" y="13"/>
                    <a:pt x="4048" y="48"/>
                  </a:cubicBezTo>
                  <a:cubicBezTo>
                    <a:pt x="4025" y="72"/>
                    <a:pt x="4013" y="120"/>
                    <a:pt x="4025" y="167"/>
                  </a:cubicBezTo>
                  <a:cubicBezTo>
                    <a:pt x="4584" y="2501"/>
                    <a:pt x="155" y="3977"/>
                    <a:pt x="107" y="3989"/>
                  </a:cubicBezTo>
                  <a:cubicBezTo>
                    <a:pt x="60" y="4001"/>
                    <a:pt x="24" y="4037"/>
                    <a:pt x="12" y="4084"/>
                  </a:cubicBezTo>
                  <a:cubicBezTo>
                    <a:pt x="0" y="4132"/>
                    <a:pt x="24" y="4180"/>
                    <a:pt x="60" y="4215"/>
                  </a:cubicBezTo>
                  <a:lnTo>
                    <a:pt x="1727" y="5811"/>
                  </a:lnTo>
                  <a:cubicBezTo>
                    <a:pt x="1750" y="5823"/>
                    <a:pt x="1774" y="5835"/>
                    <a:pt x="1798" y="5847"/>
                  </a:cubicBezTo>
                  <a:cubicBezTo>
                    <a:pt x="2072" y="5870"/>
                    <a:pt x="2322" y="5894"/>
                    <a:pt x="2572" y="5894"/>
                  </a:cubicBezTo>
                  <a:cubicBezTo>
                    <a:pt x="5632" y="5894"/>
                    <a:pt x="6751" y="3346"/>
                    <a:pt x="6763" y="3322"/>
                  </a:cubicBezTo>
                  <a:cubicBezTo>
                    <a:pt x="6775" y="3311"/>
                    <a:pt x="6775" y="3299"/>
                    <a:pt x="6775" y="3287"/>
                  </a:cubicBezTo>
                  <a:cubicBezTo>
                    <a:pt x="6894" y="2370"/>
                    <a:pt x="6715" y="1620"/>
                    <a:pt x="6251" y="1036"/>
                  </a:cubicBezTo>
                  <a:cubicBezTo>
                    <a:pt x="5477" y="108"/>
                    <a:pt x="4215" y="1"/>
                    <a:pt x="4167" y="1"/>
                  </a:cubicBezTo>
                  <a:close/>
                </a:path>
              </a:pathLst>
            </a:custGeom>
            <a:solidFill>
              <a:srgbClr val="FFF6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7;p41"/>
            <p:cNvSpPr/>
            <p:nvPr/>
          </p:nvSpPr>
          <p:spPr>
            <a:xfrm>
              <a:off x="2951052" y="1521840"/>
              <a:ext cx="293159" cy="251880"/>
            </a:xfrm>
            <a:custGeom>
              <a:avLst/>
              <a:gdLst/>
              <a:ahLst/>
              <a:cxnLst/>
              <a:rect l="l" t="t" r="r" b="b"/>
              <a:pathLst>
                <a:path w="7180" h="6169" extrusionOk="0">
                  <a:moveTo>
                    <a:pt x="4299" y="275"/>
                  </a:moveTo>
                  <a:cubicBezTo>
                    <a:pt x="4299" y="275"/>
                    <a:pt x="7156" y="489"/>
                    <a:pt x="6787" y="3406"/>
                  </a:cubicBezTo>
                  <a:cubicBezTo>
                    <a:pt x="6787" y="3406"/>
                    <a:pt x="5727" y="5894"/>
                    <a:pt x="2715" y="5894"/>
                  </a:cubicBezTo>
                  <a:cubicBezTo>
                    <a:pt x="2477" y="5894"/>
                    <a:pt x="2227" y="5882"/>
                    <a:pt x="1965" y="5847"/>
                  </a:cubicBezTo>
                  <a:lnTo>
                    <a:pt x="286" y="4263"/>
                  </a:lnTo>
                  <a:cubicBezTo>
                    <a:pt x="286" y="4263"/>
                    <a:pt x="4894" y="2763"/>
                    <a:pt x="4299" y="275"/>
                  </a:cubicBezTo>
                  <a:close/>
                  <a:moveTo>
                    <a:pt x="4299" y="1"/>
                  </a:moveTo>
                  <a:cubicBezTo>
                    <a:pt x="4215" y="1"/>
                    <a:pt x="4144" y="36"/>
                    <a:pt x="4084" y="96"/>
                  </a:cubicBezTo>
                  <a:cubicBezTo>
                    <a:pt x="4037" y="167"/>
                    <a:pt x="4013" y="251"/>
                    <a:pt x="4037" y="334"/>
                  </a:cubicBezTo>
                  <a:cubicBezTo>
                    <a:pt x="4251" y="1251"/>
                    <a:pt x="3691" y="2132"/>
                    <a:pt x="2370" y="2965"/>
                  </a:cubicBezTo>
                  <a:cubicBezTo>
                    <a:pt x="1334" y="3632"/>
                    <a:pt x="215" y="4001"/>
                    <a:pt x="203" y="4001"/>
                  </a:cubicBezTo>
                  <a:cubicBezTo>
                    <a:pt x="119" y="4025"/>
                    <a:pt x="48" y="4108"/>
                    <a:pt x="24" y="4204"/>
                  </a:cubicBezTo>
                  <a:cubicBezTo>
                    <a:pt x="0" y="4287"/>
                    <a:pt x="36" y="4394"/>
                    <a:pt x="108" y="4454"/>
                  </a:cubicBezTo>
                  <a:lnTo>
                    <a:pt x="1774" y="6049"/>
                  </a:lnTo>
                  <a:cubicBezTo>
                    <a:pt x="1822" y="6085"/>
                    <a:pt x="1870" y="6109"/>
                    <a:pt x="1929" y="6121"/>
                  </a:cubicBezTo>
                  <a:cubicBezTo>
                    <a:pt x="2203" y="6156"/>
                    <a:pt x="2465" y="6168"/>
                    <a:pt x="2715" y="6168"/>
                  </a:cubicBezTo>
                  <a:cubicBezTo>
                    <a:pt x="5870" y="6168"/>
                    <a:pt x="7025" y="3549"/>
                    <a:pt x="7037" y="3513"/>
                  </a:cubicBezTo>
                  <a:cubicBezTo>
                    <a:pt x="7049" y="3489"/>
                    <a:pt x="7049" y="3465"/>
                    <a:pt x="7049" y="3442"/>
                  </a:cubicBezTo>
                  <a:cubicBezTo>
                    <a:pt x="7180" y="2489"/>
                    <a:pt x="6989" y="1703"/>
                    <a:pt x="6501" y="1096"/>
                  </a:cubicBezTo>
                  <a:cubicBezTo>
                    <a:pt x="5692" y="120"/>
                    <a:pt x="4370" y="13"/>
                    <a:pt x="4310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08;p41"/>
            <p:cNvSpPr/>
            <p:nvPr/>
          </p:nvSpPr>
          <p:spPr>
            <a:xfrm>
              <a:off x="2916060" y="1490237"/>
              <a:ext cx="358773" cy="194024"/>
            </a:xfrm>
            <a:custGeom>
              <a:avLst/>
              <a:gdLst/>
              <a:ahLst/>
              <a:cxnLst/>
              <a:rect l="l" t="t" r="r" b="b"/>
              <a:pathLst>
                <a:path w="8787" h="4752" extrusionOk="0">
                  <a:moveTo>
                    <a:pt x="5370" y="1"/>
                  </a:moveTo>
                  <a:cubicBezTo>
                    <a:pt x="4215" y="1"/>
                    <a:pt x="2965" y="763"/>
                    <a:pt x="1655" y="2287"/>
                  </a:cubicBezTo>
                  <a:cubicBezTo>
                    <a:pt x="691" y="3406"/>
                    <a:pt x="36" y="4537"/>
                    <a:pt x="36" y="4549"/>
                  </a:cubicBezTo>
                  <a:cubicBezTo>
                    <a:pt x="0" y="4609"/>
                    <a:pt x="12" y="4680"/>
                    <a:pt x="60" y="4716"/>
                  </a:cubicBezTo>
                  <a:cubicBezTo>
                    <a:pt x="95" y="4740"/>
                    <a:pt x="119" y="4751"/>
                    <a:pt x="155" y="4751"/>
                  </a:cubicBezTo>
                  <a:cubicBezTo>
                    <a:pt x="179" y="4751"/>
                    <a:pt x="214" y="4740"/>
                    <a:pt x="238" y="4716"/>
                  </a:cubicBezTo>
                  <a:cubicBezTo>
                    <a:pt x="262" y="4704"/>
                    <a:pt x="3084" y="2430"/>
                    <a:pt x="5239" y="2430"/>
                  </a:cubicBezTo>
                  <a:lnTo>
                    <a:pt x="5334" y="2430"/>
                  </a:lnTo>
                  <a:cubicBezTo>
                    <a:pt x="7418" y="2501"/>
                    <a:pt x="7501" y="4120"/>
                    <a:pt x="7501" y="4192"/>
                  </a:cubicBezTo>
                  <a:cubicBezTo>
                    <a:pt x="7501" y="4251"/>
                    <a:pt x="7549" y="4299"/>
                    <a:pt x="7608" y="4311"/>
                  </a:cubicBezTo>
                  <a:cubicBezTo>
                    <a:pt x="7620" y="4323"/>
                    <a:pt x="7632" y="4323"/>
                    <a:pt x="7644" y="4323"/>
                  </a:cubicBezTo>
                  <a:cubicBezTo>
                    <a:pt x="7692" y="4323"/>
                    <a:pt x="7739" y="4299"/>
                    <a:pt x="7763" y="4251"/>
                  </a:cubicBezTo>
                  <a:cubicBezTo>
                    <a:pt x="7763" y="4239"/>
                    <a:pt x="8787" y="2442"/>
                    <a:pt x="7442" y="1001"/>
                  </a:cubicBezTo>
                  <a:cubicBezTo>
                    <a:pt x="6810" y="334"/>
                    <a:pt x="6120" y="1"/>
                    <a:pt x="5370" y="1"/>
                  </a:cubicBezTo>
                  <a:close/>
                </a:path>
              </a:pathLst>
            </a:custGeom>
            <a:solidFill>
              <a:srgbClr val="FFC5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09;p41"/>
            <p:cNvSpPr/>
            <p:nvPr/>
          </p:nvSpPr>
          <p:spPr>
            <a:xfrm>
              <a:off x="2910221" y="1484398"/>
              <a:ext cx="371431" cy="205212"/>
            </a:xfrm>
            <a:custGeom>
              <a:avLst/>
              <a:gdLst/>
              <a:ahLst/>
              <a:cxnLst/>
              <a:rect l="l" t="t" r="r" b="b"/>
              <a:pathLst>
                <a:path w="9097" h="5026" extrusionOk="0">
                  <a:moveTo>
                    <a:pt x="5513" y="275"/>
                  </a:moveTo>
                  <a:cubicBezTo>
                    <a:pt x="6168" y="275"/>
                    <a:pt x="6846" y="549"/>
                    <a:pt x="7477" y="1239"/>
                  </a:cubicBezTo>
                  <a:cubicBezTo>
                    <a:pt x="8775" y="2620"/>
                    <a:pt x="7787" y="4323"/>
                    <a:pt x="7787" y="4323"/>
                  </a:cubicBezTo>
                  <a:cubicBezTo>
                    <a:pt x="7787" y="4323"/>
                    <a:pt x="7715" y="2513"/>
                    <a:pt x="5477" y="2442"/>
                  </a:cubicBezTo>
                  <a:lnTo>
                    <a:pt x="5382" y="2442"/>
                  </a:lnTo>
                  <a:cubicBezTo>
                    <a:pt x="3155" y="2442"/>
                    <a:pt x="298" y="4763"/>
                    <a:pt x="298" y="4763"/>
                  </a:cubicBezTo>
                  <a:cubicBezTo>
                    <a:pt x="298" y="4763"/>
                    <a:pt x="2834" y="275"/>
                    <a:pt x="5513" y="275"/>
                  </a:cubicBezTo>
                  <a:close/>
                  <a:moveTo>
                    <a:pt x="5513" y="1"/>
                  </a:moveTo>
                  <a:cubicBezTo>
                    <a:pt x="2715" y="1"/>
                    <a:pt x="167" y="4442"/>
                    <a:pt x="60" y="4621"/>
                  </a:cubicBezTo>
                  <a:cubicBezTo>
                    <a:pt x="0" y="4740"/>
                    <a:pt x="24" y="4883"/>
                    <a:pt x="119" y="4966"/>
                  </a:cubicBezTo>
                  <a:cubicBezTo>
                    <a:pt x="167" y="5014"/>
                    <a:pt x="238" y="5025"/>
                    <a:pt x="298" y="5025"/>
                  </a:cubicBezTo>
                  <a:cubicBezTo>
                    <a:pt x="357" y="5025"/>
                    <a:pt x="417" y="5014"/>
                    <a:pt x="465" y="4966"/>
                  </a:cubicBezTo>
                  <a:cubicBezTo>
                    <a:pt x="500" y="4942"/>
                    <a:pt x="3274" y="2704"/>
                    <a:pt x="5382" y="2704"/>
                  </a:cubicBezTo>
                  <a:cubicBezTo>
                    <a:pt x="5406" y="2704"/>
                    <a:pt x="5441" y="2704"/>
                    <a:pt x="5465" y="2716"/>
                  </a:cubicBezTo>
                  <a:cubicBezTo>
                    <a:pt x="6299" y="2739"/>
                    <a:pt x="6882" y="3013"/>
                    <a:pt x="7227" y="3537"/>
                  </a:cubicBezTo>
                  <a:cubicBezTo>
                    <a:pt x="7489" y="3930"/>
                    <a:pt x="7513" y="4335"/>
                    <a:pt x="7513" y="4335"/>
                  </a:cubicBezTo>
                  <a:cubicBezTo>
                    <a:pt x="7513" y="4454"/>
                    <a:pt x="7596" y="4561"/>
                    <a:pt x="7715" y="4597"/>
                  </a:cubicBezTo>
                  <a:lnTo>
                    <a:pt x="7787" y="4597"/>
                  </a:lnTo>
                  <a:cubicBezTo>
                    <a:pt x="7882" y="4597"/>
                    <a:pt x="7966" y="4549"/>
                    <a:pt x="8013" y="4466"/>
                  </a:cubicBezTo>
                  <a:cubicBezTo>
                    <a:pt x="8025" y="4442"/>
                    <a:pt x="9097" y="2561"/>
                    <a:pt x="7680" y="1049"/>
                  </a:cubicBezTo>
                  <a:cubicBezTo>
                    <a:pt x="7037" y="358"/>
                    <a:pt x="6299" y="1"/>
                    <a:pt x="5513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10;p41"/>
            <p:cNvSpPr/>
            <p:nvPr/>
          </p:nvSpPr>
          <p:spPr>
            <a:xfrm>
              <a:off x="2153301" y="1673036"/>
              <a:ext cx="1162838" cy="490532"/>
            </a:xfrm>
            <a:custGeom>
              <a:avLst/>
              <a:gdLst/>
              <a:ahLst/>
              <a:cxnLst/>
              <a:rect l="l" t="t" r="r" b="b"/>
              <a:pathLst>
                <a:path w="28480" h="12014" extrusionOk="0">
                  <a:moveTo>
                    <a:pt x="1429" y="1"/>
                  </a:moveTo>
                  <a:cubicBezTo>
                    <a:pt x="631" y="1"/>
                    <a:pt x="0" y="644"/>
                    <a:pt x="0" y="1429"/>
                  </a:cubicBezTo>
                  <a:lnTo>
                    <a:pt x="0" y="3477"/>
                  </a:lnTo>
                  <a:cubicBezTo>
                    <a:pt x="0" y="4263"/>
                    <a:pt x="631" y="4906"/>
                    <a:pt x="1429" y="4906"/>
                  </a:cubicBezTo>
                  <a:lnTo>
                    <a:pt x="2167" y="4906"/>
                  </a:lnTo>
                  <a:lnTo>
                    <a:pt x="2167" y="10585"/>
                  </a:lnTo>
                  <a:cubicBezTo>
                    <a:pt x="2167" y="11371"/>
                    <a:pt x="2810" y="12014"/>
                    <a:pt x="3596" y="12014"/>
                  </a:cubicBezTo>
                  <a:lnTo>
                    <a:pt x="24872" y="12014"/>
                  </a:lnTo>
                  <a:cubicBezTo>
                    <a:pt x="25670" y="12014"/>
                    <a:pt x="26313" y="11371"/>
                    <a:pt x="26313" y="10585"/>
                  </a:cubicBezTo>
                  <a:lnTo>
                    <a:pt x="26313" y="4906"/>
                  </a:lnTo>
                  <a:lnTo>
                    <a:pt x="27051" y="4906"/>
                  </a:lnTo>
                  <a:cubicBezTo>
                    <a:pt x="27837" y="4906"/>
                    <a:pt x="28480" y="4263"/>
                    <a:pt x="28480" y="3477"/>
                  </a:cubicBezTo>
                  <a:lnTo>
                    <a:pt x="28480" y="1429"/>
                  </a:lnTo>
                  <a:cubicBezTo>
                    <a:pt x="28480" y="644"/>
                    <a:pt x="27837" y="1"/>
                    <a:pt x="27051" y="1"/>
                  </a:cubicBezTo>
                  <a:close/>
                </a:path>
              </a:pathLst>
            </a:custGeom>
            <a:solidFill>
              <a:srgbClr val="00C4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11;p41"/>
            <p:cNvSpPr/>
            <p:nvPr/>
          </p:nvSpPr>
          <p:spPr>
            <a:xfrm>
              <a:off x="2147463" y="1667687"/>
              <a:ext cx="1174026" cy="501229"/>
            </a:xfrm>
            <a:custGeom>
              <a:avLst/>
              <a:gdLst/>
              <a:ahLst/>
              <a:cxnLst/>
              <a:rect l="l" t="t" r="r" b="b"/>
              <a:pathLst>
                <a:path w="28754" h="12276" extrusionOk="0">
                  <a:moveTo>
                    <a:pt x="27194" y="263"/>
                  </a:moveTo>
                  <a:cubicBezTo>
                    <a:pt x="27909" y="263"/>
                    <a:pt x="28492" y="846"/>
                    <a:pt x="28492" y="1560"/>
                  </a:cubicBezTo>
                  <a:lnTo>
                    <a:pt x="28492" y="3608"/>
                  </a:lnTo>
                  <a:cubicBezTo>
                    <a:pt x="28492" y="4323"/>
                    <a:pt x="27909" y="4906"/>
                    <a:pt x="27194" y="4906"/>
                  </a:cubicBezTo>
                  <a:lnTo>
                    <a:pt x="26313" y="4906"/>
                  </a:lnTo>
                  <a:lnTo>
                    <a:pt x="26313" y="10716"/>
                  </a:lnTo>
                  <a:cubicBezTo>
                    <a:pt x="26313" y="11431"/>
                    <a:pt x="25730" y="12014"/>
                    <a:pt x="25015" y="12014"/>
                  </a:cubicBezTo>
                  <a:lnTo>
                    <a:pt x="3739" y="12014"/>
                  </a:lnTo>
                  <a:cubicBezTo>
                    <a:pt x="3025" y="12014"/>
                    <a:pt x="2441" y="11431"/>
                    <a:pt x="2441" y="10716"/>
                  </a:cubicBezTo>
                  <a:lnTo>
                    <a:pt x="2441" y="4906"/>
                  </a:lnTo>
                  <a:lnTo>
                    <a:pt x="1572" y="4906"/>
                  </a:lnTo>
                  <a:cubicBezTo>
                    <a:pt x="858" y="4906"/>
                    <a:pt x="274" y="4323"/>
                    <a:pt x="274" y="3608"/>
                  </a:cubicBezTo>
                  <a:lnTo>
                    <a:pt x="274" y="1560"/>
                  </a:lnTo>
                  <a:cubicBezTo>
                    <a:pt x="274" y="846"/>
                    <a:pt x="858" y="263"/>
                    <a:pt x="1572" y="263"/>
                  </a:cubicBezTo>
                  <a:close/>
                  <a:moveTo>
                    <a:pt x="1572" y="1"/>
                  </a:moveTo>
                  <a:cubicBezTo>
                    <a:pt x="703" y="1"/>
                    <a:pt x="0" y="703"/>
                    <a:pt x="0" y="1560"/>
                  </a:cubicBezTo>
                  <a:lnTo>
                    <a:pt x="0" y="3608"/>
                  </a:lnTo>
                  <a:cubicBezTo>
                    <a:pt x="0" y="4465"/>
                    <a:pt x="703" y="5168"/>
                    <a:pt x="1572" y="5168"/>
                  </a:cubicBezTo>
                  <a:lnTo>
                    <a:pt x="2179" y="5168"/>
                  </a:lnTo>
                  <a:lnTo>
                    <a:pt x="2179" y="10716"/>
                  </a:lnTo>
                  <a:cubicBezTo>
                    <a:pt x="2179" y="11573"/>
                    <a:pt x="2882" y="12276"/>
                    <a:pt x="3739" y="12276"/>
                  </a:cubicBezTo>
                  <a:lnTo>
                    <a:pt x="25015" y="12276"/>
                  </a:lnTo>
                  <a:cubicBezTo>
                    <a:pt x="25885" y="12276"/>
                    <a:pt x="26587" y="11573"/>
                    <a:pt x="26587" y="10716"/>
                  </a:cubicBezTo>
                  <a:lnTo>
                    <a:pt x="26587" y="5168"/>
                  </a:lnTo>
                  <a:lnTo>
                    <a:pt x="27194" y="5168"/>
                  </a:lnTo>
                  <a:cubicBezTo>
                    <a:pt x="28051" y="5168"/>
                    <a:pt x="28754" y="4465"/>
                    <a:pt x="28754" y="3608"/>
                  </a:cubicBezTo>
                  <a:lnTo>
                    <a:pt x="28754" y="1560"/>
                  </a:lnTo>
                  <a:cubicBezTo>
                    <a:pt x="28754" y="703"/>
                    <a:pt x="28051" y="1"/>
                    <a:pt x="27194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12;p41"/>
            <p:cNvSpPr/>
            <p:nvPr/>
          </p:nvSpPr>
          <p:spPr>
            <a:xfrm>
              <a:off x="2153301" y="1673036"/>
              <a:ext cx="1162838" cy="200312"/>
            </a:xfrm>
            <a:custGeom>
              <a:avLst/>
              <a:gdLst/>
              <a:ahLst/>
              <a:cxnLst/>
              <a:rect l="l" t="t" r="r" b="b"/>
              <a:pathLst>
                <a:path w="28480" h="4906" extrusionOk="0">
                  <a:moveTo>
                    <a:pt x="1429" y="1"/>
                  </a:moveTo>
                  <a:cubicBezTo>
                    <a:pt x="631" y="1"/>
                    <a:pt x="0" y="644"/>
                    <a:pt x="0" y="1429"/>
                  </a:cubicBezTo>
                  <a:lnTo>
                    <a:pt x="0" y="3477"/>
                  </a:lnTo>
                  <a:cubicBezTo>
                    <a:pt x="0" y="4263"/>
                    <a:pt x="631" y="4906"/>
                    <a:pt x="1429" y="4906"/>
                  </a:cubicBezTo>
                  <a:lnTo>
                    <a:pt x="27051" y="4906"/>
                  </a:lnTo>
                  <a:cubicBezTo>
                    <a:pt x="27837" y="4906"/>
                    <a:pt x="28480" y="4263"/>
                    <a:pt x="28480" y="3477"/>
                  </a:cubicBezTo>
                  <a:lnTo>
                    <a:pt x="28480" y="1429"/>
                  </a:lnTo>
                  <a:cubicBezTo>
                    <a:pt x="28480" y="644"/>
                    <a:pt x="27837" y="1"/>
                    <a:pt x="27051" y="1"/>
                  </a:cubicBezTo>
                  <a:close/>
                </a:path>
              </a:pathLst>
            </a:custGeom>
            <a:solidFill>
              <a:srgbClr val="00C4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13;p41"/>
            <p:cNvSpPr/>
            <p:nvPr/>
          </p:nvSpPr>
          <p:spPr>
            <a:xfrm>
              <a:off x="2147463" y="1667687"/>
              <a:ext cx="1174026" cy="211009"/>
            </a:xfrm>
            <a:custGeom>
              <a:avLst/>
              <a:gdLst/>
              <a:ahLst/>
              <a:cxnLst/>
              <a:rect l="l" t="t" r="r" b="b"/>
              <a:pathLst>
                <a:path w="28754" h="5168" extrusionOk="0">
                  <a:moveTo>
                    <a:pt x="27194" y="263"/>
                  </a:moveTo>
                  <a:cubicBezTo>
                    <a:pt x="27909" y="263"/>
                    <a:pt x="28492" y="846"/>
                    <a:pt x="28492" y="1560"/>
                  </a:cubicBezTo>
                  <a:lnTo>
                    <a:pt x="28492" y="3608"/>
                  </a:lnTo>
                  <a:cubicBezTo>
                    <a:pt x="28492" y="4323"/>
                    <a:pt x="27909" y="4906"/>
                    <a:pt x="27194" y="4906"/>
                  </a:cubicBezTo>
                  <a:lnTo>
                    <a:pt x="1572" y="4906"/>
                  </a:lnTo>
                  <a:cubicBezTo>
                    <a:pt x="858" y="4906"/>
                    <a:pt x="274" y="4323"/>
                    <a:pt x="274" y="3608"/>
                  </a:cubicBezTo>
                  <a:lnTo>
                    <a:pt x="274" y="1560"/>
                  </a:lnTo>
                  <a:cubicBezTo>
                    <a:pt x="274" y="846"/>
                    <a:pt x="858" y="263"/>
                    <a:pt x="1572" y="263"/>
                  </a:cubicBezTo>
                  <a:close/>
                  <a:moveTo>
                    <a:pt x="1572" y="1"/>
                  </a:moveTo>
                  <a:cubicBezTo>
                    <a:pt x="703" y="1"/>
                    <a:pt x="0" y="703"/>
                    <a:pt x="0" y="1560"/>
                  </a:cubicBezTo>
                  <a:lnTo>
                    <a:pt x="0" y="3608"/>
                  </a:lnTo>
                  <a:cubicBezTo>
                    <a:pt x="0" y="4465"/>
                    <a:pt x="703" y="5168"/>
                    <a:pt x="1572" y="5168"/>
                  </a:cubicBezTo>
                  <a:lnTo>
                    <a:pt x="27194" y="5168"/>
                  </a:lnTo>
                  <a:cubicBezTo>
                    <a:pt x="28051" y="5168"/>
                    <a:pt x="28754" y="4465"/>
                    <a:pt x="28754" y="3608"/>
                  </a:cubicBezTo>
                  <a:lnTo>
                    <a:pt x="28754" y="1560"/>
                  </a:lnTo>
                  <a:cubicBezTo>
                    <a:pt x="28754" y="703"/>
                    <a:pt x="28051" y="1"/>
                    <a:pt x="27194" y="1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14;p41"/>
            <p:cNvSpPr/>
            <p:nvPr/>
          </p:nvSpPr>
          <p:spPr>
            <a:xfrm>
              <a:off x="2577696" y="1678385"/>
              <a:ext cx="329131" cy="189615"/>
            </a:xfrm>
            <a:custGeom>
              <a:avLst/>
              <a:gdLst/>
              <a:ahLst/>
              <a:cxnLst/>
              <a:rect l="l" t="t" r="r" b="b"/>
              <a:pathLst>
                <a:path w="8061" h="4644" extrusionOk="0">
                  <a:moveTo>
                    <a:pt x="0" y="1"/>
                  </a:moveTo>
                  <a:lnTo>
                    <a:pt x="0" y="4644"/>
                  </a:lnTo>
                  <a:lnTo>
                    <a:pt x="8061" y="4644"/>
                  </a:lnTo>
                  <a:lnTo>
                    <a:pt x="8061" y="1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15;p41"/>
            <p:cNvSpPr/>
            <p:nvPr/>
          </p:nvSpPr>
          <p:spPr>
            <a:xfrm>
              <a:off x="2601500" y="1878660"/>
              <a:ext cx="281523" cy="279563"/>
            </a:xfrm>
            <a:custGeom>
              <a:avLst/>
              <a:gdLst/>
              <a:ahLst/>
              <a:cxnLst/>
              <a:rect l="l" t="t" r="r" b="b"/>
              <a:pathLst>
                <a:path w="6895" h="6847" extrusionOk="0">
                  <a:moveTo>
                    <a:pt x="1" y="1"/>
                  </a:moveTo>
                  <a:lnTo>
                    <a:pt x="1" y="6847"/>
                  </a:lnTo>
                  <a:lnTo>
                    <a:pt x="6894" y="6847"/>
                  </a:lnTo>
                  <a:lnTo>
                    <a:pt x="6894" y="1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6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 r="2744"/>
          <a:stretch>
            <a:fillRect/>
          </a:stretch>
        </p:blipFill>
        <p:spPr bwMode="auto">
          <a:xfrm>
            <a:off x="1071418" y="0"/>
            <a:ext cx="9605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939214" y="1341438"/>
            <a:ext cx="172878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855913" y="21050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like pasta?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240463" y="209708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like pasta?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855913" y="423227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some salt?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424114" y="5949951"/>
            <a:ext cx="7056437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1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146426" y="3132332"/>
            <a:ext cx="3864935" cy="3725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7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8" grpId="0"/>
      <p:bldP spid="37899" grpId="0"/>
      <p:bldP spid="379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-17449" y="-796059"/>
            <a:ext cx="10294000" cy="34132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REMEMBER WHAT HAVE YOU LEARNT TODAY!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73" y="3278367"/>
            <a:ext cx="3009481" cy="3143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4"/>
          <p:cNvGrpSpPr/>
          <p:nvPr/>
        </p:nvGrpSpPr>
        <p:grpSpPr>
          <a:xfrm>
            <a:off x="10025304" y="271700"/>
            <a:ext cx="1639356" cy="3268277"/>
            <a:chOff x="6305975" y="740950"/>
            <a:chExt cx="1229517" cy="2451208"/>
          </a:xfrm>
        </p:grpSpPr>
        <p:sp>
          <p:nvSpPr>
            <p:cNvPr id="247" name="Google Shape;247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4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4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4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B2D934-5FB9-4DA0-AF55-FBDBDBCD00C9}"/>
              </a:ext>
            </a:extLst>
          </p:cNvPr>
          <p:cNvSpPr txBox="1"/>
          <p:nvPr/>
        </p:nvSpPr>
        <p:spPr>
          <a:xfrm>
            <a:off x="4313185" y="3016757"/>
            <a:ext cx="563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COOKING VERBS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3DA3B5-98A1-4F5F-AA9B-299DEBAA62E5}"/>
              </a:ext>
            </a:extLst>
          </p:cNvPr>
          <p:cNvSpPr txBox="1"/>
          <p:nvPr/>
        </p:nvSpPr>
        <p:spPr>
          <a:xfrm>
            <a:off x="4313185" y="3677902"/>
            <a:ext cx="563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TONES IN STATEMENTS USED AS QUESTION</a:t>
            </a:r>
          </a:p>
        </p:txBody>
      </p:sp>
    </p:spTree>
    <p:extLst>
      <p:ext uri="{BB962C8B-B14F-4D97-AF65-F5344CB8AC3E}">
        <p14:creationId xmlns:p14="http://schemas.microsoft.com/office/powerpoint/2010/main" val="96281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7"/>
          <p:cNvSpPr txBox="1">
            <a:spLocks noGrp="1"/>
          </p:cNvSpPr>
          <p:nvPr>
            <p:ph type="title" idx="2"/>
          </p:nvPr>
        </p:nvSpPr>
        <p:spPr>
          <a:xfrm>
            <a:off x="1115187" y="342387"/>
            <a:ext cx="5147200" cy="157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000" dirty="0">
                <a:solidFill>
                  <a:schemeClr val="accent3">
                    <a:lumMod val="50000"/>
                  </a:schemeClr>
                </a:solidFill>
              </a:rPr>
              <a:t>HOME WORK</a:t>
            </a:r>
            <a:endParaRPr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50" name="Google Shape;55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387" y="3773050"/>
            <a:ext cx="5776267" cy="2321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9732" y="2101245"/>
            <a:ext cx="70526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Learn the vocabulary.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 exercise B in WB.</a:t>
            </a:r>
            <a:endParaRPr lang="en-US" sz="4400" b="1" kern="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   Prepare :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closer look 2.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659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2467" y="3243635"/>
            <a:ext cx="4099432" cy="2900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39"/>
          <p:cNvGrpSpPr/>
          <p:nvPr/>
        </p:nvGrpSpPr>
        <p:grpSpPr>
          <a:xfrm>
            <a:off x="8407967" y="987934"/>
            <a:ext cx="1639356" cy="3268277"/>
            <a:chOff x="6305975" y="740950"/>
            <a:chExt cx="1229517" cy="2451208"/>
          </a:xfrm>
        </p:grpSpPr>
        <p:sp>
          <p:nvSpPr>
            <p:cNvPr id="157" name="Google Shape;157;p39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9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9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9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9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9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9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9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9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9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39"/>
          <p:cNvSpPr txBox="1">
            <a:spLocks noGrp="1"/>
          </p:cNvSpPr>
          <p:nvPr>
            <p:ph type="body" idx="1"/>
          </p:nvPr>
        </p:nvSpPr>
        <p:spPr>
          <a:xfrm>
            <a:off x="948932" y="2355867"/>
            <a:ext cx="5507285" cy="126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6000" dirty="0"/>
              <a:t>VOCABULARY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175346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hi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368" y="1512888"/>
            <a:ext cx="4648200" cy="3962400"/>
          </a:xfrm>
          <a:prstGeom prst="rect">
            <a:avLst/>
          </a:prstGeom>
        </p:spPr>
      </p:pic>
      <p:pic>
        <p:nvPicPr>
          <p:cNvPr id="29" name="Picture 28" descr="sprink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991" y="1294099"/>
            <a:ext cx="3733800" cy="4343400"/>
          </a:xfrm>
          <a:prstGeom prst="rect">
            <a:avLst/>
          </a:prstGeom>
        </p:spPr>
      </p:pic>
      <p:pic>
        <p:nvPicPr>
          <p:cNvPr id="30" name="Picture 29" descr="sl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936" y="1656782"/>
            <a:ext cx="4114800" cy="4800600"/>
          </a:xfrm>
          <a:prstGeom prst="rect">
            <a:avLst/>
          </a:prstGeom>
        </p:spPr>
      </p:pic>
      <p:pic>
        <p:nvPicPr>
          <p:cNvPr id="26" name="Picture 25" descr="gra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1991458"/>
            <a:ext cx="4114800" cy="3810000"/>
          </a:xfrm>
          <a:prstGeom prst="rect">
            <a:avLst/>
          </a:prstGeom>
        </p:spPr>
      </p:pic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094411"/>
            <a:ext cx="3657600" cy="9445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Vocabulary: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56509" y="1540306"/>
            <a:ext cx="4191000" cy="5334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chop  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tʃɒp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(v)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5198052" y="1706252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981200" y="22860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dip 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dɪp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(v)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981200" y="2960688"/>
            <a:ext cx="3657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grate 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ɡreɪt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(v)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1981200" y="3581400"/>
            <a:ext cx="533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marinate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mærɪneɪt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endParaRPr lang="vi-VN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5198052" y="2324100"/>
            <a:ext cx="350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None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nhúng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6629400" y="35814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ướp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226628" y="2914815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None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nạo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981200" y="41148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spred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(v)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616411" y="4092502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None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phết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057400" y="4648200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sprinkle /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sprɪŋkl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(v)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625936" y="4771235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rắc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981200" y="52578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slice 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slaɪs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(v)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458691" y="532538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981200" y="57912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hisk  </a:t>
            </a:r>
            <a:r>
              <a:rPr lang="vi-VN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/wɪsk/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(v)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5486400" y="5867400"/>
            <a:ext cx="350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None/>
            </a:pPr>
            <a:r>
              <a:rPr 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đánh (trứng…)</a:t>
            </a:r>
          </a:p>
        </p:txBody>
      </p:sp>
      <p:pic>
        <p:nvPicPr>
          <p:cNvPr id="24" name="Picture 23" descr="ch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018" y="1975427"/>
            <a:ext cx="4000500" cy="3581400"/>
          </a:xfrm>
          <a:prstGeom prst="rect">
            <a:avLst/>
          </a:prstGeom>
        </p:spPr>
      </p:pic>
      <p:pic>
        <p:nvPicPr>
          <p:cNvPr id="25" name="Picture 24" descr="di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1902116"/>
            <a:ext cx="3886200" cy="3733800"/>
          </a:xfrm>
          <a:prstGeom prst="rect">
            <a:avLst/>
          </a:prstGeom>
        </p:spPr>
      </p:pic>
      <p:pic>
        <p:nvPicPr>
          <p:cNvPr id="27" name="Picture 9" descr="Résultat de recherche d'images pour &quot;marinate&quot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34300" y="1930830"/>
            <a:ext cx="4191000" cy="3429000"/>
          </a:xfrm>
          <a:prstGeom prst="rect">
            <a:avLst/>
          </a:prstGeom>
          <a:noFill/>
        </p:spPr>
      </p:pic>
      <p:pic>
        <p:nvPicPr>
          <p:cNvPr id="28" name="Picture 27" descr="sprea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1925353"/>
            <a:ext cx="4191000" cy="3581400"/>
          </a:xfrm>
          <a:prstGeom prst="rect">
            <a:avLst/>
          </a:prstGeom>
        </p:spPr>
      </p:pic>
      <p:pic>
        <p:nvPicPr>
          <p:cNvPr id="32" name="Google Shape;776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4" y="18480"/>
            <a:ext cx="12192004" cy="169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982;p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247" y="5143225"/>
            <a:ext cx="2001371" cy="171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6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  <p:bldP spid="166916" grpId="0"/>
      <p:bldP spid="166917" grpId="0"/>
      <p:bldP spid="166918" grpId="0"/>
      <p:bldP spid="166919" grpId="0"/>
      <p:bldP spid="166925" grpId="0"/>
      <p:bldP spid="166929" grpId="0"/>
      <p:bldP spid="11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70639" y="577021"/>
            <a:ext cx="10769600" cy="7392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5" name="Picture 7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4967" y="1371600"/>
            <a:ext cx="2186203" cy="2590800"/>
          </a:xfrm>
          <a:prstGeom prst="rect">
            <a:avLst/>
          </a:prstGeom>
          <a:noFill/>
        </p:spPr>
      </p:pic>
      <p:pic>
        <p:nvPicPr>
          <p:cNvPr id="27657" name="Picture 9" descr="Résultat de recherche d'images pour &quot;marinat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7196" y="1371600"/>
            <a:ext cx="1904903" cy="2590800"/>
          </a:xfrm>
          <a:prstGeom prst="rect">
            <a:avLst/>
          </a:prstGeom>
          <a:noFill/>
        </p:spPr>
      </p:pic>
      <p:pic>
        <p:nvPicPr>
          <p:cNvPr id="27659" name="Picture 11" descr="Résultat de recherche d'images pour &quot;wisk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0014" y="4267200"/>
            <a:ext cx="2507641" cy="2145267"/>
          </a:xfrm>
          <a:prstGeom prst="rect">
            <a:avLst/>
          </a:prstGeom>
          <a:noFill/>
        </p:spPr>
      </p:pic>
      <p:pic>
        <p:nvPicPr>
          <p:cNvPr id="27665" name="Picture 17" descr="Résultat de recherche d'images pour &quot;spread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87477" y="4495800"/>
            <a:ext cx="2129321" cy="1916667"/>
          </a:xfrm>
          <a:prstGeom prst="rect">
            <a:avLst/>
          </a:prstGeom>
          <a:noFill/>
        </p:spPr>
      </p:pic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1725929" y="3962401"/>
            <a:ext cx="2241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A………………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4023018" y="3962401"/>
            <a:ext cx="2241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B………………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374965" y="3962401"/>
            <a:ext cx="224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C………………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561170" y="3962401"/>
            <a:ext cx="1960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D……………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669904" y="6412468"/>
            <a:ext cx="22422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E………………..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077877" y="6412468"/>
            <a:ext cx="224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F………………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6374965" y="6412468"/>
            <a:ext cx="224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G………………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8617195" y="6412468"/>
            <a:ext cx="1848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H…………….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931604" y="636929"/>
            <a:ext cx="9829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</a:t>
            </a: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5198992" y="651458"/>
            <a:ext cx="938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grate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3188509" y="625029"/>
            <a:ext cx="1194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9116973" y="679101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marinate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2118117" y="3048000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whisk</a:t>
            </a: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4435768" y="644123"/>
            <a:ext cx="644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7468068" y="679102"/>
            <a:ext cx="1364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2118117" y="644123"/>
            <a:ext cx="869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slice</a:t>
            </a:r>
          </a:p>
        </p:txBody>
      </p:sp>
      <p:pic>
        <p:nvPicPr>
          <p:cNvPr id="26" name="Picture 25" descr="ch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371600"/>
            <a:ext cx="2324100" cy="2590800"/>
          </a:xfrm>
          <a:prstGeom prst="rect">
            <a:avLst/>
          </a:prstGeom>
        </p:spPr>
      </p:pic>
      <p:pic>
        <p:nvPicPr>
          <p:cNvPr id="27" name="Picture 26" descr="slic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1371600"/>
            <a:ext cx="2400300" cy="2590800"/>
          </a:xfrm>
          <a:prstGeom prst="rect">
            <a:avLst/>
          </a:prstGeom>
        </p:spPr>
      </p:pic>
      <p:pic>
        <p:nvPicPr>
          <p:cNvPr id="28" name="Picture 27" descr="sprink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8400" y="4495800"/>
            <a:ext cx="2209800" cy="1916667"/>
          </a:xfrm>
          <a:prstGeom prst="rect">
            <a:avLst/>
          </a:prstGeom>
        </p:spPr>
      </p:pic>
      <p:pic>
        <p:nvPicPr>
          <p:cNvPr id="29" name="Picture 28" descr="di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47654" y="4572000"/>
            <a:ext cx="2224545" cy="18404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00200" y="1018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Write a food preparation verb from the box under each picture.</a:t>
            </a:r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6248400" y="669667"/>
            <a:ext cx="1039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whisk</a:t>
            </a:r>
          </a:p>
        </p:txBody>
      </p:sp>
      <p:grpSp>
        <p:nvGrpSpPr>
          <p:cNvPr id="33" name="Google Shape;940;p69"/>
          <p:cNvGrpSpPr/>
          <p:nvPr/>
        </p:nvGrpSpPr>
        <p:grpSpPr>
          <a:xfrm>
            <a:off x="10544878" y="2267216"/>
            <a:ext cx="1580165" cy="2860993"/>
            <a:chOff x="7238100" y="555534"/>
            <a:chExt cx="678998" cy="1229371"/>
          </a:xfrm>
        </p:grpSpPr>
        <p:sp>
          <p:nvSpPr>
            <p:cNvPr id="34" name="Google Shape;941;p69"/>
            <p:cNvSpPr/>
            <p:nvPr/>
          </p:nvSpPr>
          <p:spPr>
            <a:xfrm rot="-1130666">
              <a:off x="7398362" y="1027473"/>
              <a:ext cx="216425" cy="742376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42;p69"/>
            <p:cNvSpPr/>
            <p:nvPr/>
          </p:nvSpPr>
          <p:spPr>
            <a:xfrm rot="-1130666">
              <a:off x="7293602" y="607661"/>
              <a:ext cx="390550" cy="408475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43;p69"/>
            <p:cNvSpPr/>
            <p:nvPr/>
          </p:nvSpPr>
          <p:spPr>
            <a:xfrm rot="-1130666">
              <a:off x="7555735" y="652161"/>
              <a:ext cx="33675" cy="49625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44;p69"/>
            <p:cNvSpPr/>
            <p:nvPr/>
          </p:nvSpPr>
          <p:spPr>
            <a:xfrm rot="-1130666">
              <a:off x="7478394" y="1262184"/>
              <a:ext cx="295300" cy="474475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45;p69"/>
            <p:cNvSpPr/>
            <p:nvPr/>
          </p:nvSpPr>
          <p:spPr>
            <a:xfrm rot="-1130666">
              <a:off x="7587889" y="944687"/>
              <a:ext cx="293225" cy="271475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46;p69"/>
            <p:cNvSpPr/>
            <p:nvPr/>
          </p:nvSpPr>
          <p:spPr>
            <a:xfrm rot="-1130666">
              <a:off x="7674751" y="1211143"/>
              <a:ext cx="28000" cy="27925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47;p69"/>
            <p:cNvSpPr/>
            <p:nvPr/>
          </p:nvSpPr>
          <p:spPr>
            <a:xfrm rot="-1130666">
              <a:off x="7814206" y="996133"/>
              <a:ext cx="19075" cy="38125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948;p69"/>
          <p:cNvGrpSpPr/>
          <p:nvPr/>
        </p:nvGrpSpPr>
        <p:grpSpPr>
          <a:xfrm>
            <a:off x="159843" y="5479576"/>
            <a:ext cx="1143449" cy="1302224"/>
            <a:chOff x="4507100" y="3722585"/>
            <a:chExt cx="970560" cy="1105328"/>
          </a:xfrm>
        </p:grpSpPr>
        <p:sp>
          <p:nvSpPr>
            <p:cNvPr id="42" name="Google Shape;949;p69"/>
            <p:cNvSpPr/>
            <p:nvPr/>
          </p:nvSpPr>
          <p:spPr>
            <a:xfrm>
              <a:off x="4507100" y="3722585"/>
              <a:ext cx="970560" cy="1105328"/>
            </a:xfrm>
            <a:custGeom>
              <a:avLst/>
              <a:gdLst/>
              <a:ahLst/>
              <a:cxnLst/>
              <a:rect l="l" t="t" r="r" b="b"/>
              <a:pathLst>
                <a:path w="16672" h="18987" extrusionOk="0">
                  <a:moveTo>
                    <a:pt x="7863" y="1"/>
                  </a:moveTo>
                  <a:cubicBezTo>
                    <a:pt x="4642" y="1"/>
                    <a:pt x="508" y="6140"/>
                    <a:pt x="217" y="11632"/>
                  </a:cubicBezTo>
                  <a:cubicBezTo>
                    <a:pt x="1" y="15718"/>
                    <a:pt x="3480" y="18987"/>
                    <a:pt x="7332" y="18987"/>
                  </a:cubicBezTo>
                  <a:cubicBezTo>
                    <a:pt x="8776" y="18987"/>
                    <a:pt x="10273" y="18527"/>
                    <a:pt x="11647" y="17478"/>
                  </a:cubicBezTo>
                  <a:cubicBezTo>
                    <a:pt x="16672" y="13632"/>
                    <a:pt x="11350" y="309"/>
                    <a:pt x="8087" y="11"/>
                  </a:cubicBezTo>
                  <a:cubicBezTo>
                    <a:pt x="8013" y="4"/>
                    <a:pt x="7938" y="1"/>
                    <a:pt x="786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50;p69"/>
            <p:cNvSpPr/>
            <p:nvPr/>
          </p:nvSpPr>
          <p:spPr>
            <a:xfrm>
              <a:off x="4717252" y="4199130"/>
              <a:ext cx="182329" cy="174237"/>
            </a:xfrm>
            <a:custGeom>
              <a:avLst/>
              <a:gdLst/>
              <a:ahLst/>
              <a:cxnLst/>
              <a:rect l="l" t="t" r="r" b="b"/>
              <a:pathLst>
                <a:path w="3132" h="2993" extrusionOk="0">
                  <a:moveTo>
                    <a:pt x="1542" y="0"/>
                  </a:moveTo>
                  <a:cubicBezTo>
                    <a:pt x="1290" y="0"/>
                    <a:pt x="1036" y="69"/>
                    <a:pt x="822" y="207"/>
                  </a:cubicBezTo>
                  <a:cubicBezTo>
                    <a:pt x="644" y="326"/>
                    <a:pt x="489" y="493"/>
                    <a:pt x="358" y="671"/>
                  </a:cubicBezTo>
                  <a:cubicBezTo>
                    <a:pt x="191" y="910"/>
                    <a:pt x="72" y="1195"/>
                    <a:pt x="48" y="1493"/>
                  </a:cubicBezTo>
                  <a:cubicBezTo>
                    <a:pt x="1" y="2065"/>
                    <a:pt x="346" y="2648"/>
                    <a:pt x="870" y="2874"/>
                  </a:cubicBezTo>
                  <a:cubicBezTo>
                    <a:pt x="1042" y="2954"/>
                    <a:pt x="1233" y="2993"/>
                    <a:pt x="1424" y="2993"/>
                  </a:cubicBezTo>
                  <a:cubicBezTo>
                    <a:pt x="1800" y="2993"/>
                    <a:pt x="2181" y="2845"/>
                    <a:pt x="2441" y="2576"/>
                  </a:cubicBezTo>
                  <a:cubicBezTo>
                    <a:pt x="3132" y="1850"/>
                    <a:pt x="2953" y="398"/>
                    <a:pt x="1953" y="64"/>
                  </a:cubicBezTo>
                  <a:cubicBezTo>
                    <a:pt x="1821" y="22"/>
                    <a:pt x="1682" y="0"/>
                    <a:pt x="15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51;p69"/>
            <p:cNvSpPr/>
            <p:nvPr/>
          </p:nvSpPr>
          <p:spPr>
            <a:xfrm>
              <a:off x="4908542" y="4076122"/>
              <a:ext cx="192575" cy="164399"/>
            </a:xfrm>
            <a:custGeom>
              <a:avLst/>
              <a:gdLst/>
              <a:ahLst/>
              <a:cxnLst/>
              <a:rect l="l" t="t" r="r" b="b"/>
              <a:pathLst>
                <a:path w="3308" h="2824" extrusionOk="0">
                  <a:moveTo>
                    <a:pt x="1571" y="1"/>
                  </a:moveTo>
                  <a:cubicBezTo>
                    <a:pt x="1306" y="1"/>
                    <a:pt x="1044" y="61"/>
                    <a:pt x="822" y="189"/>
                  </a:cubicBezTo>
                  <a:cubicBezTo>
                    <a:pt x="310" y="487"/>
                    <a:pt x="1" y="1118"/>
                    <a:pt x="108" y="1701"/>
                  </a:cubicBezTo>
                  <a:cubicBezTo>
                    <a:pt x="203" y="2284"/>
                    <a:pt x="727" y="2773"/>
                    <a:pt x="1322" y="2820"/>
                  </a:cubicBezTo>
                  <a:cubicBezTo>
                    <a:pt x="1353" y="2822"/>
                    <a:pt x="1383" y="2823"/>
                    <a:pt x="1413" y="2823"/>
                  </a:cubicBezTo>
                  <a:cubicBezTo>
                    <a:pt x="1890" y="2823"/>
                    <a:pt x="2332" y="2562"/>
                    <a:pt x="2680" y="2237"/>
                  </a:cubicBezTo>
                  <a:cubicBezTo>
                    <a:pt x="2882" y="2058"/>
                    <a:pt x="3061" y="1832"/>
                    <a:pt x="3108" y="1570"/>
                  </a:cubicBezTo>
                  <a:cubicBezTo>
                    <a:pt x="3308" y="610"/>
                    <a:pt x="2418" y="1"/>
                    <a:pt x="1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52;p69"/>
            <p:cNvSpPr/>
            <p:nvPr/>
          </p:nvSpPr>
          <p:spPr>
            <a:xfrm>
              <a:off x="4991730" y="4313638"/>
              <a:ext cx="284904" cy="280072"/>
            </a:xfrm>
            <a:custGeom>
              <a:avLst/>
              <a:gdLst/>
              <a:ahLst/>
              <a:cxnLst/>
              <a:rect l="l" t="t" r="r" b="b"/>
              <a:pathLst>
                <a:path w="4894" h="4811" extrusionOk="0">
                  <a:moveTo>
                    <a:pt x="2438" y="1"/>
                  </a:moveTo>
                  <a:cubicBezTo>
                    <a:pt x="1481" y="1"/>
                    <a:pt x="607" y="996"/>
                    <a:pt x="227" y="2003"/>
                  </a:cubicBezTo>
                  <a:cubicBezTo>
                    <a:pt x="143" y="2241"/>
                    <a:pt x="60" y="2491"/>
                    <a:pt x="36" y="2741"/>
                  </a:cubicBezTo>
                  <a:cubicBezTo>
                    <a:pt x="1" y="3229"/>
                    <a:pt x="215" y="3717"/>
                    <a:pt x="548" y="4086"/>
                  </a:cubicBezTo>
                  <a:cubicBezTo>
                    <a:pt x="979" y="4555"/>
                    <a:pt x="1624" y="4811"/>
                    <a:pt x="2264" y="4811"/>
                  </a:cubicBezTo>
                  <a:cubicBezTo>
                    <a:pt x="2614" y="4811"/>
                    <a:pt x="2963" y="4734"/>
                    <a:pt x="3275" y="4574"/>
                  </a:cubicBezTo>
                  <a:cubicBezTo>
                    <a:pt x="4894" y="3753"/>
                    <a:pt x="4763" y="1717"/>
                    <a:pt x="3620" y="562"/>
                  </a:cubicBezTo>
                  <a:cubicBezTo>
                    <a:pt x="3231" y="166"/>
                    <a:pt x="2827" y="1"/>
                    <a:pt x="2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53;p69"/>
            <p:cNvSpPr/>
            <p:nvPr/>
          </p:nvSpPr>
          <p:spPr>
            <a:xfrm>
              <a:off x="4799741" y="4436355"/>
              <a:ext cx="140065" cy="96520"/>
            </a:xfrm>
            <a:custGeom>
              <a:avLst/>
              <a:gdLst/>
              <a:ahLst/>
              <a:cxnLst/>
              <a:rect l="l" t="t" r="r" b="b"/>
              <a:pathLst>
                <a:path w="2406" h="1658" extrusionOk="0">
                  <a:moveTo>
                    <a:pt x="911" y="1"/>
                  </a:moveTo>
                  <a:cubicBezTo>
                    <a:pt x="780" y="1"/>
                    <a:pt x="654" y="26"/>
                    <a:pt x="548" y="85"/>
                  </a:cubicBezTo>
                  <a:cubicBezTo>
                    <a:pt x="215" y="264"/>
                    <a:pt x="0" y="752"/>
                    <a:pt x="108" y="1121"/>
                  </a:cubicBezTo>
                  <a:cubicBezTo>
                    <a:pt x="200" y="1445"/>
                    <a:pt x="541" y="1657"/>
                    <a:pt x="878" y="1657"/>
                  </a:cubicBezTo>
                  <a:cubicBezTo>
                    <a:pt x="887" y="1657"/>
                    <a:pt x="896" y="1657"/>
                    <a:pt x="905" y="1657"/>
                  </a:cubicBezTo>
                  <a:cubicBezTo>
                    <a:pt x="1596" y="1657"/>
                    <a:pt x="2406" y="776"/>
                    <a:pt x="1655" y="240"/>
                  </a:cubicBezTo>
                  <a:cubicBezTo>
                    <a:pt x="1464" y="104"/>
                    <a:pt x="1177" y="1"/>
                    <a:pt x="9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54;p69"/>
            <p:cNvSpPr/>
            <p:nvPr/>
          </p:nvSpPr>
          <p:spPr>
            <a:xfrm>
              <a:off x="4756080" y="4588120"/>
              <a:ext cx="129645" cy="132614"/>
            </a:xfrm>
            <a:custGeom>
              <a:avLst/>
              <a:gdLst/>
              <a:ahLst/>
              <a:cxnLst/>
              <a:rect l="l" t="t" r="r" b="b"/>
              <a:pathLst>
                <a:path w="2227" h="2278" extrusionOk="0">
                  <a:moveTo>
                    <a:pt x="1101" y="1"/>
                  </a:moveTo>
                  <a:cubicBezTo>
                    <a:pt x="789" y="1"/>
                    <a:pt x="457" y="116"/>
                    <a:pt x="286" y="324"/>
                  </a:cubicBezTo>
                  <a:cubicBezTo>
                    <a:pt x="215" y="407"/>
                    <a:pt x="167" y="514"/>
                    <a:pt x="131" y="621"/>
                  </a:cubicBezTo>
                  <a:cubicBezTo>
                    <a:pt x="36" y="943"/>
                    <a:pt x="0" y="1288"/>
                    <a:pt x="119" y="1598"/>
                  </a:cubicBezTo>
                  <a:cubicBezTo>
                    <a:pt x="268" y="1998"/>
                    <a:pt x="692" y="2278"/>
                    <a:pt x="1116" y="2278"/>
                  </a:cubicBezTo>
                  <a:cubicBezTo>
                    <a:pt x="1133" y="2278"/>
                    <a:pt x="1150" y="2277"/>
                    <a:pt x="1167" y="2276"/>
                  </a:cubicBezTo>
                  <a:cubicBezTo>
                    <a:pt x="1608" y="2240"/>
                    <a:pt x="2013" y="1907"/>
                    <a:pt x="2120" y="1467"/>
                  </a:cubicBezTo>
                  <a:cubicBezTo>
                    <a:pt x="2227" y="1050"/>
                    <a:pt x="1989" y="383"/>
                    <a:pt x="1608" y="133"/>
                  </a:cubicBezTo>
                  <a:cubicBezTo>
                    <a:pt x="1473" y="43"/>
                    <a:pt x="1291" y="1"/>
                    <a:pt x="11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55;p69"/>
            <p:cNvSpPr/>
            <p:nvPr/>
          </p:nvSpPr>
          <p:spPr>
            <a:xfrm>
              <a:off x="4738034" y="4008710"/>
              <a:ext cx="129703" cy="131973"/>
            </a:xfrm>
            <a:custGeom>
              <a:avLst/>
              <a:gdLst/>
              <a:ahLst/>
              <a:cxnLst/>
              <a:rect l="l" t="t" r="r" b="b"/>
              <a:pathLst>
                <a:path w="2228" h="2267" extrusionOk="0">
                  <a:moveTo>
                    <a:pt x="1101" y="0"/>
                  </a:moveTo>
                  <a:cubicBezTo>
                    <a:pt x="789" y="0"/>
                    <a:pt x="457" y="115"/>
                    <a:pt x="287" y="323"/>
                  </a:cubicBezTo>
                  <a:cubicBezTo>
                    <a:pt x="215" y="406"/>
                    <a:pt x="168" y="513"/>
                    <a:pt x="132" y="621"/>
                  </a:cubicBezTo>
                  <a:cubicBezTo>
                    <a:pt x="37" y="930"/>
                    <a:pt x="1" y="1287"/>
                    <a:pt x="120" y="1597"/>
                  </a:cubicBezTo>
                  <a:cubicBezTo>
                    <a:pt x="266" y="1990"/>
                    <a:pt x="677" y="2267"/>
                    <a:pt x="1093" y="2267"/>
                  </a:cubicBezTo>
                  <a:cubicBezTo>
                    <a:pt x="1118" y="2267"/>
                    <a:pt x="1143" y="2266"/>
                    <a:pt x="1168" y="2264"/>
                  </a:cubicBezTo>
                  <a:cubicBezTo>
                    <a:pt x="1608" y="2240"/>
                    <a:pt x="2013" y="1895"/>
                    <a:pt x="2120" y="1466"/>
                  </a:cubicBezTo>
                  <a:cubicBezTo>
                    <a:pt x="2227" y="1049"/>
                    <a:pt x="1989" y="383"/>
                    <a:pt x="1608" y="132"/>
                  </a:cubicBezTo>
                  <a:cubicBezTo>
                    <a:pt x="1473" y="43"/>
                    <a:pt x="1291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56;p69"/>
            <p:cNvSpPr/>
            <p:nvPr/>
          </p:nvSpPr>
          <p:spPr>
            <a:xfrm>
              <a:off x="4940443" y="4625261"/>
              <a:ext cx="67995" cy="51113"/>
            </a:xfrm>
            <a:custGeom>
              <a:avLst/>
              <a:gdLst/>
              <a:ahLst/>
              <a:cxnLst/>
              <a:rect l="l" t="t" r="r" b="b"/>
              <a:pathLst>
                <a:path w="1168" h="878" extrusionOk="0">
                  <a:moveTo>
                    <a:pt x="546" y="0"/>
                  </a:moveTo>
                  <a:cubicBezTo>
                    <a:pt x="421" y="0"/>
                    <a:pt x="275" y="69"/>
                    <a:pt x="120" y="245"/>
                  </a:cubicBezTo>
                  <a:cubicBezTo>
                    <a:pt x="60" y="329"/>
                    <a:pt x="0" y="424"/>
                    <a:pt x="24" y="531"/>
                  </a:cubicBezTo>
                  <a:cubicBezTo>
                    <a:pt x="36" y="590"/>
                    <a:pt x="84" y="650"/>
                    <a:pt x="131" y="698"/>
                  </a:cubicBezTo>
                  <a:cubicBezTo>
                    <a:pt x="239" y="793"/>
                    <a:pt x="370" y="864"/>
                    <a:pt x="512" y="876"/>
                  </a:cubicBezTo>
                  <a:cubicBezTo>
                    <a:pt x="529" y="877"/>
                    <a:pt x="545" y="878"/>
                    <a:pt x="560" y="878"/>
                  </a:cubicBezTo>
                  <a:cubicBezTo>
                    <a:pt x="1168" y="878"/>
                    <a:pt x="992" y="0"/>
                    <a:pt x="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57;p69"/>
            <p:cNvSpPr/>
            <p:nvPr/>
          </p:nvSpPr>
          <p:spPr>
            <a:xfrm>
              <a:off x="4614155" y="4363703"/>
              <a:ext cx="107348" cy="100013"/>
            </a:xfrm>
            <a:custGeom>
              <a:avLst/>
              <a:gdLst/>
              <a:ahLst/>
              <a:cxnLst/>
              <a:rect l="l" t="t" r="r" b="b"/>
              <a:pathLst>
                <a:path w="1844" h="1718" extrusionOk="0">
                  <a:moveTo>
                    <a:pt x="914" y="0"/>
                  </a:moveTo>
                  <a:cubicBezTo>
                    <a:pt x="438" y="0"/>
                    <a:pt x="0" y="481"/>
                    <a:pt x="10" y="976"/>
                  </a:cubicBezTo>
                  <a:cubicBezTo>
                    <a:pt x="21" y="1119"/>
                    <a:pt x="57" y="1262"/>
                    <a:pt x="129" y="1369"/>
                  </a:cubicBezTo>
                  <a:cubicBezTo>
                    <a:pt x="200" y="1476"/>
                    <a:pt x="295" y="1559"/>
                    <a:pt x="402" y="1607"/>
                  </a:cubicBezTo>
                  <a:cubicBezTo>
                    <a:pt x="533" y="1682"/>
                    <a:pt x="680" y="1717"/>
                    <a:pt x="828" y="1717"/>
                  </a:cubicBezTo>
                  <a:cubicBezTo>
                    <a:pt x="963" y="1717"/>
                    <a:pt x="1099" y="1687"/>
                    <a:pt x="1224" y="1631"/>
                  </a:cubicBezTo>
                  <a:cubicBezTo>
                    <a:pt x="1784" y="1345"/>
                    <a:pt x="1843" y="464"/>
                    <a:pt x="1307" y="119"/>
                  </a:cubicBezTo>
                  <a:cubicBezTo>
                    <a:pt x="1179" y="36"/>
                    <a:pt x="1045" y="0"/>
                    <a:pt x="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58;p69"/>
            <p:cNvSpPr/>
            <p:nvPr/>
          </p:nvSpPr>
          <p:spPr>
            <a:xfrm>
              <a:off x="5133131" y="4158321"/>
              <a:ext cx="74224" cy="70731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2" y="1"/>
                  </a:moveTo>
                  <a:cubicBezTo>
                    <a:pt x="541" y="1"/>
                    <a:pt x="437" y="33"/>
                    <a:pt x="334" y="75"/>
                  </a:cubicBezTo>
                  <a:cubicBezTo>
                    <a:pt x="262" y="99"/>
                    <a:pt x="191" y="134"/>
                    <a:pt x="131" y="194"/>
                  </a:cubicBezTo>
                  <a:cubicBezTo>
                    <a:pt x="24" y="313"/>
                    <a:pt x="0" y="491"/>
                    <a:pt x="12" y="646"/>
                  </a:cubicBezTo>
                  <a:cubicBezTo>
                    <a:pt x="24" y="801"/>
                    <a:pt x="72" y="956"/>
                    <a:pt x="167" y="1051"/>
                  </a:cubicBezTo>
                  <a:cubicBezTo>
                    <a:pt x="239" y="1122"/>
                    <a:pt x="322" y="1158"/>
                    <a:pt x="405" y="1182"/>
                  </a:cubicBezTo>
                  <a:cubicBezTo>
                    <a:pt x="475" y="1204"/>
                    <a:pt x="548" y="1214"/>
                    <a:pt x="621" y="1214"/>
                  </a:cubicBezTo>
                  <a:cubicBezTo>
                    <a:pt x="746" y="1214"/>
                    <a:pt x="871" y="1183"/>
                    <a:pt x="977" y="1122"/>
                  </a:cubicBezTo>
                  <a:cubicBezTo>
                    <a:pt x="1143" y="1027"/>
                    <a:pt x="1262" y="837"/>
                    <a:pt x="1262" y="646"/>
                  </a:cubicBezTo>
                  <a:cubicBezTo>
                    <a:pt x="1274" y="372"/>
                    <a:pt x="977" y="39"/>
                    <a:pt x="703" y="3"/>
                  </a:cubicBezTo>
                  <a:cubicBezTo>
                    <a:pt x="686" y="2"/>
                    <a:pt x="669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59;p69"/>
            <p:cNvSpPr/>
            <p:nvPr/>
          </p:nvSpPr>
          <p:spPr>
            <a:xfrm>
              <a:off x="4935611" y="3840411"/>
              <a:ext cx="91106" cy="71313"/>
            </a:xfrm>
            <a:custGeom>
              <a:avLst/>
              <a:gdLst/>
              <a:ahLst/>
              <a:cxnLst/>
              <a:rect l="l" t="t" r="r" b="b"/>
              <a:pathLst>
                <a:path w="1565" h="1225" extrusionOk="0">
                  <a:moveTo>
                    <a:pt x="633" y="0"/>
                  </a:moveTo>
                  <a:cubicBezTo>
                    <a:pt x="470" y="0"/>
                    <a:pt x="300" y="82"/>
                    <a:pt x="155" y="285"/>
                  </a:cubicBezTo>
                  <a:cubicBezTo>
                    <a:pt x="0" y="499"/>
                    <a:pt x="24" y="833"/>
                    <a:pt x="203" y="1035"/>
                  </a:cubicBezTo>
                  <a:cubicBezTo>
                    <a:pt x="319" y="1159"/>
                    <a:pt x="484" y="1225"/>
                    <a:pt x="649" y="1225"/>
                  </a:cubicBezTo>
                  <a:cubicBezTo>
                    <a:pt x="755" y="1225"/>
                    <a:pt x="860" y="1198"/>
                    <a:pt x="953" y="1142"/>
                  </a:cubicBezTo>
                  <a:cubicBezTo>
                    <a:pt x="1565" y="782"/>
                    <a:pt x="1136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38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04792 0.4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0.02871 L 0.18698 0.46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14236 0.4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-0.00463 L -0.03403 0.46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0.04445 L -0.48195 0.8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3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111 L 0.00399 0.815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2871 L -0.12518 0.81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2871 L 0.59028 0.8176 " pathEditMode="relative" ptsTypes="AA">
                                      <p:cBhvr>
                                        <p:cTn id="34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  <p:bldP spid="27684" grpId="0"/>
      <p:bldP spid="27685" grpId="0"/>
      <p:bldP spid="27686" grpId="0"/>
      <p:bldP spid="27688" grpId="0"/>
      <p:bldP spid="27689" grpId="0"/>
      <p:bldP spid="2769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03200" y="1093532"/>
            <a:ext cx="9236364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altLang="en-US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Don’t   ____the cucumber into chunks. ___   thinly.</a:t>
            </a:r>
            <a:b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 mother usually ______ some cheese and       _________  it over the pasta.</a:t>
            </a:r>
            <a:b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    the chicken in white wine for one hour</a:t>
            </a:r>
            <a:b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before roasting.</a:t>
            </a:r>
            <a:b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make this cake successfully, you should ______</a:t>
            </a:r>
            <a:b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eggs lightly.</a:t>
            </a:r>
            <a:b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______ the prawns into the batter.</a:t>
            </a:r>
            <a:b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 you ______    the butter on this slice 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altLang="en-US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of bread or for me?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905000" y="0"/>
            <a:ext cx="87630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Complete the sentences with the correct form of the verbs in 1 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377366" y="1125831"/>
            <a:ext cx="151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chop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429236" y="1125348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Slice 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501525" y="1587045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grates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6610" y="2043536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sprinkles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59220" y="2570699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Marinate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364331" y="3486061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whisk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06610" y="4432811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Dip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884118" y="4850041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spread </a:t>
            </a:r>
          </a:p>
        </p:txBody>
      </p:sp>
      <p:grpSp>
        <p:nvGrpSpPr>
          <p:cNvPr id="12" name="Google Shape;220;p42"/>
          <p:cNvGrpSpPr/>
          <p:nvPr/>
        </p:nvGrpSpPr>
        <p:grpSpPr>
          <a:xfrm>
            <a:off x="10125746" y="1929371"/>
            <a:ext cx="1626273" cy="3219609"/>
            <a:chOff x="3911509" y="2914322"/>
            <a:chExt cx="1206995" cy="2209734"/>
          </a:xfrm>
        </p:grpSpPr>
        <p:sp>
          <p:nvSpPr>
            <p:cNvPr id="13" name="Google Shape;221;p42"/>
            <p:cNvSpPr/>
            <p:nvPr/>
          </p:nvSpPr>
          <p:spPr>
            <a:xfrm rot="-1071608">
              <a:off x="4177647" y="3760363"/>
              <a:ext cx="389530" cy="1336154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22;p42"/>
            <p:cNvSpPr/>
            <p:nvPr/>
          </p:nvSpPr>
          <p:spPr>
            <a:xfrm rot="-1071608">
              <a:off x="4007311" y="3004398"/>
              <a:ext cx="702927" cy="735189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23;p42"/>
            <p:cNvSpPr/>
            <p:nvPr/>
          </p:nvSpPr>
          <p:spPr>
            <a:xfrm rot="-1071608">
              <a:off x="4483237" y="3087167"/>
              <a:ext cx="60610" cy="89317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24;p42"/>
            <p:cNvSpPr/>
            <p:nvPr/>
          </p:nvSpPr>
          <p:spPr>
            <a:xfrm rot="-1071608">
              <a:off x="4318497" y="4186476"/>
              <a:ext cx="531492" cy="853978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25;p42"/>
            <p:cNvSpPr/>
            <p:nvPr/>
          </p:nvSpPr>
          <p:spPr>
            <a:xfrm rot="-1071608">
              <a:off x="4528537" y="3618542"/>
              <a:ext cx="527757" cy="488611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6;p42"/>
            <p:cNvSpPr/>
            <p:nvPr/>
          </p:nvSpPr>
          <p:spPr>
            <a:xfrm rot="-1071608">
              <a:off x="4680369" y="4096671"/>
              <a:ext cx="50395" cy="50260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7;p42"/>
            <p:cNvSpPr/>
            <p:nvPr/>
          </p:nvSpPr>
          <p:spPr>
            <a:xfrm rot="-1071608">
              <a:off x="4937844" y="3713955"/>
              <a:ext cx="34332" cy="68619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3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795821" y="3853816"/>
            <a:ext cx="4377602" cy="3070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5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524000" y="76200"/>
            <a:ext cx="899809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Match each cooking verb in A with its definition in B.</a:t>
            </a:r>
          </a:p>
        </p:txBody>
      </p:sp>
      <p:graphicFrame>
        <p:nvGraphicFramePr>
          <p:cNvPr id="25674" name="Group 74"/>
          <p:cNvGraphicFramePr>
            <a:graphicFrameLocks noGrp="1"/>
          </p:cNvGraphicFramePr>
          <p:nvPr/>
        </p:nvGraphicFramePr>
        <p:xfrm>
          <a:off x="1725931" y="533401"/>
          <a:ext cx="8796169" cy="6151881"/>
        </p:xfrm>
        <a:graphic>
          <a:graphicData uri="http://schemas.openxmlformats.org/drawingml/2006/table">
            <a:tbl>
              <a:tblPr/>
              <a:tblGrid>
                <a:gridCol w="190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stir-fry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a. place food over boiling water so that it cooks in the steam.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deep-fry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b. cook something be keeping it almost at boiling point.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roast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c. cook food under or over a very strong heat.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grill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d. cook something slowly in liquid in a closed dish.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bake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e. cook cakes or bread in an oven.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steam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f. fry food in oil that covers it completely.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stew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g. cook thin strips of vegetables or meat quickly by stirring them in very hot oil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simmer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h. cook meat, or vegetables without liquid in an oven or over a fire.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666" name="Line 66"/>
          <p:cNvSpPr>
            <a:spLocks noChangeShapeType="1"/>
          </p:cNvSpPr>
          <p:nvPr/>
        </p:nvSpPr>
        <p:spPr bwMode="auto">
          <a:xfrm>
            <a:off x="3048000" y="1447800"/>
            <a:ext cx="582832" cy="4114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67" name="Line 67"/>
          <p:cNvSpPr>
            <a:spLocks noChangeShapeType="1"/>
          </p:cNvSpPr>
          <p:nvPr/>
        </p:nvSpPr>
        <p:spPr bwMode="auto">
          <a:xfrm>
            <a:off x="3352801" y="2286000"/>
            <a:ext cx="331725" cy="2362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68" name="Line 68"/>
          <p:cNvSpPr>
            <a:spLocks noChangeShapeType="1"/>
          </p:cNvSpPr>
          <p:nvPr/>
        </p:nvSpPr>
        <p:spPr bwMode="auto">
          <a:xfrm>
            <a:off x="2971800" y="3124200"/>
            <a:ext cx="715058" cy="2895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69" name="Line 69"/>
          <p:cNvSpPr>
            <a:spLocks noChangeShapeType="1"/>
          </p:cNvSpPr>
          <p:nvPr/>
        </p:nvSpPr>
        <p:spPr bwMode="auto">
          <a:xfrm flipV="1">
            <a:off x="2895601" y="3124200"/>
            <a:ext cx="848453" cy="381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70" name="Line 70"/>
          <p:cNvSpPr>
            <a:spLocks noChangeShapeType="1"/>
          </p:cNvSpPr>
          <p:nvPr/>
        </p:nvSpPr>
        <p:spPr bwMode="auto">
          <a:xfrm flipV="1">
            <a:off x="2895600" y="4114799"/>
            <a:ext cx="704846" cy="45719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71" name="Line 71"/>
          <p:cNvSpPr>
            <a:spLocks noChangeShapeType="1"/>
          </p:cNvSpPr>
          <p:nvPr/>
        </p:nvSpPr>
        <p:spPr bwMode="auto">
          <a:xfrm flipV="1">
            <a:off x="3048000" y="1447800"/>
            <a:ext cx="685800" cy="3200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72" name="Line 72"/>
          <p:cNvSpPr>
            <a:spLocks noChangeShapeType="1"/>
          </p:cNvSpPr>
          <p:nvPr/>
        </p:nvSpPr>
        <p:spPr bwMode="auto">
          <a:xfrm flipV="1">
            <a:off x="2819400" y="3657600"/>
            <a:ext cx="838200" cy="1676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73" name="Line 73"/>
          <p:cNvSpPr>
            <a:spLocks noChangeShapeType="1"/>
          </p:cNvSpPr>
          <p:nvPr/>
        </p:nvSpPr>
        <p:spPr bwMode="auto">
          <a:xfrm flipV="1">
            <a:off x="3236390" y="2286000"/>
            <a:ext cx="497411" cy="3886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Google Shape;980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93286" y="4648200"/>
            <a:ext cx="2169993" cy="2163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960;p69"/>
          <p:cNvGrpSpPr/>
          <p:nvPr/>
        </p:nvGrpSpPr>
        <p:grpSpPr>
          <a:xfrm>
            <a:off x="171342" y="5444332"/>
            <a:ext cx="1074340" cy="1302712"/>
            <a:chOff x="3438975" y="3763040"/>
            <a:chExt cx="911901" cy="1105743"/>
          </a:xfrm>
        </p:grpSpPr>
        <p:sp>
          <p:nvSpPr>
            <p:cNvPr id="14" name="Google Shape;961;p69"/>
            <p:cNvSpPr/>
            <p:nvPr/>
          </p:nvSpPr>
          <p:spPr>
            <a:xfrm>
              <a:off x="3438975" y="3770445"/>
              <a:ext cx="911901" cy="1092658"/>
            </a:xfrm>
            <a:custGeom>
              <a:avLst/>
              <a:gdLst/>
              <a:ahLst/>
              <a:cxnLst/>
              <a:rect l="l" t="t" r="r" b="b"/>
              <a:pathLst>
                <a:path w="17980" h="21544" extrusionOk="0">
                  <a:moveTo>
                    <a:pt x="6975" y="0"/>
                  </a:moveTo>
                  <a:cubicBezTo>
                    <a:pt x="6305" y="0"/>
                    <a:pt x="5617" y="159"/>
                    <a:pt x="4918" y="517"/>
                  </a:cubicBezTo>
                  <a:cubicBezTo>
                    <a:pt x="3894" y="1041"/>
                    <a:pt x="3073" y="2315"/>
                    <a:pt x="2525" y="3291"/>
                  </a:cubicBezTo>
                  <a:cubicBezTo>
                    <a:pt x="822" y="6327"/>
                    <a:pt x="1" y="9875"/>
                    <a:pt x="215" y="13352"/>
                  </a:cubicBezTo>
                  <a:cubicBezTo>
                    <a:pt x="322" y="15173"/>
                    <a:pt x="727" y="17031"/>
                    <a:pt x="1775" y="18531"/>
                  </a:cubicBezTo>
                  <a:cubicBezTo>
                    <a:pt x="3217" y="20589"/>
                    <a:pt x="5658" y="21543"/>
                    <a:pt x="8099" y="21543"/>
                  </a:cubicBezTo>
                  <a:cubicBezTo>
                    <a:pt x="8257" y="21543"/>
                    <a:pt x="8416" y="21539"/>
                    <a:pt x="8573" y="21531"/>
                  </a:cubicBezTo>
                  <a:cubicBezTo>
                    <a:pt x="10133" y="21448"/>
                    <a:pt x="11895" y="21091"/>
                    <a:pt x="13264" y="20305"/>
                  </a:cubicBezTo>
                  <a:cubicBezTo>
                    <a:pt x="17979" y="17614"/>
                    <a:pt x="16896" y="11542"/>
                    <a:pt x="14991" y="7458"/>
                  </a:cubicBezTo>
                  <a:cubicBezTo>
                    <a:pt x="13655" y="4606"/>
                    <a:pt x="10583" y="0"/>
                    <a:pt x="6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62;p69"/>
            <p:cNvSpPr/>
            <p:nvPr/>
          </p:nvSpPr>
          <p:spPr>
            <a:xfrm>
              <a:off x="3438975" y="3763040"/>
              <a:ext cx="866610" cy="1105743"/>
            </a:xfrm>
            <a:custGeom>
              <a:avLst/>
              <a:gdLst/>
              <a:ahLst/>
              <a:cxnLst/>
              <a:rect l="l" t="t" r="r" b="b"/>
              <a:pathLst>
                <a:path w="17087" h="21802" extrusionOk="0">
                  <a:moveTo>
                    <a:pt x="6912" y="294"/>
                  </a:moveTo>
                  <a:cubicBezTo>
                    <a:pt x="7754" y="294"/>
                    <a:pt x="8602" y="537"/>
                    <a:pt x="9359" y="949"/>
                  </a:cubicBezTo>
                  <a:cubicBezTo>
                    <a:pt x="10788" y="1723"/>
                    <a:pt x="11931" y="3008"/>
                    <a:pt x="12883" y="4306"/>
                  </a:cubicBezTo>
                  <a:cubicBezTo>
                    <a:pt x="13765" y="5497"/>
                    <a:pt x="14503" y="6795"/>
                    <a:pt x="15098" y="8152"/>
                  </a:cubicBezTo>
                  <a:cubicBezTo>
                    <a:pt x="16301" y="10926"/>
                    <a:pt x="17086" y="14355"/>
                    <a:pt x="15931" y="17260"/>
                  </a:cubicBezTo>
                  <a:cubicBezTo>
                    <a:pt x="14860" y="19939"/>
                    <a:pt x="12121" y="21142"/>
                    <a:pt x="9431" y="21463"/>
                  </a:cubicBezTo>
                  <a:cubicBezTo>
                    <a:pt x="9017" y="21514"/>
                    <a:pt x="8599" y="21540"/>
                    <a:pt x="8182" y="21540"/>
                  </a:cubicBezTo>
                  <a:cubicBezTo>
                    <a:pt x="5759" y="21540"/>
                    <a:pt x="3362" y="20660"/>
                    <a:pt x="1899" y="18612"/>
                  </a:cubicBezTo>
                  <a:lnTo>
                    <a:pt x="1899" y="18612"/>
                  </a:lnTo>
                  <a:cubicBezTo>
                    <a:pt x="1897" y="18610"/>
                    <a:pt x="1896" y="18608"/>
                    <a:pt x="1894" y="18606"/>
                  </a:cubicBezTo>
                  <a:lnTo>
                    <a:pt x="1894" y="18606"/>
                  </a:lnTo>
                  <a:cubicBezTo>
                    <a:pt x="1894" y="18606"/>
                    <a:pt x="1894" y="18606"/>
                    <a:pt x="1894" y="18606"/>
                  </a:cubicBezTo>
                  <a:cubicBezTo>
                    <a:pt x="1893" y="18605"/>
                    <a:pt x="1893" y="18604"/>
                    <a:pt x="1892" y="18603"/>
                  </a:cubicBezTo>
                  <a:lnTo>
                    <a:pt x="1892" y="18603"/>
                  </a:lnTo>
                  <a:cubicBezTo>
                    <a:pt x="643" y="16770"/>
                    <a:pt x="310" y="14497"/>
                    <a:pt x="322" y="12319"/>
                  </a:cubicBezTo>
                  <a:cubicBezTo>
                    <a:pt x="322" y="10104"/>
                    <a:pt x="763" y="7902"/>
                    <a:pt x="1549" y="5842"/>
                  </a:cubicBezTo>
                  <a:cubicBezTo>
                    <a:pt x="1930" y="4842"/>
                    <a:pt x="2406" y="3878"/>
                    <a:pt x="2954" y="2973"/>
                  </a:cubicBezTo>
                  <a:cubicBezTo>
                    <a:pt x="3454" y="2151"/>
                    <a:pt x="4061" y="1318"/>
                    <a:pt x="4894" y="830"/>
                  </a:cubicBezTo>
                  <a:cubicBezTo>
                    <a:pt x="5529" y="459"/>
                    <a:pt x="6219" y="294"/>
                    <a:pt x="6912" y="294"/>
                  </a:cubicBezTo>
                  <a:close/>
                  <a:moveTo>
                    <a:pt x="6951" y="0"/>
                  </a:moveTo>
                  <a:cubicBezTo>
                    <a:pt x="5616" y="0"/>
                    <a:pt x="4381" y="661"/>
                    <a:pt x="3513" y="1699"/>
                  </a:cubicBezTo>
                  <a:cubicBezTo>
                    <a:pt x="2287" y="3175"/>
                    <a:pt x="1477" y="5056"/>
                    <a:pt x="894" y="6878"/>
                  </a:cubicBezTo>
                  <a:cubicBezTo>
                    <a:pt x="275" y="8842"/>
                    <a:pt x="1" y="10914"/>
                    <a:pt x="60" y="12974"/>
                  </a:cubicBezTo>
                  <a:cubicBezTo>
                    <a:pt x="108" y="14986"/>
                    <a:pt x="501" y="17058"/>
                    <a:pt x="1656" y="18748"/>
                  </a:cubicBezTo>
                  <a:cubicBezTo>
                    <a:pt x="3203" y="20920"/>
                    <a:pt x="5677" y="21801"/>
                    <a:pt x="8203" y="21801"/>
                  </a:cubicBezTo>
                  <a:cubicBezTo>
                    <a:pt x="9389" y="21801"/>
                    <a:pt x="10586" y="21607"/>
                    <a:pt x="11705" y="21261"/>
                  </a:cubicBezTo>
                  <a:cubicBezTo>
                    <a:pt x="13300" y="20772"/>
                    <a:pt x="14741" y="19808"/>
                    <a:pt x="15658" y="18391"/>
                  </a:cubicBezTo>
                  <a:cubicBezTo>
                    <a:pt x="16443" y="17165"/>
                    <a:pt x="16741" y="15677"/>
                    <a:pt x="16753" y="14224"/>
                  </a:cubicBezTo>
                  <a:cubicBezTo>
                    <a:pt x="16777" y="11259"/>
                    <a:pt x="15658" y="8283"/>
                    <a:pt x="14157" y="5759"/>
                  </a:cubicBezTo>
                  <a:cubicBezTo>
                    <a:pt x="13360" y="4389"/>
                    <a:pt x="12395" y="3092"/>
                    <a:pt x="11240" y="2008"/>
                  </a:cubicBezTo>
                  <a:cubicBezTo>
                    <a:pt x="10193" y="1020"/>
                    <a:pt x="8907" y="210"/>
                    <a:pt x="7454" y="32"/>
                  </a:cubicBezTo>
                  <a:cubicBezTo>
                    <a:pt x="7285" y="11"/>
                    <a:pt x="7117" y="0"/>
                    <a:pt x="69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63;p69"/>
            <p:cNvSpPr/>
            <p:nvPr/>
          </p:nvSpPr>
          <p:spPr>
            <a:xfrm>
              <a:off x="3509067" y="4364250"/>
              <a:ext cx="322462" cy="257949"/>
            </a:xfrm>
            <a:custGeom>
              <a:avLst/>
              <a:gdLst/>
              <a:ahLst/>
              <a:cxnLst/>
              <a:rect l="l" t="t" r="r" b="b"/>
              <a:pathLst>
                <a:path w="6358" h="5086" extrusionOk="0">
                  <a:moveTo>
                    <a:pt x="3691" y="13"/>
                  </a:moveTo>
                  <a:cubicBezTo>
                    <a:pt x="2226" y="25"/>
                    <a:pt x="726" y="1"/>
                    <a:pt x="321" y="1763"/>
                  </a:cubicBezTo>
                  <a:cubicBezTo>
                    <a:pt x="155" y="2489"/>
                    <a:pt x="0" y="3299"/>
                    <a:pt x="369" y="3930"/>
                  </a:cubicBezTo>
                  <a:cubicBezTo>
                    <a:pt x="607" y="4323"/>
                    <a:pt x="1012" y="4573"/>
                    <a:pt x="1417" y="4751"/>
                  </a:cubicBezTo>
                  <a:cubicBezTo>
                    <a:pt x="1927" y="4965"/>
                    <a:pt x="2477" y="5085"/>
                    <a:pt x="3021" y="5085"/>
                  </a:cubicBezTo>
                  <a:cubicBezTo>
                    <a:pt x="3328" y="5085"/>
                    <a:pt x="3633" y="5047"/>
                    <a:pt x="3929" y="4966"/>
                  </a:cubicBezTo>
                  <a:cubicBezTo>
                    <a:pt x="5810" y="4466"/>
                    <a:pt x="6358" y="3144"/>
                    <a:pt x="5751" y="1382"/>
                  </a:cubicBezTo>
                  <a:cubicBezTo>
                    <a:pt x="5620" y="977"/>
                    <a:pt x="5429" y="560"/>
                    <a:pt x="5096" y="310"/>
                  </a:cubicBezTo>
                  <a:cubicBezTo>
                    <a:pt x="4703" y="25"/>
                    <a:pt x="4179" y="13"/>
                    <a:pt x="3691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64;p69"/>
            <p:cNvSpPr/>
            <p:nvPr/>
          </p:nvSpPr>
          <p:spPr>
            <a:xfrm>
              <a:off x="3798920" y="4647154"/>
              <a:ext cx="197494" cy="154283"/>
            </a:xfrm>
            <a:custGeom>
              <a:avLst/>
              <a:gdLst/>
              <a:ahLst/>
              <a:cxnLst/>
              <a:rect l="l" t="t" r="r" b="b"/>
              <a:pathLst>
                <a:path w="3894" h="3042" extrusionOk="0">
                  <a:moveTo>
                    <a:pt x="1844" y="0"/>
                  </a:moveTo>
                  <a:cubicBezTo>
                    <a:pt x="1234" y="0"/>
                    <a:pt x="615" y="179"/>
                    <a:pt x="238" y="673"/>
                  </a:cubicBezTo>
                  <a:cubicBezTo>
                    <a:pt x="12" y="983"/>
                    <a:pt x="0" y="1388"/>
                    <a:pt x="24" y="1757"/>
                  </a:cubicBezTo>
                  <a:cubicBezTo>
                    <a:pt x="36" y="2114"/>
                    <a:pt x="107" y="2483"/>
                    <a:pt x="357" y="2733"/>
                  </a:cubicBezTo>
                  <a:cubicBezTo>
                    <a:pt x="524" y="2888"/>
                    <a:pt x="750" y="2959"/>
                    <a:pt x="976" y="2995"/>
                  </a:cubicBezTo>
                  <a:cubicBezTo>
                    <a:pt x="1144" y="3028"/>
                    <a:pt x="1313" y="3042"/>
                    <a:pt x="1482" y="3042"/>
                  </a:cubicBezTo>
                  <a:cubicBezTo>
                    <a:pt x="1865" y="3042"/>
                    <a:pt x="2251" y="2971"/>
                    <a:pt x="2631" y="2888"/>
                  </a:cubicBezTo>
                  <a:cubicBezTo>
                    <a:pt x="3096" y="2781"/>
                    <a:pt x="3620" y="2602"/>
                    <a:pt x="3798" y="2150"/>
                  </a:cubicBezTo>
                  <a:cubicBezTo>
                    <a:pt x="3893" y="1900"/>
                    <a:pt x="3846" y="1614"/>
                    <a:pt x="3762" y="1352"/>
                  </a:cubicBezTo>
                  <a:cubicBezTo>
                    <a:pt x="3596" y="757"/>
                    <a:pt x="3381" y="292"/>
                    <a:pt x="2750" y="126"/>
                  </a:cubicBezTo>
                  <a:cubicBezTo>
                    <a:pt x="2474" y="49"/>
                    <a:pt x="2160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65;p69"/>
            <p:cNvSpPr/>
            <p:nvPr/>
          </p:nvSpPr>
          <p:spPr>
            <a:xfrm>
              <a:off x="3611112" y="4667391"/>
              <a:ext cx="117157" cy="73287"/>
            </a:xfrm>
            <a:custGeom>
              <a:avLst/>
              <a:gdLst/>
              <a:ahLst/>
              <a:cxnLst/>
              <a:rect l="l" t="t" r="r" b="b"/>
              <a:pathLst>
                <a:path w="2310" h="1445" extrusionOk="0">
                  <a:moveTo>
                    <a:pt x="1356" y="0"/>
                  </a:moveTo>
                  <a:cubicBezTo>
                    <a:pt x="783" y="0"/>
                    <a:pt x="122" y="201"/>
                    <a:pt x="60" y="572"/>
                  </a:cubicBezTo>
                  <a:cubicBezTo>
                    <a:pt x="0" y="858"/>
                    <a:pt x="214" y="1144"/>
                    <a:pt x="465" y="1275"/>
                  </a:cubicBezTo>
                  <a:cubicBezTo>
                    <a:pt x="726" y="1406"/>
                    <a:pt x="1024" y="1417"/>
                    <a:pt x="1322" y="1441"/>
                  </a:cubicBezTo>
                  <a:cubicBezTo>
                    <a:pt x="1375" y="1441"/>
                    <a:pt x="1435" y="1444"/>
                    <a:pt x="1494" y="1444"/>
                  </a:cubicBezTo>
                  <a:cubicBezTo>
                    <a:pt x="1554" y="1444"/>
                    <a:pt x="1613" y="1441"/>
                    <a:pt x="1667" y="1429"/>
                  </a:cubicBezTo>
                  <a:cubicBezTo>
                    <a:pt x="2108" y="1322"/>
                    <a:pt x="2310" y="775"/>
                    <a:pt x="2203" y="334"/>
                  </a:cubicBezTo>
                  <a:cubicBezTo>
                    <a:pt x="2147" y="108"/>
                    <a:pt x="1775" y="0"/>
                    <a:pt x="1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6;p69"/>
            <p:cNvSpPr/>
            <p:nvPr/>
          </p:nvSpPr>
          <p:spPr>
            <a:xfrm>
              <a:off x="3877381" y="4388087"/>
              <a:ext cx="221686" cy="216310"/>
            </a:xfrm>
            <a:custGeom>
              <a:avLst/>
              <a:gdLst/>
              <a:ahLst/>
              <a:cxnLst/>
              <a:rect l="l" t="t" r="r" b="b"/>
              <a:pathLst>
                <a:path w="4371" h="4265" extrusionOk="0">
                  <a:moveTo>
                    <a:pt x="2572" y="1"/>
                  </a:moveTo>
                  <a:cubicBezTo>
                    <a:pt x="2350" y="1"/>
                    <a:pt x="2094" y="34"/>
                    <a:pt x="1799" y="102"/>
                  </a:cubicBezTo>
                  <a:cubicBezTo>
                    <a:pt x="1477" y="186"/>
                    <a:pt x="1144" y="257"/>
                    <a:pt x="858" y="447"/>
                  </a:cubicBezTo>
                  <a:cubicBezTo>
                    <a:pt x="287" y="828"/>
                    <a:pt x="168" y="1805"/>
                    <a:pt x="60" y="2483"/>
                  </a:cubicBezTo>
                  <a:cubicBezTo>
                    <a:pt x="1" y="2924"/>
                    <a:pt x="13" y="3424"/>
                    <a:pt x="275" y="3757"/>
                  </a:cubicBezTo>
                  <a:cubicBezTo>
                    <a:pt x="525" y="4079"/>
                    <a:pt x="953" y="4150"/>
                    <a:pt x="1334" y="4210"/>
                  </a:cubicBezTo>
                  <a:cubicBezTo>
                    <a:pt x="1547" y="4237"/>
                    <a:pt x="1764" y="4265"/>
                    <a:pt x="1981" y="4265"/>
                  </a:cubicBezTo>
                  <a:cubicBezTo>
                    <a:pt x="2139" y="4265"/>
                    <a:pt x="2298" y="4250"/>
                    <a:pt x="2454" y="4210"/>
                  </a:cubicBezTo>
                  <a:cubicBezTo>
                    <a:pt x="3370" y="3972"/>
                    <a:pt x="4370" y="3043"/>
                    <a:pt x="4144" y="1936"/>
                  </a:cubicBezTo>
                  <a:cubicBezTo>
                    <a:pt x="3882" y="663"/>
                    <a:pt x="3556" y="1"/>
                    <a:pt x="2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7;p69"/>
            <p:cNvSpPr/>
            <p:nvPr/>
          </p:nvSpPr>
          <p:spPr>
            <a:xfrm>
              <a:off x="4045257" y="4610840"/>
              <a:ext cx="172896" cy="129380"/>
            </a:xfrm>
            <a:custGeom>
              <a:avLst/>
              <a:gdLst/>
              <a:ahLst/>
              <a:cxnLst/>
              <a:rect l="l" t="t" r="r" b="b"/>
              <a:pathLst>
                <a:path w="3409" h="2551" extrusionOk="0">
                  <a:moveTo>
                    <a:pt x="1113" y="1"/>
                  </a:moveTo>
                  <a:cubicBezTo>
                    <a:pt x="766" y="1"/>
                    <a:pt x="414" y="169"/>
                    <a:pt x="144" y="592"/>
                  </a:cubicBezTo>
                  <a:cubicBezTo>
                    <a:pt x="1" y="818"/>
                    <a:pt x="25" y="1104"/>
                    <a:pt x="48" y="1378"/>
                  </a:cubicBezTo>
                  <a:cubicBezTo>
                    <a:pt x="96" y="1842"/>
                    <a:pt x="227" y="2425"/>
                    <a:pt x="644" y="2532"/>
                  </a:cubicBezTo>
                  <a:cubicBezTo>
                    <a:pt x="694" y="2545"/>
                    <a:pt x="743" y="2550"/>
                    <a:pt x="793" y="2550"/>
                  </a:cubicBezTo>
                  <a:cubicBezTo>
                    <a:pt x="886" y="2550"/>
                    <a:pt x="979" y="2532"/>
                    <a:pt x="1072" y="2509"/>
                  </a:cubicBezTo>
                  <a:cubicBezTo>
                    <a:pt x="3409" y="1948"/>
                    <a:pt x="2291" y="1"/>
                    <a:pt x="1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8;p69"/>
            <p:cNvSpPr/>
            <p:nvPr/>
          </p:nvSpPr>
          <p:spPr>
            <a:xfrm>
              <a:off x="3822199" y="4291317"/>
              <a:ext cx="96921" cy="74352"/>
            </a:xfrm>
            <a:custGeom>
              <a:avLst/>
              <a:gdLst/>
              <a:ahLst/>
              <a:cxnLst/>
              <a:rect l="l" t="t" r="r" b="b"/>
              <a:pathLst>
                <a:path w="1911" h="1466" extrusionOk="0">
                  <a:moveTo>
                    <a:pt x="1167" y="0"/>
                  </a:moveTo>
                  <a:cubicBezTo>
                    <a:pt x="623" y="0"/>
                    <a:pt x="0" y="602"/>
                    <a:pt x="363" y="1165"/>
                  </a:cubicBezTo>
                  <a:cubicBezTo>
                    <a:pt x="497" y="1380"/>
                    <a:pt x="715" y="1466"/>
                    <a:pt x="939" y="1466"/>
                  </a:cubicBezTo>
                  <a:cubicBezTo>
                    <a:pt x="1112" y="1466"/>
                    <a:pt x="1289" y="1415"/>
                    <a:pt x="1434" y="1332"/>
                  </a:cubicBezTo>
                  <a:cubicBezTo>
                    <a:pt x="1720" y="1165"/>
                    <a:pt x="1910" y="891"/>
                    <a:pt x="1779" y="486"/>
                  </a:cubicBezTo>
                  <a:cubicBezTo>
                    <a:pt x="1671" y="139"/>
                    <a:pt x="1428" y="0"/>
                    <a:pt x="1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9;p69"/>
            <p:cNvSpPr/>
            <p:nvPr/>
          </p:nvSpPr>
          <p:spPr>
            <a:xfrm>
              <a:off x="4149127" y="4467258"/>
              <a:ext cx="102449" cy="74098"/>
            </a:xfrm>
            <a:custGeom>
              <a:avLst/>
              <a:gdLst/>
              <a:ahLst/>
              <a:cxnLst/>
              <a:rect l="l" t="t" r="r" b="b"/>
              <a:pathLst>
                <a:path w="2020" h="1461" extrusionOk="0">
                  <a:moveTo>
                    <a:pt x="872" y="0"/>
                  </a:moveTo>
                  <a:cubicBezTo>
                    <a:pt x="525" y="0"/>
                    <a:pt x="189" y="203"/>
                    <a:pt x="72" y="553"/>
                  </a:cubicBezTo>
                  <a:cubicBezTo>
                    <a:pt x="1" y="756"/>
                    <a:pt x="60" y="982"/>
                    <a:pt x="120" y="1184"/>
                  </a:cubicBezTo>
                  <a:cubicBezTo>
                    <a:pt x="144" y="1280"/>
                    <a:pt x="179" y="1363"/>
                    <a:pt x="251" y="1411"/>
                  </a:cubicBezTo>
                  <a:cubicBezTo>
                    <a:pt x="310" y="1446"/>
                    <a:pt x="370" y="1458"/>
                    <a:pt x="441" y="1458"/>
                  </a:cubicBezTo>
                  <a:cubicBezTo>
                    <a:pt x="474" y="1460"/>
                    <a:pt x="509" y="1461"/>
                    <a:pt x="543" y="1461"/>
                  </a:cubicBezTo>
                  <a:cubicBezTo>
                    <a:pt x="1179" y="1461"/>
                    <a:pt x="2020" y="1151"/>
                    <a:pt x="1715" y="541"/>
                  </a:cubicBezTo>
                  <a:cubicBezTo>
                    <a:pt x="1668" y="458"/>
                    <a:pt x="1596" y="363"/>
                    <a:pt x="1489" y="256"/>
                  </a:cubicBezTo>
                  <a:cubicBezTo>
                    <a:pt x="1314" y="81"/>
                    <a:pt x="1091" y="0"/>
                    <a:pt x="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70;p69"/>
            <p:cNvSpPr/>
            <p:nvPr/>
          </p:nvSpPr>
          <p:spPr>
            <a:xfrm>
              <a:off x="4078477" y="4271233"/>
              <a:ext cx="139575" cy="120505"/>
            </a:xfrm>
            <a:custGeom>
              <a:avLst/>
              <a:gdLst/>
              <a:ahLst/>
              <a:cxnLst/>
              <a:rect l="l" t="t" r="r" b="b"/>
              <a:pathLst>
                <a:path w="2752" h="2376" extrusionOk="0">
                  <a:moveTo>
                    <a:pt x="1531" y="1"/>
                  </a:moveTo>
                  <a:cubicBezTo>
                    <a:pt x="1301" y="1"/>
                    <a:pt x="1071" y="54"/>
                    <a:pt x="882" y="144"/>
                  </a:cubicBezTo>
                  <a:cubicBezTo>
                    <a:pt x="215" y="465"/>
                    <a:pt x="1" y="1037"/>
                    <a:pt x="215" y="1811"/>
                  </a:cubicBezTo>
                  <a:cubicBezTo>
                    <a:pt x="251" y="1918"/>
                    <a:pt x="286" y="2037"/>
                    <a:pt x="358" y="2132"/>
                  </a:cubicBezTo>
                  <a:cubicBezTo>
                    <a:pt x="465" y="2263"/>
                    <a:pt x="620" y="2323"/>
                    <a:pt x="786" y="2359"/>
                  </a:cubicBezTo>
                  <a:cubicBezTo>
                    <a:pt x="848" y="2370"/>
                    <a:pt x="915" y="2376"/>
                    <a:pt x="985" y="2376"/>
                  </a:cubicBezTo>
                  <a:cubicBezTo>
                    <a:pt x="1696" y="2376"/>
                    <a:pt x="2751" y="1784"/>
                    <a:pt x="2632" y="906"/>
                  </a:cubicBezTo>
                  <a:cubicBezTo>
                    <a:pt x="2608" y="787"/>
                    <a:pt x="2584" y="680"/>
                    <a:pt x="2537" y="585"/>
                  </a:cubicBezTo>
                  <a:cubicBezTo>
                    <a:pt x="2347" y="166"/>
                    <a:pt x="1938" y="1"/>
                    <a:pt x="1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71;p69"/>
            <p:cNvSpPr/>
            <p:nvPr/>
          </p:nvSpPr>
          <p:spPr>
            <a:xfrm>
              <a:off x="3601729" y="4247091"/>
              <a:ext cx="106050" cy="77243"/>
            </a:xfrm>
            <a:custGeom>
              <a:avLst/>
              <a:gdLst/>
              <a:ahLst/>
              <a:cxnLst/>
              <a:rect l="l" t="t" r="r" b="b"/>
              <a:pathLst>
                <a:path w="2091" h="1523" extrusionOk="0">
                  <a:moveTo>
                    <a:pt x="893" y="0"/>
                  </a:moveTo>
                  <a:cubicBezTo>
                    <a:pt x="494" y="0"/>
                    <a:pt x="145" y="208"/>
                    <a:pt x="78" y="751"/>
                  </a:cubicBezTo>
                  <a:cubicBezTo>
                    <a:pt x="1" y="1301"/>
                    <a:pt x="525" y="1522"/>
                    <a:pt x="1029" y="1522"/>
                  </a:cubicBezTo>
                  <a:cubicBezTo>
                    <a:pt x="1223" y="1522"/>
                    <a:pt x="1414" y="1489"/>
                    <a:pt x="1566" y="1430"/>
                  </a:cubicBezTo>
                  <a:cubicBezTo>
                    <a:pt x="1793" y="1346"/>
                    <a:pt x="1983" y="1132"/>
                    <a:pt x="2019" y="870"/>
                  </a:cubicBezTo>
                  <a:cubicBezTo>
                    <a:pt x="2090" y="358"/>
                    <a:pt x="1566" y="108"/>
                    <a:pt x="1197" y="37"/>
                  </a:cubicBezTo>
                  <a:cubicBezTo>
                    <a:pt x="1095" y="13"/>
                    <a:pt x="993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6" grpId="0" animBg="1"/>
      <p:bldP spid="25667" grpId="0" animBg="1"/>
      <p:bldP spid="25668" grpId="0" animBg="1"/>
      <p:bldP spid="25669" grpId="0" animBg="1"/>
      <p:bldP spid="25670" grpId="0" animBg="1"/>
      <p:bldP spid="25671" grpId="0" animBg="1"/>
      <p:bldP spid="25672" grpId="0" animBg="1"/>
      <p:bldP spid="256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524000" y="76200"/>
            <a:ext cx="899809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5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 each cooking verb in A with its definition in B.</a:t>
            </a:r>
          </a:p>
        </p:txBody>
      </p:sp>
      <p:graphicFrame>
        <p:nvGraphicFramePr>
          <p:cNvPr id="25674" name="Group 74"/>
          <p:cNvGraphicFramePr>
            <a:graphicFrameLocks noGrp="1"/>
          </p:cNvGraphicFramePr>
          <p:nvPr/>
        </p:nvGraphicFramePr>
        <p:xfrm>
          <a:off x="1725931" y="533401"/>
          <a:ext cx="8796169" cy="6200459"/>
        </p:xfrm>
        <a:graphic>
          <a:graphicData uri="http://schemas.openxmlformats.org/drawingml/2006/table">
            <a:tbl>
              <a:tblPr/>
              <a:tblGrid>
                <a:gridCol w="1904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 stir-fry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g. cook thin strips of vegetables or meat quickly by stirring them in very hot oil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deep-fry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f. fry food in oil that covers it completely.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roast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h. cook meat, or vegetables without liquid in an oven or over a fire.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grill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c. cook food under or over a very strong heat.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 bake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e. cook cakes or bread in an oven.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 steam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a. place food over boiling water so that it cooks in the steam.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 stew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d. cook something slowly in liquid in a closed dish.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8. simmer</a:t>
                      </a:r>
                    </a:p>
                  </a:txBody>
                  <a:tcPr marL="67232" marR="672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b. cook something be keeping it almost at boiling point.</a:t>
                      </a:r>
                    </a:p>
                  </a:txBody>
                  <a:tcPr marL="67232" marR="672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Google Shape;509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68632" y="2657172"/>
            <a:ext cx="4106932" cy="431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983;p69"/>
          <p:cNvGrpSpPr/>
          <p:nvPr/>
        </p:nvGrpSpPr>
        <p:grpSpPr>
          <a:xfrm>
            <a:off x="140205" y="5416269"/>
            <a:ext cx="1143413" cy="1317591"/>
            <a:chOff x="6264162" y="3820808"/>
            <a:chExt cx="970530" cy="1118372"/>
          </a:xfrm>
        </p:grpSpPr>
        <p:sp>
          <p:nvSpPr>
            <p:cNvPr id="6" name="Google Shape;984;p69"/>
            <p:cNvSpPr/>
            <p:nvPr/>
          </p:nvSpPr>
          <p:spPr>
            <a:xfrm>
              <a:off x="6264162" y="3828009"/>
              <a:ext cx="970530" cy="1104374"/>
            </a:xfrm>
            <a:custGeom>
              <a:avLst/>
              <a:gdLst/>
              <a:ahLst/>
              <a:cxnLst/>
              <a:rect l="l" t="t" r="r" b="b"/>
              <a:pathLst>
                <a:path w="19136" h="21775" extrusionOk="0">
                  <a:moveTo>
                    <a:pt x="10120" y="1"/>
                  </a:moveTo>
                  <a:cubicBezTo>
                    <a:pt x="10032" y="1"/>
                    <a:pt x="9945" y="5"/>
                    <a:pt x="9859" y="13"/>
                  </a:cubicBezTo>
                  <a:cubicBezTo>
                    <a:pt x="6121" y="346"/>
                    <a:pt x="1" y="15634"/>
                    <a:pt x="5775" y="20039"/>
                  </a:cubicBezTo>
                  <a:cubicBezTo>
                    <a:pt x="7352" y="21245"/>
                    <a:pt x="9071" y="21774"/>
                    <a:pt x="10730" y="21774"/>
                  </a:cubicBezTo>
                  <a:cubicBezTo>
                    <a:pt x="15146" y="21774"/>
                    <a:pt x="19135" y="18027"/>
                    <a:pt x="18884" y="13336"/>
                  </a:cubicBezTo>
                  <a:cubicBezTo>
                    <a:pt x="18559" y="7032"/>
                    <a:pt x="13813" y="1"/>
                    <a:pt x="10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985;p69"/>
            <p:cNvSpPr/>
            <p:nvPr/>
          </p:nvSpPr>
          <p:spPr>
            <a:xfrm>
              <a:off x="6791933" y="4521272"/>
              <a:ext cx="431251" cy="411015"/>
            </a:xfrm>
            <a:custGeom>
              <a:avLst/>
              <a:gdLst/>
              <a:ahLst/>
              <a:cxnLst/>
              <a:rect l="l" t="t" r="r" b="b"/>
              <a:pathLst>
                <a:path w="8503" h="8104" extrusionOk="0">
                  <a:moveTo>
                    <a:pt x="8490" y="0"/>
                  </a:moveTo>
                  <a:cubicBezTo>
                    <a:pt x="6966" y="750"/>
                    <a:pt x="5311" y="1310"/>
                    <a:pt x="3882" y="2251"/>
                  </a:cubicBezTo>
                  <a:cubicBezTo>
                    <a:pt x="2525" y="3167"/>
                    <a:pt x="1394" y="4453"/>
                    <a:pt x="668" y="5930"/>
                  </a:cubicBezTo>
                  <a:cubicBezTo>
                    <a:pt x="334" y="6608"/>
                    <a:pt x="72" y="7346"/>
                    <a:pt x="1" y="8097"/>
                  </a:cubicBezTo>
                  <a:cubicBezTo>
                    <a:pt x="114" y="8101"/>
                    <a:pt x="226" y="8104"/>
                    <a:pt x="339" y="8104"/>
                  </a:cubicBezTo>
                  <a:cubicBezTo>
                    <a:pt x="1047" y="8104"/>
                    <a:pt x="1750" y="8008"/>
                    <a:pt x="2418" y="7823"/>
                  </a:cubicBezTo>
                  <a:cubicBezTo>
                    <a:pt x="2096" y="6549"/>
                    <a:pt x="2144" y="5132"/>
                    <a:pt x="2966" y="4132"/>
                  </a:cubicBezTo>
                  <a:cubicBezTo>
                    <a:pt x="3620" y="3322"/>
                    <a:pt x="4656" y="2941"/>
                    <a:pt x="5621" y="2548"/>
                  </a:cubicBezTo>
                  <a:cubicBezTo>
                    <a:pt x="6561" y="2167"/>
                    <a:pt x="7490" y="1751"/>
                    <a:pt x="8395" y="1274"/>
                  </a:cubicBezTo>
                  <a:cubicBezTo>
                    <a:pt x="8466" y="858"/>
                    <a:pt x="8502" y="429"/>
                    <a:pt x="8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86;p69"/>
            <p:cNvSpPr/>
            <p:nvPr/>
          </p:nvSpPr>
          <p:spPr>
            <a:xfrm>
              <a:off x="6451971" y="4262814"/>
              <a:ext cx="760306" cy="505451"/>
            </a:xfrm>
            <a:custGeom>
              <a:avLst/>
              <a:gdLst/>
              <a:ahLst/>
              <a:cxnLst/>
              <a:rect l="l" t="t" r="r" b="b"/>
              <a:pathLst>
                <a:path w="14991" h="9966" extrusionOk="0">
                  <a:moveTo>
                    <a:pt x="14181" y="0"/>
                  </a:moveTo>
                  <a:cubicBezTo>
                    <a:pt x="12264" y="2453"/>
                    <a:pt x="9883" y="4608"/>
                    <a:pt x="7037" y="5835"/>
                  </a:cubicBezTo>
                  <a:cubicBezTo>
                    <a:pt x="4799" y="6811"/>
                    <a:pt x="2263" y="7228"/>
                    <a:pt x="1" y="8073"/>
                  </a:cubicBezTo>
                  <a:cubicBezTo>
                    <a:pt x="179" y="8763"/>
                    <a:pt x="417" y="9394"/>
                    <a:pt x="751" y="9966"/>
                  </a:cubicBezTo>
                  <a:cubicBezTo>
                    <a:pt x="1287" y="9668"/>
                    <a:pt x="1858" y="9418"/>
                    <a:pt x="2430" y="9228"/>
                  </a:cubicBezTo>
                  <a:cubicBezTo>
                    <a:pt x="4668" y="8466"/>
                    <a:pt x="7073" y="8240"/>
                    <a:pt x="9276" y="7370"/>
                  </a:cubicBezTo>
                  <a:cubicBezTo>
                    <a:pt x="11538" y="6466"/>
                    <a:pt x="13419" y="4930"/>
                    <a:pt x="14991" y="3060"/>
                  </a:cubicBezTo>
                  <a:cubicBezTo>
                    <a:pt x="14812" y="2025"/>
                    <a:pt x="14538" y="1001"/>
                    <a:pt x="14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87;p69"/>
            <p:cNvSpPr/>
            <p:nvPr/>
          </p:nvSpPr>
          <p:spPr>
            <a:xfrm>
              <a:off x="6394609" y="3820808"/>
              <a:ext cx="840034" cy="1118372"/>
            </a:xfrm>
            <a:custGeom>
              <a:avLst/>
              <a:gdLst/>
              <a:ahLst/>
              <a:cxnLst/>
              <a:rect l="l" t="t" r="r" b="b"/>
              <a:pathLst>
                <a:path w="16563" h="22051" extrusionOk="0">
                  <a:moveTo>
                    <a:pt x="7537" y="274"/>
                  </a:moveTo>
                  <a:cubicBezTo>
                    <a:pt x="9240" y="274"/>
                    <a:pt x="11312" y="1857"/>
                    <a:pt x="13074" y="4524"/>
                  </a:cubicBezTo>
                  <a:cubicBezTo>
                    <a:pt x="14872" y="7215"/>
                    <a:pt x="16026" y="10573"/>
                    <a:pt x="16181" y="13490"/>
                  </a:cubicBezTo>
                  <a:cubicBezTo>
                    <a:pt x="16288" y="15609"/>
                    <a:pt x="15526" y="17645"/>
                    <a:pt x="14026" y="19217"/>
                  </a:cubicBezTo>
                  <a:cubicBezTo>
                    <a:pt x="12478" y="20848"/>
                    <a:pt x="10347" y="21788"/>
                    <a:pt x="8156" y="21788"/>
                  </a:cubicBezTo>
                  <a:cubicBezTo>
                    <a:pt x="6430" y="21788"/>
                    <a:pt x="4751" y="21193"/>
                    <a:pt x="3287" y="20074"/>
                  </a:cubicBezTo>
                  <a:cubicBezTo>
                    <a:pt x="846" y="18205"/>
                    <a:pt x="286" y="13942"/>
                    <a:pt x="1810" y="8668"/>
                  </a:cubicBezTo>
                  <a:cubicBezTo>
                    <a:pt x="3096" y="4203"/>
                    <a:pt x="5561" y="441"/>
                    <a:pt x="7299" y="286"/>
                  </a:cubicBezTo>
                  <a:cubicBezTo>
                    <a:pt x="7371" y="274"/>
                    <a:pt x="7454" y="274"/>
                    <a:pt x="7537" y="274"/>
                  </a:cubicBezTo>
                  <a:close/>
                  <a:moveTo>
                    <a:pt x="7537" y="0"/>
                  </a:moveTo>
                  <a:cubicBezTo>
                    <a:pt x="7454" y="0"/>
                    <a:pt x="7359" y="12"/>
                    <a:pt x="7275" y="12"/>
                  </a:cubicBezTo>
                  <a:cubicBezTo>
                    <a:pt x="5192" y="203"/>
                    <a:pt x="2727" y="4524"/>
                    <a:pt x="1548" y="8596"/>
                  </a:cubicBezTo>
                  <a:cubicBezTo>
                    <a:pt x="1" y="13978"/>
                    <a:pt x="584" y="18348"/>
                    <a:pt x="3120" y="20300"/>
                  </a:cubicBezTo>
                  <a:cubicBezTo>
                    <a:pt x="4632" y="21443"/>
                    <a:pt x="6371" y="22050"/>
                    <a:pt x="8156" y="22050"/>
                  </a:cubicBezTo>
                  <a:cubicBezTo>
                    <a:pt x="10419" y="22050"/>
                    <a:pt x="12633" y="21086"/>
                    <a:pt x="14229" y="19407"/>
                  </a:cubicBezTo>
                  <a:cubicBezTo>
                    <a:pt x="15776" y="17776"/>
                    <a:pt x="16562" y="15669"/>
                    <a:pt x="16455" y="13478"/>
                  </a:cubicBezTo>
                  <a:cubicBezTo>
                    <a:pt x="16122" y="7180"/>
                    <a:pt x="11371" y="0"/>
                    <a:pt x="7537" y="0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988;p69"/>
            <p:cNvGrpSpPr/>
            <p:nvPr/>
          </p:nvGrpSpPr>
          <p:grpSpPr>
            <a:xfrm>
              <a:off x="6555611" y="3891911"/>
              <a:ext cx="356376" cy="417429"/>
              <a:chOff x="3798920" y="4271233"/>
              <a:chExt cx="452656" cy="530204"/>
            </a:xfrm>
          </p:grpSpPr>
          <p:sp>
            <p:nvSpPr>
              <p:cNvPr id="11" name="Google Shape;989;p69"/>
              <p:cNvSpPr/>
              <p:nvPr/>
            </p:nvSpPr>
            <p:spPr>
              <a:xfrm>
                <a:off x="3798920" y="4647154"/>
                <a:ext cx="197494" cy="154283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042" extrusionOk="0">
                    <a:moveTo>
                      <a:pt x="1844" y="0"/>
                    </a:moveTo>
                    <a:cubicBezTo>
                      <a:pt x="1234" y="0"/>
                      <a:pt x="615" y="179"/>
                      <a:pt x="238" y="673"/>
                    </a:cubicBezTo>
                    <a:cubicBezTo>
                      <a:pt x="12" y="983"/>
                      <a:pt x="0" y="1388"/>
                      <a:pt x="24" y="1757"/>
                    </a:cubicBezTo>
                    <a:cubicBezTo>
                      <a:pt x="36" y="2114"/>
                      <a:pt x="107" y="2483"/>
                      <a:pt x="357" y="2733"/>
                    </a:cubicBezTo>
                    <a:cubicBezTo>
                      <a:pt x="524" y="2888"/>
                      <a:pt x="750" y="2959"/>
                      <a:pt x="976" y="2995"/>
                    </a:cubicBezTo>
                    <a:cubicBezTo>
                      <a:pt x="1144" y="3028"/>
                      <a:pt x="1313" y="3042"/>
                      <a:pt x="1482" y="3042"/>
                    </a:cubicBezTo>
                    <a:cubicBezTo>
                      <a:pt x="1865" y="3042"/>
                      <a:pt x="2251" y="2971"/>
                      <a:pt x="2631" y="2888"/>
                    </a:cubicBezTo>
                    <a:cubicBezTo>
                      <a:pt x="3096" y="2781"/>
                      <a:pt x="3620" y="2602"/>
                      <a:pt x="3798" y="2150"/>
                    </a:cubicBezTo>
                    <a:cubicBezTo>
                      <a:pt x="3893" y="1900"/>
                      <a:pt x="3846" y="1614"/>
                      <a:pt x="3762" y="1352"/>
                    </a:cubicBezTo>
                    <a:cubicBezTo>
                      <a:pt x="3596" y="757"/>
                      <a:pt x="3381" y="292"/>
                      <a:pt x="2750" y="126"/>
                    </a:cubicBezTo>
                    <a:cubicBezTo>
                      <a:pt x="2474" y="49"/>
                      <a:pt x="2160" y="0"/>
                      <a:pt x="1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990;p69"/>
              <p:cNvSpPr/>
              <p:nvPr/>
            </p:nvSpPr>
            <p:spPr>
              <a:xfrm>
                <a:off x="3877381" y="4388087"/>
                <a:ext cx="221686" cy="21631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265" extrusionOk="0">
                    <a:moveTo>
                      <a:pt x="2572" y="1"/>
                    </a:moveTo>
                    <a:cubicBezTo>
                      <a:pt x="2350" y="1"/>
                      <a:pt x="2094" y="34"/>
                      <a:pt x="1799" y="102"/>
                    </a:cubicBezTo>
                    <a:cubicBezTo>
                      <a:pt x="1477" y="186"/>
                      <a:pt x="1144" y="257"/>
                      <a:pt x="858" y="447"/>
                    </a:cubicBezTo>
                    <a:cubicBezTo>
                      <a:pt x="287" y="828"/>
                      <a:pt x="168" y="1805"/>
                      <a:pt x="60" y="2483"/>
                    </a:cubicBezTo>
                    <a:cubicBezTo>
                      <a:pt x="1" y="2924"/>
                      <a:pt x="13" y="3424"/>
                      <a:pt x="275" y="3757"/>
                    </a:cubicBezTo>
                    <a:cubicBezTo>
                      <a:pt x="525" y="4079"/>
                      <a:pt x="953" y="4150"/>
                      <a:pt x="1334" y="4210"/>
                    </a:cubicBezTo>
                    <a:cubicBezTo>
                      <a:pt x="1547" y="4237"/>
                      <a:pt x="1764" y="4265"/>
                      <a:pt x="1981" y="4265"/>
                    </a:cubicBezTo>
                    <a:cubicBezTo>
                      <a:pt x="2139" y="4265"/>
                      <a:pt x="2298" y="4250"/>
                      <a:pt x="2454" y="4210"/>
                    </a:cubicBezTo>
                    <a:cubicBezTo>
                      <a:pt x="3370" y="3972"/>
                      <a:pt x="4370" y="3043"/>
                      <a:pt x="4144" y="1936"/>
                    </a:cubicBezTo>
                    <a:cubicBezTo>
                      <a:pt x="3882" y="663"/>
                      <a:pt x="3556" y="1"/>
                      <a:pt x="25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991;p69"/>
              <p:cNvSpPr/>
              <p:nvPr/>
            </p:nvSpPr>
            <p:spPr>
              <a:xfrm>
                <a:off x="4045257" y="4610840"/>
                <a:ext cx="172896" cy="129380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2551" extrusionOk="0">
                    <a:moveTo>
                      <a:pt x="1113" y="1"/>
                    </a:moveTo>
                    <a:cubicBezTo>
                      <a:pt x="766" y="1"/>
                      <a:pt x="414" y="169"/>
                      <a:pt x="144" y="592"/>
                    </a:cubicBezTo>
                    <a:cubicBezTo>
                      <a:pt x="1" y="818"/>
                      <a:pt x="25" y="1104"/>
                      <a:pt x="48" y="1378"/>
                    </a:cubicBezTo>
                    <a:cubicBezTo>
                      <a:pt x="96" y="1842"/>
                      <a:pt x="227" y="2425"/>
                      <a:pt x="644" y="2532"/>
                    </a:cubicBezTo>
                    <a:cubicBezTo>
                      <a:pt x="694" y="2545"/>
                      <a:pt x="743" y="2550"/>
                      <a:pt x="793" y="2550"/>
                    </a:cubicBezTo>
                    <a:cubicBezTo>
                      <a:pt x="886" y="2550"/>
                      <a:pt x="979" y="2532"/>
                      <a:pt x="1072" y="2509"/>
                    </a:cubicBezTo>
                    <a:cubicBezTo>
                      <a:pt x="3409" y="1948"/>
                      <a:pt x="2291" y="1"/>
                      <a:pt x="1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992;p69"/>
              <p:cNvSpPr/>
              <p:nvPr/>
            </p:nvSpPr>
            <p:spPr>
              <a:xfrm>
                <a:off x="4149127" y="4467258"/>
                <a:ext cx="102449" cy="74098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461" extrusionOk="0">
                    <a:moveTo>
                      <a:pt x="872" y="0"/>
                    </a:moveTo>
                    <a:cubicBezTo>
                      <a:pt x="525" y="0"/>
                      <a:pt x="189" y="203"/>
                      <a:pt x="72" y="553"/>
                    </a:cubicBezTo>
                    <a:cubicBezTo>
                      <a:pt x="1" y="756"/>
                      <a:pt x="60" y="982"/>
                      <a:pt x="120" y="1184"/>
                    </a:cubicBezTo>
                    <a:cubicBezTo>
                      <a:pt x="144" y="1280"/>
                      <a:pt x="179" y="1363"/>
                      <a:pt x="251" y="1411"/>
                    </a:cubicBezTo>
                    <a:cubicBezTo>
                      <a:pt x="310" y="1446"/>
                      <a:pt x="370" y="1458"/>
                      <a:pt x="441" y="1458"/>
                    </a:cubicBezTo>
                    <a:cubicBezTo>
                      <a:pt x="474" y="1460"/>
                      <a:pt x="509" y="1461"/>
                      <a:pt x="543" y="1461"/>
                    </a:cubicBezTo>
                    <a:cubicBezTo>
                      <a:pt x="1179" y="1461"/>
                      <a:pt x="2020" y="1151"/>
                      <a:pt x="1715" y="541"/>
                    </a:cubicBezTo>
                    <a:cubicBezTo>
                      <a:pt x="1668" y="458"/>
                      <a:pt x="1596" y="363"/>
                      <a:pt x="1489" y="256"/>
                    </a:cubicBezTo>
                    <a:cubicBezTo>
                      <a:pt x="1314" y="81"/>
                      <a:pt x="1091" y="0"/>
                      <a:pt x="8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993;p69"/>
              <p:cNvSpPr/>
              <p:nvPr/>
            </p:nvSpPr>
            <p:spPr>
              <a:xfrm>
                <a:off x="4078477" y="4271233"/>
                <a:ext cx="139575" cy="120505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2376" extrusionOk="0">
                    <a:moveTo>
                      <a:pt x="1531" y="1"/>
                    </a:moveTo>
                    <a:cubicBezTo>
                      <a:pt x="1301" y="1"/>
                      <a:pt x="1071" y="54"/>
                      <a:pt x="882" y="144"/>
                    </a:cubicBezTo>
                    <a:cubicBezTo>
                      <a:pt x="215" y="465"/>
                      <a:pt x="1" y="1037"/>
                      <a:pt x="215" y="1811"/>
                    </a:cubicBezTo>
                    <a:cubicBezTo>
                      <a:pt x="251" y="1918"/>
                      <a:pt x="286" y="2037"/>
                      <a:pt x="358" y="2132"/>
                    </a:cubicBezTo>
                    <a:cubicBezTo>
                      <a:pt x="465" y="2263"/>
                      <a:pt x="620" y="2323"/>
                      <a:pt x="786" y="2359"/>
                    </a:cubicBezTo>
                    <a:cubicBezTo>
                      <a:pt x="848" y="2370"/>
                      <a:pt x="915" y="2376"/>
                      <a:pt x="985" y="2376"/>
                    </a:cubicBezTo>
                    <a:cubicBezTo>
                      <a:pt x="1696" y="2376"/>
                      <a:pt x="2751" y="1784"/>
                      <a:pt x="2632" y="906"/>
                    </a:cubicBezTo>
                    <a:cubicBezTo>
                      <a:pt x="2608" y="787"/>
                      <a:pt x="2584" y="680"/>
                      <a:pt x="2537" y="585"/>
                    </a:cubicBezTo>
                    <a:cubicBezTo>
                      <a:pt x="2347" y="166"/>
                      <a:pt x="1938" y="1"/>
                      <a:pt x="15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716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44737"/>
            <a:ext cx="95364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186489" y="568443"/>
            <a:ext cx="18716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tomato sauce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326627" y="1984088"/>
            <a:ext cx="1119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onion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927350" y="2276476"/>
            <a:ext cx="1281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cheese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9031658" y="1804701"/>
            <a:ext cx="1165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bacon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951539" y="3043239"/>
            <a:ext cx="1074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apple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8601820" y="3429000"/>
            <a:ext cx="18854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pizza base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774826" y="4724401"/>
            <a:ext cx="15843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Pizza</a:t>
            </a:r>
          </a:p>
        </p:txBody>
      </p:sp>
      <p:pic>
        <p:nvPicPr>
          <p:cNvPr id="10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5383" y="0"/>
            <a:ext cx="2926616" cy="244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972;p69"/>
          <p:cNvGrpSpPr/>
          <p:nvPr/>
        </p:nvGrpSpPr>
        <p:grpSpPr>
          <a:xfrm>
            <a:off x="10892427" y="5445126"/>
            <a:ext cx="1143413" cy="1317591"/>
            <a:chOff x="5306712" y="3820808"/>
            <a:chExt cx="970530" cy="1118372"/>
          </a:xfrm>
        </p:grpSpPr>
        <p:sp>
          <p:nvSpPr>
            <p:cNvPr id="12" name="Google Shape;973;p69"/>
            <p:cNvSpPr/>
            <p:nvPr/>
          </p:nvSpPr>
          <p:spPr>
            <a:xfrm>
              <a:off x="5306712" y="3828009"/>
              <a:ext cx="970530" cy="1104374"/>
            </a:xfrm>
            <a:custGeom>
              <a:avLst/>
              <a:gdLst/>
              <a:ahLst/>
              <a:cxnLst/>
              <a:rect l="l" t="t" r="r" b="b"/>
              <a:pathLst>
                <a:path w="19136" h="21775" extrusionOk="0">
                  <a:moveTo>
                    <a:pt x="10120" y="1"/>
                  </a:moveTo>
                  <a:cubicBezTo>
                    <a:pt x="10032" y="1"/>
                    <a:pt x="9945" y="5"/>
                    <a:pt x="9859" y="13"/>
                  </a:cubicBezTo>
                  <a:cubicBezTo>
                    <a:pt x="6121" y="346"/>
                    <a:pt x="1" y="15634"/>
                    <a:pt x="5775" y="20039"/>
                  </a:cubicBezTo>
                  <a:cubicBezTo>
                    <a:pt x="7352" y="21245"/>
                    <a:pt x="9071" y="21774"/>
                    <a:pt x="10730" y="21774"/>
                  </a:cubicBezTo>
                  <a:cubicBezTo>
                    <a:pt x="15146" y="21774"/>
                    <a:pt x="19135" y="18027"/>
                    <a:pt x="18884" y="13336"/>
                  </a:cubicBezTo>
                  <a:cubicBezTo>
                    <a:pt x="18559" y="7032"/>
                    <a:pt x="13813" y="1"/>
                    <a:pt x="10120" y="1"/>
                  </a:cubicBezTo>
                  <a:close/>
                </a:path>
              </a:pathLst>
            </a:custGeom>
            <a:solidFill>
              <a:srgbClr val="00C4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74;p69"/>
            <p:cNvSpPr/>
            <p:nvPr/>
          </p:nvSpPr>
          <p:spPr>
            <a:xfrm>
              <a:off x="5787417" y="3828009"/>
              <a:ext cx="184815" cy="188213"/>
            </a:xfrm>
            <a:custGeom>
              <a:avLst/>
              <a:gdLst/>
              <a:ahLst/>
              <a:cxnLst/>
              <a:rect l="l" t="t" r="r" b="b"/>
              <a:pathLst>
                <a:path w="3644" h="3711" extrusionOk="0">
                  <a:moveTo>
                    <a:pt x="750" y="1"/>
                  </a:moveTo>
                  <a:cubicBezTo>
                    <a:pt x="238" y="822"/>
                    <a:pt x="0" y="1835"/>
                    <a:pt x="238" y="2775"/>
                  </a:cubicBezTo>
                  <a:cubicBezTo>
                    <a:pt x="334" y="3156"/>
                    <a:pt x="536" y="3561"/>
                    <a:pt x="917" y="3680"/>
                  </a:cubicBezTo>
                  <a:cubicBezTo>
                    <a:pt x="985" y="3701"/>
                    <a:pt x="1055" y="3710"/>
                    <a:pt x="1125" y="3710"/>
                  </a:cubicBezTo>
                  <a:cubicBezTo>
                    <a:pt x="1457" y="3710"/>
                    <a:pt x="1796" y="3493"/>
                    <a:pt x="2012" y="3228"/>
                  </a:cubicBezTo>
                  <a:cubicBezTo>
                    <a:pt x="2274" y="2894"/>
                    <a:pt x="2429" y="2489"/>
                    <a:pt x="2667" y="2144"/>
                  </a:cubicBezTo>
                  <a:cubicBezTo>
                    <a:pt x="2929" y="1775"/>
                    <a:pt x="3263" y="1501"/>
                    <a:pt x="3644" y="1299"/>
                  </a:cubicBezTo>
                  <a:cubicBezTo>
                    <a:pt x="2679" y="513"/>
                    <a:pt x="1679" y="37"/>
                    <a:pt x="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75;p69"/>
            <p:cNvSpPr/>
            <p:nvPr/>
          </p:nvSpPr>
          <p:spPr>
            <a:xfrm>
              <a:off x="5834483" y="4521272"/>
              <a:ext cx="431251" cy="411015"/>
            </a:xfrm>
            <a:custGeom>
              <a:avLst/>
              <a:gdLst/>
              <a:ahLst/>
              <a:cxnLst/>
              <a:rect l="l" t="t" r="r" b="b"/>
              <a:pathLst>
                <a:path w="8503" h="8104" extrusionOk="0">
                  <a:moveTo>
                    <a:pt x="8490" y="0"/>
                  </a:moveTo>
                  <a:cubicBezTo>
                    <a:pt x="6966" y="750"/>
                    <a:pt x="5311" y="1310"/>
                    <a:pt x="3882" y="2251"/>
                  </a:cubicBezTo>
                  <a:cubicBezTo>
                    <a:pt x="2525" y="3167"/>
                    <a:pt x="1394" y="4453"/>
                    <a:pt x="668" y="5930"/>
                  </a:cubicBezTo>
                  <a:cubicBezTo>
                    <a:pt x="334" y="6608"/>
                    <a:pt x="72" y="7346"/>
                    <a:pt x="1" y="8097"/>
                  </a:cubicBezTo>
                  <a:cubicBezTo>
                    <a:pt x="114" y="8101"/>
                    <a:pt x="226" y="8104"/>
                    <a:pt x="339" y="8104"/>
                  </a:cubicBezTo>
                  <a:cubicBezTo>
                    <a:pt x="1047" y="8104"/>
                    <a:pt x="1750" y="8008"/>
                    <a:pt x="2418" y="7823"/>
                  </a:cubicBezTo>
                  <a:cubicBezTo>
                    <a:pt x="2096" y="6549"/>
                    <a:pt x="2144" y="5132"/>
                    <a:pt x="2966" y="4132"/>
                  </a:cubicBezTo>
                  <a:cubicBezTo>
                    <a:pt x="3620" y="3322"/>
                    <a:pt x="4656" y="2941"/>
                    <a:pt x="5621" y="2548"/>
                  </a:cubicBezTo>
                  <a:cubicBezTo>
                    <a:pt x="6561" y="2167"/>
                    <a:pt x="7490" y="1751"/>
                    <a:pt x="8395" y="1274"/>
                  </a:cubicBezTo>
                  <a:cubicBezTo>
                    <a:pt x="8466" y="858"/>
                    <a:pt x="8502" y="429"/>
                    <a:pt x="84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76;p69"/>
            <p:cNvSpPr/>
            <p:nvPr/>
          </p:nvSpPr>
          <p:spPr>
            <a:xfrm>
              <a:off x="5544072" y="3989850"/>
              <a:ext cx="589997" cy="248262"/>
            </a:xfrm>
            <a:custGeom>
              <a:avLst/>
              <a:gdLst/>
              <a:ahLst/>
              <a:cxnLst/>
              <a:rect l="l" t="t" r="r" b="b"/>
              <a:pathLst>
                <a:path w="11633" h="4895" extrusionOk="0">
                  <a:moveTo>
                    <a:pt x="10275" y="1"/>
                  </a:moveTo>
                  <a:cubicBezTo>
                    <a:pt x="9537" y="882"/>
                    <a:pt x="8692" y="1680"/>
                    <a:pt x="7703" y="2275"/>
                  </a:cubicBezTo>
                  <a:cubicBezTo>
                    <a:pt x="6662" y="2900"/>
                    <a:pt x="5429" y="3278"/>
                    <a:pt x="4220" y="3278"/>
                  </a:cubicBezTo>
                  <a:cubicBezTo>
                    <a:pt x="3426" y="3278"/>
                    <a:pt x="2642" y="3115"/>
                    <a:pt x="1929" y="2751"/>
                  </a:cubicBezTo>
                  <a:cubicBezTo>
                    <a:pt x="1524" y="2549"/>
                    <a:pt x="1131" y="2263"/>
                    <a:pt x="822" y="1930"/>
                  </a:cubicBezTo>
                  <a:cubicBezTo>
                    <a:pt x="524" y="2573"/>
                    <a:pt x="250" y="3263"/>
                    <a:pt x="0" y="3966"/>
                  </a:cubicBezTo>
                  <a:cubicBezTo>
                    <a:pt x="24" y="3989"/>
                    <a:pt x="60" y="4001"/>
                    <a:pt x="83" y="4025"/>
                  </a:cubicBezTo>
                  <a:cubicBezTo>
                    <a:pt x="1193" y="4696"/>
                    <a:pt x="2517" y="4895"/>
                    <a:pt x="3814" y="4895"/>
                  </a:cubicBezTo>
                  <a:cubicBezTo>
                    <a:pt x="3852" y="4895"/>
                    <a:pt x="3891" y="4895"/>
                    <a:pt x="3929" y="4894"/>
                  </a:cubicBezTo>
                  <a:cubicBezTo>
                    <a:pt x="6560" y="4870"/>
                    <a:pt x="9204" y="4025"/>
                    <a:pt x="11240" y="2346"/>
                  </a:cubicBezTo>
                  <a:cubicBezTo>
                    <a:pt x="11371" y="2239"/>
                    <a:pt x="11513" y="2120"/>
                    <a:pt x="11632" y="2001"/>
                  </a:cubicBezTo>
                  <a:cubicBezTo>
                    <a:pt x="11216" y="1287"/>
                    <a:pt x="10763" y="608"/>
                    <a:pt x="10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77;p69"/>
            <p:cNvSpPr/>
            <p:nvPr/>
          </p:nvSpPr>
          <p:spPr>
            <a:xfrm>
              <a:off x="5494521" y="4262814"/>
              <a:ext cx="760306" cy="505451"/>
            </a:xfrm>
            <a:custGeom>
              <a:avLst/>
              <a:gdLst/>
              <a:ahLst/>
              <a:cxnLst/>
              <a:rect l="l" t="t" r="r" b="b"/>
              <a:pathLst>
                <a:path w="14991" h="9966" extrusionOk="0">
                  <a:moveTo>
                    <a:pt x="14181" y="0"/>
                  </a:moveTo>
                  <a:cubicBezTo>
                    <a:pt x="12264" y="2453"/>
                    <a:pt x="9883" y="4608"/>
                    <a:pt x="7037" y="5835"/>
                  </a:cubicBezTo>
                  <a:cubicBezTo>
                    <a:pt x="4799" y="6811"/>
                    <a:pt x="2263" y="7228"/>
                    <a:pt x="1" y="8073"/>
                  </a:cubicBezTo>
                  <a:cubicBezTo>
                    <a:pt x="179" y="8763"/>
                    <a:pt x="417" y="9394"/>
                    <a:pt x="751" y="9966"/>
                  </a:cubicBezTo>
                  <a:cubicBezTo>
                    <a:pt x="1287" y="9668"/>
                    <a:pt x="1858" y="9418"/>
                    <a:pt x="2430" y="9228"/>
                  </a:cubicBezTo>
                  <a:cubicBezTo>
                    <a:pt x="4668" y="8466"/>
                    <a:pt x="7073" y="8240"/>
                    <a:pt x="9276" y="7370"/>
                  </a:cubicBezTo>
                  <a:cubicBezTo>
                    <a:pt x="11538" y="6466"/>
                    <a:pt x="13419" y="4930"/>
                    <a:pt x="14991" y="3060"/>
                  </a:cubicBezTo>
                  <a:cubicBezTo>
                    <a:pt x="14812" y="2025"/>
                    <a:pt x="14538" y="1001"/>
                    <a:pt x="14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78;p69"/>
            <p:cNvSpPr/>
            <p:nvPr/>
          </p:nvSpPr>
          <p:spPr>
            <a:xfrm>
              <a:off x="5437159" y="3820808"/>
              <a:ext cx="840034" cy="1118372"/>
            </a:xfrm>
            <a:custGeom>
              <a:avLst/>
              <a:gdLst/>
              <a:ahLst/>
              <a:cxnLst/>
              <a:rect l="l" t="t" r="r" b="b"/>
              <a:pathLst>
                <a:path w="16563" h="22051" extrusionOk="0">
                  <a:moveTo>
                    <a:pt x="7537" y="274"/>
                  </a:moveTo>
                  <a:cubicBezTo>
                    <a:pt x="9240" y="274"/>
                    <a:pt x="11312" y="1857"/>
                    <a:pt x="13074" y="4524"/>
                  </a:cubicBezTo>
                  <a:cubicBezTo>
                    <a:pt x="14872" y="7215"/>
                    <a:pt x="16026" y="10573"/>
                    <a:pt x="16181" y="13490"/>
                  </a:cubicBezTo>
                  <a:cubicBezTo>
                    <a:pt x="16288" y="15609"/>
                    <a:pt x="15526" y="17645"/>
                    <a:pt x="14026" y="19217"/>
                  </a:cubicBezTo>
                  <a:cubicBezTo>
                    <a:pt x="12478" y="20848"/>
                    <a:pt x="10347" y="21788"/>
                    <a:pt x="8156" y="21788"/>
                  </a:cubicBezTo>
                  <a:cubicBezTo>
                    <a:pt x="6430" y="21788"/>
                    <a:pt x="4751" y="21193"/>
                    <a:pt x="3287" y="20074"/>
                  </a:cubicBezTo>
                  <a:cubicBezTo>
                    <a:pt x="846" y="18205"/>
                    <a:pt x="286" y="13942"/>
                    <a:pt x="1810" y="8668"/>
                  </a:cubicBezTo>
                  <a:cubicBezTo>
                    <a:pt x="3096" y="4203"/>
                    <a:pt x="5561" y="441"/>
                    <a:pt x="7299" y="286"/>
                  </a:cubicBezTo>
                  <a:cubicBezTo>
                    <a:pt x="7371" y="274"/>
                    <a:pt x="7454" y="274"/>
                    <a:pt x="7537" y="274"/>
                  </a:cubicBezTo>
                  <a:close/>
                  <a:moveTo>
                    <a:pt x="7537" y="0"/>
                  </a:moveTo>
                  <a:cubicBezTo>
                    <a:pt x="7454" y="0"/>
                    <a:pt x="7359" y="12"/>
                    <a:pt x="7275" y="12"/>
                  </a:cubicBezTo>
                  <a:cubicBezTo>
                    <a:pt x="5192" y="203"/>
                    <a:pt x="2727" y="4524"/>
                    <a:pt x="1548" y="8596"/>
                  </a:cubicBezTo>
                  <a:cubicBezTo>
                    <a:pt x="1" y="13978"/>
                    <a:pt x="584" y="18348"/>
                    <a:pt x="3120" y="20300"/>
                  </a:cubicBezTo>
                  <a:cubicBezTo>
                    <a:pt x="4632" y="21443"/>
                    <a:pt x="6371" y="22050"/>
                    <a:pt x="8156" y="22050"/>
                  </a:cubicBezTo>
                  <a:cubicBezTo>
                    <a:pt x="10419" y="22050"/>
                    <a:pt x="12633" y="21086"/>
                    <a:pt x="14229" y="19407"/>
                  </a:cubicBezTo>
                  <a:cubicBezTo>
                    <a:pt x="15776" y="17776"/>
                    <a:pt x="16562" y="15669"/>
                    <a:pt x="16455" y="13478"/>
                  </a:cubicBezTo>
                  <a:cubicBezTo>
                    <a:pt x="16122" y="7180"/>
                    <a:pt x="11371" y="0"/>
                    <a:pt x="7537" y="0"/>
                  </a:cubicBezTo>
                  <a:close/>
                </a:path>
              </a:pathLst>
            </a:custGeom>
            <a:solidFill>
              <a:srgbClr val="007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5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b="6058"/>
          <a:stretch>
            <a:fillRect/>
          </a:stretch>
        </p:blipFill>
        <p:spPr bwMode="auto">
          <a:xfrm>
            <a:off x="858981" y="0"/>
            <a:ext cx="10132291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84796" y="67824"/>
            <a:ext cx="749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you can make a pizza yourself?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879601" y="1989573"/>
            <a:ext cx="922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078808" y="1909187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Grate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751360" y="4000799"/>
            <a:ext cx="117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735750" y="4000799"/>
            <a:ext cx="1298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879601" y="5996296"/>
            <a:ext cx="117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959600" y="6034089"/>
            <a:ext cx="88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</a:t>
            </a:r>
          </a:p>
        </p:txBody>
      </p:sp>
      <p:pic>
        <p:nvPicPr>
          <p:cNvPr id="11" name="Google Shape;97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2072" y="4694948"/>
            <a:ext cx="1435780" cy="2163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9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  <p:bldP spid="34821" grpId="0"/>
      <p:bldP spid="34822" grpId="0"/>
      <p:bldP spid="34823" grpId="0"/>
      <p:bldP spid="34824" grpId="0"/>
      <p:bldP spid="34825" grpId="0"/>
    </p:bldLst>
  </p:timing>
</p:sld>
</file>

<file path=ppt/theme/theme1.xml><?xml version="1.0" encoding="utf-8"?>
<a:theme xmlns:a="http://schemas.openxmlformats.org/drawingml/2006/main" name="Dinosaur Birthday by Slidesgo">
  <a:themeElements>
    <a:clrScheme name="Simple Light">
      <a:dk1>
        <a:srgbClr val="005953"/>
      </a:dk1>
      <a:lt1>
        <a:srgbClr val="FFFFFF"/>
      </a:lt1>
      <a:dk2>
        <a:srgbClr val="007B73"/>
      </a:dk2>
      <a:lt2>
        <a:srgbClr val="EEEEEE"/>
      </a:lt2>
      <a:accent1>
        <a:srgbClr val="00A18F"/>
      </a:accent1>
      <a:accent2>
        <a:srgbClr val="02C3A8"/>
      </a:accent2>
      <a:accent3>
        <a:srgbClr val="B1EBCE"/>
      </a:accent3>
      <a:accent4>
        <a:srgbClr val="CAE1B0"/>
      </a:accent4>
      <a:accent5>
        <a:srgbClr val="FFC4CA"/>
      </a:accent5>
      <a:accent6>
        <a:srgbClr val="FDF6EE"/>
      </a:accent6>
      <a:hlink>
        <a:srgbClr val="007B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nosaur Birthday by Slidesgo">
  <a:themeElements>
    <a:clrScheme name="Simple Light">
      <a:dk1>
        <a:srgbClr val="005953"/>
      </a:dk1>
      <a:lt1>
        <a:srgbClr val="FFFFFF"/>
      </a:lt1>
      <a:dk2>
        <a:srgbClr val="007B73"/>
      </a:dk2>
      <a:lt2>
        <a:srgbClr val="EEEEEE"/>
      </a:lt2>
      <a:accent1>
        <a:srgbClr val="00A18F"/>
      </a:accent1>
      <a:accent2>
        <a:srgbClr val="02C3A8"/>
      </a:accent2>
      <a:accent3>
        <a:srgbClr val="B1EBCE"/>
      </a:accent3>
      <a:accent4>
        <a:srgbClr val="CAE1B0"/>
      </a:accent4>
      <a:accent5>
        <a:srgbClr val="FFC4CA"/>
      </a:accent5>
      <a:accent6>
        <a:srgbClr val="FDF6EE"/>
      </a:accent6>
      <a:hlink>
        <a:srgbClr val="007B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612</Words>
  <Application>Microsoft Office PowerPoint</Application>
  <PresentationFormat>Widescreen</PresentationFormat>
  <Paragraphs>114</Paragraphs>
  <Slides>14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Joti One</vt:lpstr>
      <vt:lpstr>Roboto Condensed</vt:lpstr>
      <vt:lpstr>Times New Roman</vt:lpstr>
      <vt:lpstr>Wingdings</vt:lpstr>
      <vt:lpstr>Dinosaur Birthday by Slidesgo</vt:lpstr>
      <vt:lpstr>1_Dinosaur Birthday by Slidesgo</vt:lpstr>
      <vt:lpstr>Unit 7: Recipes and eating habits</vt:lpstr>
      <vt:lpstr>PowerPoint Presentation</vt:lpstr>
      <vt:lpstr>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WHAT HAVE YOU LEARNT TODAY!</vt:lpstr>
      <vt:lpstr>HOME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 Birthday</dc:title>
  <dc:creator>Admin ASUS</dc:creator>
  <cp:lastModifiedBy>Hang Nguyen Thu</cp:lastModifiedBy>
  <cp:revision>16</cp:revision>
  <dcterms:created xsi:type="dcterms:W3CDTF">2020-08-16T02:12:08Z</dcterms:created>
  <dcterms:modified xsi:type="dcterms:W3CDTF">2021-02-19T13:20:15Z</dcterms:modified>
</cp:coreProperties>
</file>