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1"/>
  </p:notesMasterIdLst>
  <p:sldIdLst>
    <p:sldId id="257" r:id="rId3"/>
    <p:sldId id="268" r:id="rId4"/>
    <p:sldId id="261" r:id="rId5"/>
    <p:sldId id="280" r:id="rId6"/>
    <p:sldId id="270" r:id="rId7"/>
    <p:sldId id="271" r:id="rId8"/>
    <p:sldId id="272" r:id="rId9"/>
    <p:sldId id="273" r:id="rId10"/>
    <p:sldId id="281" r:id="rId11"/>
    <p:sldId id="275" r:id="rId12"/>
    <p:sldId id="282" r:id="rId13"/>
    <p:sldId id="284" r:id="rId14"/>
    <p:sldId id="285" r:id="rId15"/>
    <p:sldId id="278" r:id="rId16"/>
    <p:sldId id="286" r:id="rId17"/>
    <p:sldId id="260" r:id="rId18"/>
    <p:sldId id="287"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734C7-DBB3-4902-83CB-3F6D59C7E8DC}"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3499F-6FE8-46CA-84A7-036134C71BA1}" type="slidenum">
              <a:rPr lang="en-US" smtClean="0"/>
              <a:t>‹#›</a:t>
            </a:fld>
            <a:endParaRPr lang="en-US"/>
          </a:p>
        </p:txBody>
      </p:sp>
    </p:spTree>
    <p:extLst>
      <p:ext uri="{BB962C8B-B14F-4D97-AF65-F5344CB8AC3E}">
        <p14:creationId xmlns:p14="http://schemas.microsoft.com/office/powerpoint/2010/main" val="349495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c8887c4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c8887c4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59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7079c982a6_0_27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7079c982a6_0_27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55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66661-BE82-4081-80F6-98F0331660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968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7079c982a6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7079c982a6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51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7079c982a6_0_27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7079c982a6_0_27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68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71269" y="2006802"/>
            <a:ext cx="10521897" cy="3752233"/>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ctrTitle"/>
          </p:nvPr>
        </p:nvSpPr>
        <p:spPr>
          <a:xfrm>
            <a:off x="301200" y="1570367"/>
            <a:ext cx="11610000" cy="23348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11333">
                <a:solidFill>
                  <a:schemeClr val="dk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3416000" y="1069967"/>
            <a:ext cx="5360000" cy="61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400">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71021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
        <p:cNvGrpSpPr/>
        <p:nvPr/>
      </p:nvGrpSpPr>
      <p:grpSpPr>
        <a:xfrm>
          <a:off x="0" y="0"/>
          <a:ext cx="0" cy="0"/>
          <a:chOff x="0" y="0"/>
          <a:chExt cx="0" cy="0"/>
        </a:xfrm>
      </p:grpSpPr>
      <p:sp>
        <p:nvSpPr>
          <p:cNvPr id="41" name="Google Shape;41;p11"/>
          <p:cNvSpPr/>
          <p:nvPr/>
        </p:nvSpPr>
        <p:spPr>
          <a:xfrm>
            <a:off x="1153700" y="1372400"/>
            <a:ext cx="12525445" cy="4562499"/>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11"/>
          <p:cNvSpPr txBox="1">
            <a:spLocks noGrp="1"/>
          </p:cNvSpPr>
          <p:nvPr>
            <p:ph type="title" hasCustomPrompt="1"/>
          </p:nvPr>
        </p:nvSpPr>
        <p:spPr>
          <a:xfrm>
            <a:off x="955000" y="2188500"/>
            <a:ext cx="10282000" cy="2172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267" y="4319433"/>
            <a:ext cx="12191600" cy="575200"/>
          </a:xfrm>
          <a:prstGeom prst="rect">
            <a:avLst/>
          </a:prstGeom>
          <a:noFill/>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400">
                <a:solidFill>
                  <a:schemeClr val="dk2"/>
                </a:solidFill>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51205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
        <p:cNvGrpSpPr/>
        <p:nvPr/>
      </p:nvGrpSpPr>
      <p:grpSpPr>
        <a:xfrm>
          <a:off x="0" y="0"/>
          <a:ext cx="0" cy="0"/>
          <a:chOff x="0" y="0"/>
          <a:chExt cx="0" cy="0"/>
        </a:xfrm>
      </p:grpSpPr>
    </p:spTree>
    <p:extLst>
      <p:ext uri="{BB962C8B-B14F-4D97-AF65-F5344CB8AC3E}">
        <p14:creationId xmlns:p14="http://schemas.microsoft.com/office/powerpoint/2010/main" val="1162375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accent2"/>
        </a:solidFill>
        <a:effectLst/>
      </p:bgPr>
    </p:bg>
    <p:spTree>
      <p:nvGrpSpPr>
        <p:cNvPr id="1" name="Shape 45"/>
        <p:cNvGrpSpPr/>
        <p:nvPr/>
      </p:nvGrpSpPr>
      <p:grpSpPr>
        <a:xfrm>
          <a:off x="0" y="0"/>
          <a:ext cx="0" cy="0"/>
          <a:chOff x="0" y="0"/>
          <a:chExt cx="0" cy="0"/>
        </a:xfrm>
      </p:grpSpPr>
      <p:sp>
        <p:nvSpPr>
          <p:cNvPr id="46" name="Google Shape;46;p13"/>
          <p:cNvSpPr/>
          <p:nvPr/>
        </p:nvSpPr>
        <p:spPr>
          <a:xfrm>
            <a:off x="971269" y="2006802"/>
            <a:ext cx="10521897" cy="3752233"/>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13"/>
          <p:cNvSpPr txBox="1">
            <a:spLocks noGrp="1"/>
          </p:cNvSpPr>
          <p:nvPr>
            <p:ph type="ctrTitle"/>
          </p:nvPr>
        </p:nvSpPr>
        <p:spPr>
          <a:xfrm>
            <a:off x="971251" y="1205533"/>
            <a:ext cx="2317200" cy="95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48" name="Google Shape;48;p13"/>
          <p:cNvSpPr txBox="1">
            <a:spLocks noGrp="1"/>
          </p:cNvSpPr>
          <p:nvPr>
            <p:ph type="subTitle" idx="1"/>
          </p:nvPr>
        </p:nvSpPr>
        <p:spPr>
          <a:xfrm>
            <a:off x="971251" y="2159500"/>
            <a:ext cx="23172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49" name="Google Shape;49;p13"/>
          <p:cNvSpPr txBox="1">
            <a:spLocks noGrp="1"/>
          </p:cNvSpPr>
          <p:nvPr>
            <p:ph type="ctrTitle" idx="2"/>
          </p:nvPr>
        </p:nvSpPr>
        <p:spPr>
          <a:xfrm flipH="1">
            <a:off x="3288451" y="4698467"/>
            <a:ext cx="2317200" cy="9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50" name="Google Shape;50;p13"/>
          <p:cNvSpPr txBox="1">
            <a:spLocks noGrp="1"/>
          </p:cNvSpPr>
          <p:nvPr>
            <p:ph type="subTitle" idx="3"/>
          </p:nvPr>
        </p:nvSpPr>
        <p:spPr>
          <a:xfrm flipH="1">
            <a:off x="3288451" y="3935233"/>
            <a:ext cx="23172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51" name="Google Shape;51;p13"/>
          <p:cNvSpPr txBox="1">
            <a:spLocks noGrp="1"/>
          </p:cNvSpPr>
          <p:nvPr>
            <p:ph type="ctrTitle" idx="4"/>
          </p:nvPr>
        </p:nvSpPr>
        <p:spPr>
          <a:xfrm>
            <a:off x="6255467" y="1205533"/>
            <a:ext cx="2055200" cy="95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52" name="Google Shape;52;p13"/>
          <p:cNvSpPr txBox="1">
            <a:spLocks noGrp="1"/>
          </p:cNvSpPr>
          <p:nvPr>
            <p:ph type="subTitle" idx="5"/>
          </p:nvPr>
        </p:nvSpPr>
        <p:spPr>
          <a:xfrm>
            <a:off x="6124505" y="2159567"/>
            <a:ext cx="23172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53" name="Google Shape;53;p13"/>
          <p:cNvSpPr txBox="1">
            <a:spLocks noGrp="1"/>
          </p:cNvSpPr>
          <p:nvPr>
            <p:ph type="ctrTitle" idx="6"/>
          </p:nvPr>
        </p:nvSpPr>
        <p:spPr>
          <a:xfrm flipH="1">
            <a:off x="9146000" y="4698467"/>
            <a:ext cx="1854400" cy="9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54" name="Google Shape;54;p13"/>
          <p:cNvSpPr txBox="1">
            <a:spLocks noGrp="1"/>
          </p:cNvSpPr>
          <p:nvPr>
            <p:ph type="subTitle" idx="7"/>
          </p:nvPr>
        </p:nvSpPr>
        <p:spPr>
          <a:xfrm flipH="1">
            <a:off x="8914667" y="3935233"/>
            <a:ext cx="23172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4017612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2"/>
        </a:solidFill>
        <a:effectLst/>
      </p:bgPr>
    </p:bg>
    <p:spTree>
      <p:nvGrpSpPr>
        <p:cNvPr id="1" name="Shape 55"/>
        <p:cNvGrpSpPr/>
        <p:nvPr/>
      </p:nvGrpSpPr>
      <p:grpSpPr>
        <a:xfrm>
          <a:off x="0" y="0"/>
          <a:ext cx="0" cy="0"/>
          <a:chOff x="0" y="0"/>
          <a:chExt cx="0" cy="0"/>
        </a:xfrm>
      </p:grpSpPr>
      <p:sp>
        <p:nvSpPr>
          <p:cNvPr id="56" name="Google Shape;56;p14"/>
          <p:cNvSpPr/>
          <p:nvPr/>
        </p:nvSpPr>
        <p:spPr>
          <a:xfrm>
            <a:off x="1879470" y="1372400"/>
            <a:ext cx="8420319" cy="4562499"/>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14"/>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solidFill>
                  <a:srgbClr val="F3F3F3"/>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ctrTitle" idx="2"/>
          </p:nvPr>
        </p:nvSpPr>
        <p:spPr>
          <a:xfrm>
            <a:off x="960133" y="3360200"/>
            <a:ext cx="3117600" cy="95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b="0"/>
            </a:lvl2pPr>
            <a:lvl3pPr lvl="2" algn="ctr" rtl="0">
              <a:spcBef>
                <a:spcPts val="0"/>
              </a:spcBef>
              <a:spcAft>
                <a:spcPts val="0"/>
              </a:spcAft>
              <a:buSzPts val="4800"/>
              <a:buNone/>
              <a:defRPr sz="6400" b="0"/>
            </a:lvl3pPr>
            <a:lvl4pPr lvl="3" algn="ctr" rtl="0">
              <a:spcBef>
                <a:spcPts val="0"/>
              </a:spcBef>
              <a:spcAft>
                <a:spcPts val="0"/>
              </a:spcAft>
              <a:buSzPts val="4800"/>
              <a:buNone/>
              <a:defRPr sz="6400" b="0"/>
            </a:lvl4pPr>
            <a:lvl5pPr lvl="4" algn="ctr" rtl="0">
              <a:spcBef>
                <a:spcPts val="0"/>
              </a:spcBef>
              <a:spcAft>
                <a:spcPts val="0"/>
              </a:spcAft>
              <a:buSzPts val="4800"/>
              <a:buNone/>
              <a:defRPr sz="6400" b="0"/>
            </a:lvl5pPr>
            <a:lvl6pPr lvl="5" algn="ctr" rtl="0">
              <a:spcBef>
                <a:spcPts val="0"/>
              </a:spcBef>
              <a:spcAft>
                <a:spcPts val="0"/>
              </a:spcAft>
              <a:buSzPts val="4800"/>
              <a:buNone/>
              <a:defRPr sz="6400" b="0"/>
            </a:lvl6pPr>
            <a:lvl7pPr lvl="6" algn="ctr" rtl="0">
              <a:spcBef>
                <a:spcPts val="0"/>
              </a:spcBef>
              <a:spcAft>
                <a:spcPts val="0"/>
              </a:spcAft>
              <a:buSzPts val="4800"/>
              <a:buNone/>
              <a:defRPr sz="6400" b="0"/>
            </a:lvl7pPr>
            <a:lvl8pPr lvl="7" algn="ctr" rtl="0">
              <a:spcBef>
                <a:spcPts val="0"/>
              </a:spcBef>
              <a:spcAft>
                <a:spcPts val="0"/>
              </a:spcAft>
              <a:buSzPts val="4800"/>
              <a:buNone/>
              <a:defRPr sz="6400" b="0"/>
            </a:lvl8pPr>
            <a:lvl9pPr lvl="8" algn="ctr" rtl="0">
              <a:spcBef>
                <a:spcPts val="0"/>
              </a:spcBef>
              <a:spcAft>
                <a:spcPts val="0"/>
              </a:spcAft>
              <a:buSzPts val="4800"/>
              <a:buNone/>
              <a:defRPr sz="6400" b="0"/>
            </a:lvl9pPr>
          </a:lstStyle>
          <a:p>
            <a:endParaRPr/>
          </a:p>
        </p:txBody>
      </p:sp>
      <p:sp>
        <p:nvSpPr>
          <p:cNvPr id="59" name="Google Shape;59;p14"/>
          <p:cNvSpPr txBox="1">
            <a:spLocks noGrp="1"/>
          </p:cNvSpPr>
          <p:nvPr>
            <p:ph type="subTitle" idx="1"/>
          </p:nvPr>
        </p:nvSpPr>
        <p:spPr>
          <a:xfrm>
            <a:off x="1089333" y="4745621"/>
            <a:ext cx="28592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60" name="Google Shape;60;p14"/>
          <p:cNvSpPr txBox="1">
            <a:spLocks noGrp="1"/>
          </p:cNvSpPr>
          <p:nvPr>
            <p:ph type="ctrTitle" idx="3"/>
          </p:nvPr>
        </p:nvSpPr>
        <p:spPr>
          <a:xfrm>
            <a:off x="4477469" y="3360200"/>
            <a:ext cx="3117600" cy="95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b="0"/>
            </a:lvl2pPr>
            <a:lvl3pPr lvl="2" algn="ctr" rtl="0">
              <a:spcBef>
                <a:spcPts val="0"/>
              </a:spcBef>
              <a:spcAft>
                <a:spcPts val="0"/>
              </a:spcAft>
              <a:buSzPts val="4800"/>
              <a:buNone/>
              <a:defRPr sz="6400" b="0"/>
            </a:lvl3pPr>
            <a:lvl4pPr lvl="3" algn="ctr" rtl="0">
              <a:spcBef>
                <a:spcPts val="0"/>
              </a:spcBef>
              <a:spcAft>
                <a:spcPts val="0"/>
              </a:spcAft>
              <a:buSzPts val="4800"/>
              <a:buNone/>
              <a:defRPr sz="6400" b="0"/>
            </a:lvl4pPr>
            <a:lvl5pPr lvl="4" algn="ctr" rtl="0">
              <a:spcBef>
                <a:spcPts val="0"/>
              </a:spcBef>
              <a:spcAft>
                <a:spcPts val="0"/>
              </a:spcAft>
              <a:buSzPts val="4800"/>
              <a:buNone/>
              <a:defRPr sz="6400" b="0"/>
            </a:lvl5pPr>
            <a:lvl6pPr lvl="5" algn="ctr" rtl="0">
              <a:spcBef>
                <a:spcPts val="0"/>
              </a:spcBef>
              <a:spcAft>
                <a:spcPts val="0"/>
              </a:spcAft>
              <a:buSzPts val="4800"/>
              <a:buNone/>
              <a:defRPr sz="6400" b="0"/>
            </a:lvl6pPr>
            <a:lvl7pPr lvl="6" algn="ctr" rtl="0">
              <a:spcBef>
                <a:spcPts val="0"/>
              </a:spcBef>
              <a:spcAft>
                <a:spcPts val="0"/>
              </a:spcAft>
              <a:buSzPts val="4800"/>
              <a:buNone/>
              <a:defRPr sz="6400" b="0"/>
            </a:lvl7pPr>
            <a:lvl8pPr lvl="7" algn="ctr" rtl="0">
              <a:spcBef>
                <a:spcPts val="0"/>
              </a:spcBef>
              <a:spcAft>
                <a:spcPts val="0"/>
              </a:spcAft>
              <a:buSzPts val="4800"/>
              <a:buNone/>
              <a:defRPr sz="6400" b="0"/>
            </a:lvl8pPr>
            <a:lvl9pPr lvl="8" algn="ctr" rtl="0">
              <a:spcBef>
                <a:spcPts val="0"/>
              </a:spcBef>
              <a:spcAft>
                <a:spcPts val="0"/>
              </a:spcAft>
              <a:buSzPts val="4800"/>
              <a:buNone/>
              <a:defRPr sz="6400" b="0"/>
            </a:lvl9pPr>
          </a:lstStyle>
          <a:p>
            <a:endParaRPr/>
          </a:p>
        </p:txBody>
      </p:sp>
      <p:sp>
        <p:nvSpPr>
          <p:cNvPr id="61" name="Google Shape;61;p14"/>
          <p:cNvSpPr txBox="1">
            <a:spLocks noGrp="1"/>
          </p:cNvSpPr>
          <p:nvPr>
            <p:ph type="subTitle" idx="4"/>
          </p:nvPr>
        </p:nvSpPr>
        <p:spPr>
          <a:xfrm>
            <a:off x="4606669" y="4745621"/>
            <a:ext cx="28592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62" name="Google Shape;62;p14"/>
          <p:cNvSpPr txBox="1">
            <a:spLocks noGrp="1"/>
          </p:cNvSpPr>
          <p:nvPr>
            <p:ph type="ctrTitle" idx="5"/>
          </p:nvPr>
        </p:nvSpPr>
        <p:spPr>
          <a:xfrm>
            <a:off x="8124016" y="3360200"/>
            <a:ext cx="3117600" cy="95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b="0"/>
            </a:lvl2pPr>
            <a:lvl3pPr lvl="2" algn="ctr" rtl="0">
              <a:spcBef>
                <a:spcPts val="0"/>
              </a:spcBef>
              <a:spcAft>
                <a:spcPts val="0"/>
              </a:spcAft>
              <a:buSzPts val="4800"/>
              <a:buNone/>
              <a:defRPr sz="6400" b="0"/>
            </a:lvl3pPr>
            <a:lvl4pPr lvl="3" algn="ctr" rtl="0">
              <a:spcBef>
                <a:spcPts val="0"/>
              </a:spcBef>
              <a:spcAft>
                <a:spcPts val="0"/>
              </a:spcAft>
              <a:buSzPts val="4800"/>
              <a:buNone/>
              <a:defRPr sz="6400" b="0"/>
            </a:lvl4pPr>
            <a:lvl5pPr lvl="4" algn="ctr" rtl="0">
              <a:spcBef>
                <a:spcPts val="0"/>
              </a:spcBef>
              <a:spcAft>
                <a:spcPts val="0"/>
              </a:spcAft>
              <a:buSzPts val="4800"/>
              <a:buNone/>
              <a:defRPr sz="6400" b="0"/>
            </a:lvl5pPr>
            <a:lvl6pPr lvl="5" algn="ctr" rtl="0">
              <a:spcBef>
                <a:spcPts val="0"/>
              </a:spcBef>
              <a:spcAft>
                <a:spcPts val="0"/>
              </a:spcAft>
              <a:buSzPts val="4800"/>
              <a:buNone/>
              <a:defRPr sz="6400" b="0"/>
            </a:lvl6pPr>
            <a:lvl7pPr lvl="6" algn="ctr" rtl="0">
              <a:spcBef>
                <a:spcPts val="0"/>
              </a:spcBef>
              <a:spcAft>
                <a:spcPts val="0"/>
              </a:spcAft>
              <a:buSzPts val="4800"/>
              <a:buNone/>
              <a:defRPr sz="6400" b="0"/>
            </a:lvl7pPr>
            <a:lvl8pPr lvl="7" algn="ctr" rtl="0">
              <a:spcBef>
                <a:spcPts val="0"/>
              </a:spcBef>
              <a:spcAft>
                <a:spcPts val="0"/>
              </a:spcAft>
              <a:buSzPts val="4800"/>
              <a:buNone/>
              <a:defRPr sz="6400" b="0"/>
            </a:lvl8pPr>
            <a:lvl9pPr lvl="8" algn="ctr" rtl="0">
              <a:spcBef>
                <a:spcPts val="0"/>
              </a:spcBef>
              <a:spcAft>
                <a:spcPts val="0"/>
              </a:spcAft>
              <a:buSzPts val="4800"/>
              <a:buNone/>
              <a:defRPr sz="6400" b="0"/>
            </a:lvl9pPr>
          </a:lstStyle>
          <a:p>
            <a:endParaRPr/>
          </a:p>
        </p:txBody>
      </p:sp>
      <p:sp>
        <p:nvSpPr>
          <p:cNvPr id="63" name="Google Shape;63;p14"/>
          <p:cNvSpPr txBox="1">
            <a:spLocks noGrp="1"/>
          </p:cNvSpPr>
          <p:nvPr>
            <p:ph type="subTitle" idx="6"/>
          </p:nvPr>
        </p:nvSpPr>
        <p:spPr>
          <a:xfrm>
            <a:off x="8253216" y="4745621"/>
            <a:ext cx="28592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1115095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solidFill>
                  <a:srgbClr val="F3F3F3"/>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5"/>
          <p:cNvSpPr txBox="1">
            <a:spLocks noGrp="1"/>
          </p:cNvSpPr>
          <p:nvPr>
            <p:ph type="ctrTitle" idx="2"/>
          </p:nvPr>
        </p:nvSpPr>
        <p:spPr>
          <a:xfrm>
            <a:off x="960133" y="2681033"/>
            <a:ext cx="3117600" cy="95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b="0"/>
            </a:lvl2pPr>
            <a:lvl3pPr lvl="2" algn="ctr" rtl="0">
              <a:spcBef>
                <a:spcPts val="0"/>
              </a:spcBef>
              <a:spcAft>
                <a:spcPts val="0"/>
              </a:spcAft>
              <a:buSzPts val="2400"/>
              <a:buNone/>
              <a:defRPr sz="3200" b="0"/>
            </a:lvl3pPr>
            <a:lvl4pPr lvl="3" algn="ctr" rtl="0">
              <a:spcBef>
                <a:spcPts val="0"/>
              </a:spcBef>
              <a:spcAft>
                <a:spcPts val="0"/>
              </a:spcAft>
              <a:buSzPts val="2400"/>
              <a:buNone/>
              <a:defRPr sz="3200" b="0"/>
            </a:lvl4pPr>
            <a:lvl5pPr lvl="4" algn="ctr" rtl="0">
              <a:spcBef>
                <a:spcPts val="0"/>
              </a:spcBef>
              <a:spcAft>
                <a:spcPts val="0"/>
              </a:spcAft>
              <a:buSzPts val="2400"/>
              <a:buNone/>
              <a:defRPr sz="3200" b="0"/>
            </a:lvl5pPr>
            <a:lvl6pPr lvl="5" algn="ctr" rtl="0">
              <a:spcBef>
                <a:spcPts val="0"/>
              </a:spcBef>
              <a:spcAft>
                <a:spcPts val="0"/>
              </a:spcAft>
              <a:buSzPts val="2400"/>
              <a:buNone/>
              <a:defRPr sz="3200" b="0"/>
            </a:lvl6pPr>
            <a:lvl7pPr lvl="6" algn="ctr" rtl="0">
              <a:spcBef>
                <a:spcPts val="0"/>
              </a:spcBef>
              <a:spcAft>
                <a:spcPts val="0"/>
              </a:spcAft>
              <a:buSzPts val="2400"/>
              <a:buNone/>
              <a:defRPr sz="3200" b="0"/>
            </a:lvl7pPr>
            <a:lvl8pPr lvl="7" algn="ctr" rtl="0">
              <a:spcBef>
                <a:spcPts val="0"/>
              </a:spcBef>
              <a:spcAft>
                <a:spcPts val="0"/>
              </a:spcAft>
              <a:buSzPts val="2400"/>
              <a:buNone/>
              <a:defRPr sz="3200" b="0"/>
            </a:lvl8pPr>
            <a:lvl9pPr lvl="8" algn="ctr" rtl="0">
              <a:spcBef>
                <a:spcPts val="0"/>
              </a:spcBef>
              <a:spcAft>
                <a:spcPts val="0"/>
              </a:spcAft>
              <a:buSzPts val="2400"/>
              <a:buNone/>
              <a:defRPr sz="3200" b="0"/>
            </a:lvl9pPr>
          </a:lstStyle>
          <a:p>
            <a:endParaRPr/>
          </a:p>
        </p:txBody>
      </p:sp>
      <p:sp>
        <p:nvSpPr>
          <p:cNvPr id="67" name="Google Shape;67;p15"/>
          <p:cNvSpPr txBox="1">
            <a:spLocks noGrp="1"/>
          </p:cNvSpPr>
          <p:nvPr>
            <p:ph type="subTitle" idx="1"/>
          </p:nvPr>
        </p:nvSpPr>
        <p:spPr>
          <a:xfrm>
            <a:off x="1089333" y="4733467"/>
            <a:ext cx="28592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68" name="Google Shape;68;p15"/>
          <p:cNvSpPr txBox="1">
            <a:spLocks noGrp="1"/>
          </p:cNvSpPr>
          <p:nvPr>
            <p:ph type="ctrTitle" idx="3"/>
          </p:nvPr>
        </p:nvSpPr>
        <p:spPr>
          <a:xfrm>
            <a:off x="4477469" y="2681033"/>
            <a:ext cx="3117600" cy="95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b="0"/>
            </a:lvl2pPr>
            <a:lvl3pPr lvl="2" algn="ctr" rtl="0">
              <a:spcBef>
                <a:spcPts val="0"/>
              </a:spcBef>
              <a:spcAft>
                <a:spcPts val="0"/>
              </a:spcAft>
              <a:buSzPts val="2400"/>
              <a:buNone/>
              <a:defRPr sz="3200" b="0"/>
            </a:lvl3pPr>
            <a:lvl4pPr lvl="3" algn="ctr" rtl="0">
              <a:spcBef>
                <a:spcPts val="0"/>
              </a:spcBef>
              <a:spcAft>
                <a:spcPts val="0"/>
              </a:spcAft>
              <a:buSzPts val="2400"/>
              <a:buNone/>
              <a:defRPr sz="3200" b="0"/>
            </a:lvl4pPr>
            <a:lvl5pPr lvl="4" algn="ctr" rtl="0">
              <a:spcBef>
                <a:spcPts val="0"/>
              </a:spcBef>
              <a:spcAft>
                <a:spcPts val="0"/>
              </a:spcAft>
              <a:buSzPts val="2400"/>
              <a:buNone/>
              <a:defRPr sz="3200" b="0"/>
            </a:lvl5pPr>
            <a:lvl6pPr lvl="5" algn="ctr" rtl="0">
              <a:spcBef>
                <a:spcPts val="0"/>
              </a:spcBef>
              <a:spcAft>
                <a:spcPts val="0"/>
              </a:spcAft>
              <a:buSzPts val="2400"/>
              <a:buNone/>
              <a:defRPr sz="3200" b="0"/>
            </a:lvl6pPr>
            <a:lvl7pPr lvl="6" algn="ctr" rtl="0">
              <a:spcBef>
                <a:spcPts val="0"/>
              </a:spcBef>
              <a:spcAft>
                <a:spcPts val="0"/>
              </a:spcAft>
              <a:buSzPts val="2400"/>
              <a:buNone/>
              <a:defRPr sz="3200" b="0"/>
            </a:lvl7pPr>
            <a:lvl8pPr lvl="7" algn="ctr" rtl="0">
              <a:spcBef>
                <a:spcPts val="0"/>
              </a:spcBef>
              <a:spcAft>
                <a:spcPts val="0"/>
              </a:spcAft>
              <a:buSzPts val="2400"/>
              <a:buNone/>
              <a:defRPr sz="3200" b="0"/>
            </a:lvl8pPr>
            <a:lvl9pPr lvl="8" algn="ctr" rtl="0">
              <a:spcBef>
                <a:spcPts val="0"/>
              </a:spcBef>
              <a:spcAft>
                <a:spcPts val="0"/>
              </a:spcAft>
              <a:buSzPts val="2400"/>
              <a:buNone/>
              <a:defRPr sz="3200" b="0"/>
            </a:lvl9pPr>
          </a:lstStyle>
          <a:p>
            <a:endParaRPr/>
          </a:p>
        </p:txBody>
      </p:sp>
      <p:sp>
        <p:nvSpPr>
          <p:cNvPr id="69" name="Google Shape;69;p15"/>
          <p:cNvSpPr txBox="1">
            <a:spLocks noGrp="1"/>
          </p:cNvSpPr>
          <p:nvPr>
            <p:ph type="subTitle" idx="4"/>
          </p:nvPr>
        </p:nvSpPr>
        <p:spPr>
          <a:xfrm>
            <a:off x="4606669" y="4733467"/>
            <a:ext cx="28592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0" name="Google Shape;70;p15"/>
          <p:cNvSpPr txBox="1">
            <a:spLocks noGrp="1"/>
          </p:cNvSpPr>
          <p:nvPr>
            <p:ph type="ctrTitle" idx="5"/>
          </p:nvPr>
        </p:nvSpPr>
        <p:spPr>
          <a:xfrm>
            <a:off x="8124016" y="2681033"/>
            <a:ext cx="3117600" cy="95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b="0"/>
            </a:lvl2pPr>
            <a:lvl3pPr lvl="2" algn="ctr" rtl="0">
              <a:spcBef>
                <a:spcPts val="0"/>
              </a:spcBef>
              <a:spcAft>
                <a:spcPts val="0"/>
              </a:spcAft>
              <a:buSzPts val="2400"/>
              <a:buNone/>
              <a:defRPr sz="3200" b="0"/>
            </a:lvl3pPr>
            <a:lvl4pPr lvl="3" algn="ctr" rtl="0">
              <a:spcBef>
                <a:spcPts val="0"/>
              </a:spcBef>
              <a:spcAft>
                <a:spcPts val="0"/>
              </a:spcAft>
              <a:buSzPts val="2400"/>
              <a:buNone/>
              <a:defRPr sz="3200" b="0"/>
            </a:lvl4pPr>
            <a:lvl5pPr lvl="4" algn="ctr" rtl="0">
              <a:spcBef>
                <a:spcPts val="0"/>
              </a:spcBef>
              <a:spcAft>
                <a:spcPts val="0"/>
              </a:spcAft>
              <a:buSzPts val="2400"/>
              <a:buNone/>
              <a:defRPr sz="3200" b="0"/>
            </a:lvl5pPr>
            <a:lvl6pPr lvl="5" algn="ctr" rtl="0">
              <a:spcBef>
                <a:spcPts val="0"/>
              </a:spcBef>
              <a:spcAft>
                <a:spcPts val="0"/>
              </a:spcAft>
              <a:buSzPts val="2400"/>
              <a:buNone/>
              <a:defRPr sz="3200" b="0"/>
            </a:lvl6pPr>
            <a:lvl7pPr lvl="6" algn="ctr" rtl="0">
              <a:spcBef>
                <a:spcPts val="0"/>
              </a:spcBef>
              <a:spcAft>
                <a:spcPts val="0"/>
              </a:spcAft>
              <a:buSzPts val="2400"/>
              <a:buNone/>
              <a:defRPr sz="3200" b="0"/>
            </a:lvl7pPr>
            <a:lvl8pPr lvl="7" algn="ctr" rtl="0">
              <a:spcBef>
                <a:spcPts val="0"/>
              </a:spcBef>
              <a:spcAft>
                <a:spcPts val="0"/>
              </a:spcAft>
              <a:buSzPts val="2400"/>
              <a:buNone/>
              <a:defRPr sz="3200" b="0"/>
            </a:lvl8pPr>
            <a:lvl9pPr lvl="8" algn="ctr" rtl="0">
              <a:spcBef>
                <a:spcPts val="0"/>
              </a:spcBef>
              <a:spcAft>
                <a:spcPts val="0"/>
              </a:spcAft>
              <a:buSzPts val="2400"/>
              <a:buNone/>
              <a:defRPr sz="3200" b="0"/>
            </a:lvl9pPr>
          </a:lstStyle>
          <a:p>
            <a:endParaRPr/>
          </a:p>
        </p:txBody>
      </p:sp>
      <p:sp>
        <p:nvSpPr>
          <p:cNvPr id="71" name="Google Shape;71;p15"/>
          <p:cNvSpPr txBox="1">
            <a:spLocks noGrp="1"/>
          </p:cNvSpPr>
          <p:nvPr>
            <p:ph type="subTitle" idx="6"/>
          </p:nvPr>
        </p:nvSpPr>
        <p:spPr>
          <a:xfrm>
            <a:off x="8253216" y="4733467"/>
            <a:ext cx="28592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2" name="Google Shape;72;p15"/>
          <p:cNvSpPr txBox="1">
            <a:spLocks noGrp="1"/>
          </p:cNvSpPr>
          <p:nvPr>
            <p:ph type="title" idx="7"/>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53681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solidFill>
          <a:schemeClr val="accent2"/>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lvl1pPr>
            <a:lvl2pPr lvl="1" rtl="0">
              <a:spcBef>
                <a:spcPts val="0"/>
              </a:spcBef>
              <a:spcAft>
                <a:spcPts val="0"/>
              </a:spcAft>
              <a:buSzPts val="2800"/>
              <a:buFont typeface="Staatliches"/>
              <a:buNone/>
              <a:defRPr>
                <a:latin typeface="Staatliches"/>
                <a:ea typeface="Staatliches"/>
                <a:cs typeface="Staatliches"/>
                <a:sym typeface="Staatliches"/>
              </a:defRPr>
            </a:lvl2pPr>
            <a:lvl3pPr lvl="2" rtl="0">
              <a:spcBef>
                <a:spcPts val="0"/>
              </a:spcBef>
              <a:spcAft>
                <a:spcPts val="0"/>
              </a:spcAft>
              <a:buSzPts val="2800"/>
              <a:buFont typeface="Staatliches"/>
              <a:buNone/>
              <a:defRPr>
                <a:latin typeface="Staatliches"/>
                <a:ea typeface="Staatliches"/>
                <a:cs typeface="Staatliches"/>
                <a:sym typeface="Staatliches"/>
              </a:defRPr>
            </a:lvl3pPr>
            <a:lvl4pPr lvl="3" rtl="0">
              <a:spcBef>
                <a:spcPts val="0"/>
              </a:spcBef>
              <a:spcAft>
                <a:spcPts val="0"/>
              </a:spcAft>
              <a:buSzPts val="2800"/>
              <a:buFont typeface="Staatliches"/>
              <a:buNone/>
              <a:defRPr>
                <a:latin typeface="Staatliches"/>
                <a:ea typeface="Staatliches"/>
                <a:cs typeface="Staatliches"/>
                <a:sym typeface="Staatliches"/>
              </a:defRPr>
            </a:lvl4pPr>
            <a:lvl5pPr lvl="4" rtl="0">
              <a:spcBef>
                <a:spcPts val="0"/>
              </a:spcBef>
              <a:spcAft>
                <a:spcPts val="0"/>
              </a:spcAft>
              <a:buSzPts val="2800"/>
              <a:buFont typeface="Staatliches"/>
              <a:buNone/>
              <a:defRPr>
                <a:latin typeface="Staatliches"/>
                <a:ea typeface="Staatliches"/>
                <a:cs typeface="Staatliches"/>
                <a:sym typeface="Staatliches"/>
              </a:defRPr>
            </a:lvl5pPr>
            <a:lvl6pPr lvl="5" rtl="0">
              <a:spcBef>
                <a:spcPts val="0"/>
              </a:spcBef>
              <a:spcAft>
                <a:spcPts val="0"/>
              </a:spcAft>
              <a:buSzPts val="2800"/>
              <a:buFont typeface="Staatliches"/>
              <a:buNone/>
              <a:defRPr>
                <a:latin typeface="Staatliches"/>
                <a:ea typeface="Staatliches"/>
                <a:cs typeface="Staatliches"/>
                <a:sym typeface="Staatliches"/>
              </a:defRPr>
            </a:lvl6pPr>
            <a:lvl7pPr lvl="6" rtl="0">
              <a:spcBef>
                <a:spcPts val="0"/>
              </a:spcBef>
              <a:spcAft>
                <a:spcPts val="0"/>
              </a:spcAft>
              <a:buSzPts val="2800"/>
              <a:buFont typeface="Staatliches"/>
              <a:buNone/>
              <a:defRPr>
                <a:latin typeface="Staatliches"/>
                <a:ea typeface="Staatliches"/>
                <a:cs typeface="Staatliches"/>
                <a:sym typeface="Staatliches"/>
              </a:defRPr>
            </a:lvl7pPr>
            <a:lvl8pPr lvl="7" rtl="0">
              <a:spcBef>
                <a:spcPts val="0"/>
              </a:spcBef>
              <a:spcAft>
                <a:spcPts val="0"/>
              </a:spcAft>
              <a:buSzPts val="2800"/>
              <a:buFont typeface="Staatliches"/>
              <a:buNone/>
              <a:defRPr>
                <a:latin typeface="Staatliches"/>
                <a:ea typeface="Staatliches"/>
                <a:cs typeface="Staatliches"/>
                <a:sym typeface="Staatliches"/>
              </a:defRPr>
            </a:lvl8pPr>
            <a:lvl9pPr lvl="8" rtl="0">
              <a:spcBef>
                <a:spcPts val="0"/>
              </a:spcBef>
              <a:spcAft>
                <a:spcPts val="0"/>
              </a:spcAft>
              <a:buSzPts val="2800"/>
              <a:buFont typeface="Staatliches"/>
              <a:buNone/>
              <a:defRPr>
                <a:latin typeface="Staatliches"/>
                <a:ea typeface="Staatliches"/>
                <a:cs typeface="Staatliches"/>
                <a:sym typeface="Staatliches"/>
              </a:defRPr>
            </a:lvl9pPr>
          </a:lstStyle>
          <a:p>
            <a:endParaRPr/>
          </a:p>
        </p:txBody>
      </p:sp>
      <p:sp>
        <p:nvSpPr>
          <p:cNvPr id="75" name="Google Shape;75;p16"/>
          <p:cNvSpPr txBox="1">
            <a:spLocks noGrp="1"/>
          </p:cNvSpPr>
          <p:nvPr>
            <p:ph type="ctrTitle" idx="2"/>
          </p:nvPr>
        </p:nvSpPr>
        <p:spPr>
          <a:xfrm>
            <a:off x="3542951" y="4569916"/>
            <a:ext cx="1552400" cy="4864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400"/>
              <a:buNone/>
              <a:defRPr sz="240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76" name="Google Shape;76;p16"/>
          <p:cNvSpPr txBox="1">
            <a:spLocks noGrp="1"/>
          </p:cNvSpPr>
          <p:nvPr>
            <p:ph type="subTitle" idx="1"/>
          </p:nvPr>
        </p:nvSpPr>
        <p:spPr>
          <a:xfrm>
            <a:off x="2264951" y="5250999"/>
            <a:ext cx="2830400" cy="79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7" name="Google Shape;77;p16"/>
          <p:cNvSpPr txBox="1">
            <a:spLocks noGrp="1"/>
          </p:cNvSpPr>
          <p:nvPr>
            <p:ph type="ctrTitle" idx="3"/>
          </p:nvPr>
        </p:nvSpPr>
        <p:spPr>
          <a:xfrm>
            <a:off x="3542951" y="2067284"/>
            <a:ext cx="1552400" cy="4864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400"/>
              <a:buNone/>
              <a:defRPr sz="240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78" name="Google Shape;78;p16"/>
          <p:cNvSpPr txBox="1">
            <a:spLocks noGrp="1"/>
          </p:cNvSpPr>
          <p:nvPr>
            <p:ph type="subTitle" idx="4"/>
          </p:nvPr>
        </p:nvSpPr>
        <p:spPr>
          <a:xfrm>
            <a:off x="2264951" y="2756316"/>
            <a:ext cx="2830400" cy="79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9" name="Google Shape;79;p16"/>
          <p:cNvSpPr txBox="1">
            <a:spLocks noGrp="1"/>
          </p:cNvSpPr>
          <p:nvPr>
            <p:ph type="ctrTitle" idx="5"/>
          </p:nvPr>
        </p:nvSpPr>
        <p:spPr>
          <a:xfrm>
            <a:off x="7096651" y="4569916"/>
            <a:ext cx="1552400" cy="486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400"/>
              <a:buNone/>
              <a:defRPr sz="240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80" name="Google Shape;80;p16"/>
          <p:cNvSpPr txBox="1">
            <a:spLocks noGrp="1"/>
          </p:cNvSpPr>
          <p:nvPr>
            <p:ph type="subTitle" idx="6"/>
          </p:nvPr>
        </p:nvSpPr>
        <p:spPr>
          <a:xfrm>
            <a:off x="7096651" y="5250999"/>
            <a:ext cx="28304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81" name="Google Shape;81;p16"/>
          <p:cNvSpPr txBox="1">
            <a:spLocks noGrp="1"/>
          </p:cNvSpPr>
          <p:nvPr>
            <p:ph type="ctrTitle" idx="7"/>
          </p:nvPr>
        </p:nvSpPr>
        <p:spPr>
          <a:xfrm>
            <a:off x="7096651" y="2115917"/>
            <a:ext cx="1552400" cy="486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400"/>
              <a:buNone/>
              <a:defRPr sz="240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82" name="Google Shape;82;p16"/>
          <p:cNvSpPr txBox="1">
            <a:spLocks noGrp="1"/>
          </p:cNvSpPr>
          <p:nvPr>
            <p:ph type="subTitle" idx="8"/>
          </p:nvPr>
        </p:nvSpPr>
        <p:spPr>
          <a:xfrm>
            <a:off x="7096651" y="2756316"/>
            <a:ext cx="28304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2101416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2"/>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solidFill>
                  <a:srgbClr val="F3F3F3"/>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7"/>
          <p:cNvSpPr txBox="1">
            <a:spLocks noGrp="1"/>
          </p:cNvSpPr>
          <p:nvPr>
            <p:ph type="ctrTitle" idx="2"/>
          </p:nvPr>
        </p:nvSpPr>
        <p:spPr>
          <a:xfrm>
            <a:off x="1599067" y="4713800"/>
            <a:ext cx="1552400" cy="486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86" name="Google Shape;86;p17"/>
          <p:cNvSpPr txBox="1">
            <a:spLocks noGrp="1"/>
          </p:cNvSpPr>
          <p:nvPr>
            <p:ph type="subTitle" idx="1"/>
          </p:nvPr>
        </p:nvSpPr>
        <p:spPr>
          <a:xfrm>
            <a:off x="1014617" y="5567289"/>
            <a:ext cx="28304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87" name="Google Shape;87;p17"/>
          <p:cNvSpPr txBox="1">
            <a:spLocks noGrp="1"/>
          </p:cNvSpPr>
          <p:nvPr>
            <p:ph type="ctrTitle" idx="3"/>
          </p:nvPr>
        </p:nvSpPr>
        <p:spPr>
          <a:xfrm>
            <a:off x="1599067" y="2211167"/>
            <a:ext cx="1552400" cy="486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88" name="Google Shape;88;p17"/>
          <p:cNvSpPr txBox="1">
            <a:spLocks noGrp="1"/>
          </p:cNvSpPr>
          <p:nvPr>
            <p:ph type="subTitle" idx="4"/>
          </p:nvPr>
        </p:nvSpPr>
        <p:spPr>
          <a:xfrm>
            <a:off x="1014617" y="2857832"/>
            <a:ext cx="28304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89" name="Google Shape;89;p17"/>
          <p:cNvSpPr txBox="1">
            <a:spLocks noGrp="1"/>
          </p:cNvSpPr>
          <p:nvPr>
            <p:ph type="ctrTitle" idx="5"/>
          </p:nvPr>
        </p:nvSpPr>
        <p:spPr>
          <a:xfrm>
            <a:off x="5319800" y="4713800"/>
            <a:ext cx="1552400" cy="486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90" name="Google Shape;90;p17"/>
          <p:cNvSpPr txBox="1">
            <a:spLocks noGrp="1"/>
          </p:cNvSpPr>
          <p:nvPr>
            <p:ph type="subTitle" idx="6"/>
          </p:nvPr>
        </p:nvSpPr>
        <p:spPr>
          <a:xfrm>
            <a:off x="4680800" y="5567289"/>
            <a:ext cx="28304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91" name="Google Shape;91;p17"/>
          <p:cNvSpPr txBox="1">
            <a:spLocks noGrp="1"/>
          </p:cNvSpPr>
          <p:nvPr>
            <p:ph type="ctrTitle" idx="7"/>
          </p:nvPr>
        </p:nvSpPr>
        <p:spPr>
          <a:xfrm>
            <a:off x="5319800" y="2211167"/>
            <a:ext cx="1552400" cy="486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92" name="Google Shape;92;p17"/>
          <p:cNvSpPr txBox="1">
            <a:spLocks noGrp="1"/>
          </p:cNvSpPr>
          <p:nvPr>
            <p:ph type="subTitle" idx="8"/>
          </p:nvPr>
        </p:nvSpPr>
        <p:spPr>
          <a:xfrm>
            <a:off x="4680800" y="2857832"/>
            <a:ext cx="28304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93" name="Google Shape;93;p17"/>
          <p:cNvSpPr txBox="1">
            <a:spLocks noGrp="1"/>
          </p:cNvSpPr>
          <p:nvPr>
            <p:ph type="ctrTitle" idx="9"/>
          </p:nvPr>
        </p:nvSpPr>
        <p:spPr>
          <a:xfrm>
            <a:off x="8931533" y="4713799"/>
            <a:ext cx="1552400" cy="486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94" name="Google Shape;94;p17"/>
          <p:cNvSpPr txBox="1">
            <a:spLocks noGrp="1"/>
          </p:cNvSpPr>
          <p:nvPr>
            <p:ph type="subTitle" idx="13"/>
          </p:nvPr>
        </p:nvSpPr>
        <p:spPr>
          <a:xfrm>
            <a:off x="8346984" y="5567289"/>
            <a:ext cx="28304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95" name="Google Shape;95;p17"/>
          <p:cNvSpPr txBox="1">
            <a:spLocks noGrp="1"/>
          </p:cNvSpPr>
          <p:nvPr>
            <p:ph type="ctrTitle" idx="14"/>
          </p:nvPr>
        </p:nvSpPr>
        <p:spPr>
          <a:xfrm>
            <a:off x="8931533" y="2211167"/>
            <a:ext cx="1552400" cy="486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96" name="Google Shape;96;p17"/>
          <p:cNvSpPr txBox="1">
            <a:spLocks noGrp="1"/>
          </p:cNvSpPr>
          <p:nvPr>
            <p:ph type="subTitle" idx="15"/>
          </p:nvPr>
        </p:nvSpPr>
        <p:spPr>
          <a:xfrm>
            <a:off x="8346984" y="2857832"/>
            <a:ext cx="28304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3544587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2"/>
        </a:solidFill>
        <a:effectLst/>
      </p:bgPr>
    </p:bg>
    <p:spTree>
      <p:nvGrpSpPr>
        <p:cNvPr id="1" name="Shape 97"/>
        <p:cNvGrpSpPr/>
        <p:nvPr/>
      </p:nvGrpSpPr>
      <p:grpSpPr>
        <a:xfrm>
          <a:off x="0" y="0"/>
          <a:ext cx="0" cy="0"/>
          <a:chOff x="0" y="0"/>
          <a:chExt cx="0" cy="0"/>
        </a:xfrm>
      </p:grpSpPr>
      <p:sp>
        <p:nvSpPr>
          <p:cNvPr id="98" name="Google Shape;98;p18"/>
          <p:cNvSpPr/>
          <p:nvPr/>
        </p:nvSpPr>
        <p:spPr>
          <a:xfrm>
            <a:off x="3525398" y="1818870"/>
            <a:ext cx="4944212" cy="4326860"/>
          </a:xfrm>
          <a:custGeom>
            <a:avLst/>
            <a:gdLst/>
            <a:ahLst/>
            <a:cxnLst/>
            <a:rect l="l" t="t" r="r" b="b"/>
            <a:pathLst>
              <a:path w="89824" h="78613" extrusionOk="0">
                <a:moveTo>
                  <a:pt x="33875" y="0"/>
                </a:moveTo>
                <a:cubicBezTo>
                  <a:pt x="26186" y="0"/>
                  <a:pt x="16641" y="8485"/>
                  <a:pt x="16641" y="8485"/>
                </a:cubicBezTo>
                <a:cubicBezTo>
                  <a:pt x="16641" y="8485"/>
                  <a:pt x="7406" y="15780"/>
                  <a:pt x="5783" y="21000"/>
                </a:cubicBezTo>
                <a:cubicBezTo>
                  <a:pt x="3505" y="28309"/>
                  <a:pt x="7909" y="28816"/>
                  <a:pt x="11220" y="28816"/>
                </a:cubicBezTo>
                <a:cubicBezTo>
                  <a:pt x="11754" y="28816"/>
                  <a:pt x="12260" y="28803"/>
                  <a:pt x="12705" y="28803"/>
                </a:cubicBezTo>
                <a:cubicBezTo>
                  <a:pt x="13288" y="28803"/>
                  <a:pt x="13766" y="28826"/>
                  <a:pt x="14065" y="28931"/>
                </a:cubicBezTo>
                <a:cubicBezTo>
                  <a:pt x="16005" y="29617"/>
                  <a:pt x="0" y="49658"/>
                  <a:pt x="5391" y="59998"/>
                </a:cubicBezTo>
                <a:cubicBezTo>
                  <a:pt x="7832" y="64678"/>
                  <a:pt x="12158" y="66184"/>
                  <a:pt x="16614" y="66184"/>
                </a:cubicBezTo>
                <a:cubicBezTo>
                  <a:pt x="22001" y="66184"/>
                  <a:pt x="27578" y="63983"/>
                  <a:pt x="30244" y="62529"/>
                </a:cubicBezTo>
                <a:cubicBezTo>
                  <a:pt x="30625" y="62321"/>
                  <a:pt x="30930" y="62225"/>
                  <a:pt x="31174" y="62225"/>
                </a:cubicBezTo>
                <a:cubicBezTo>
                  <a:pt x="34046" y="62225"/>
                  <a:pt x="28323" y="75623"/>
                  <a:pt x="36338" y="78135"/>
                </a:cubicBezTo>
                <a:cubicBezTo>
                  <a:pt x="37390" y="78465"/>
                  <a:pt x="38463" y="78613"/>
                  <a:pt x="39541" y="78613"/>
                </a:cubicBezTo>
                <a:cubicBezTo>
                  <a:pt x="47372" y="78613"/>
                  <a:pt x="55453" y="70810"/>
                  <a:pt x="57655" y="68324"/>
                </a:cubicBezTo>
                <a:cubicBezTo>
                  <a:pt x="59027" y="66774"/>
                  <a:pt x="59953" y="66027"/>
                  <a:pt x="60717" y="66027"/>
                </a:cubicBezTo>
                <a:cubicBezTo>
                  <a:pt x="61857" y="66027"/>
                  <a:pt x="62635" y="67694"/>
                  <a:pt x="63998" y="70840"/>
                </a:cubicBezTo>
                <a:cubicBezTo>
                  <a:pt x="64575" y="72174"/>
                  <a:pt x="65617" y="72745"/>
                  <a:pt x="66946" y="72745"/>
                </a:cubicBezTo>
                <a:cubicBezTo>
                  <a:pt x="72967" y="72745"/>
                  <a:pt x="84897" y="61048"/>
                  <a:pt x="86399" y="55550"/>
                </a:cubicBezTo>
                <a:cubicBezTo>
                  <a:pt x="88236" y="48841"/>
                  <a:pt x="81751" y="49743"/>
                  <a:pt x="80582" y="49584"/>
                </a:cubicBezTo>
                <a:cubicBezTo>
                  <a:pt x="79409" y="49423"/>
                  <a:pt x="89369" y="41709"/>
                  <a:pt x="89685" y="30115"/>
                </a:cubicBezTo>
                <a:cubicBezTo>
                  <a:pt x="89823" y="25060"/>
                  <a:pt x="87261" y="23666"/>
                  <a:pt x="84010" y="23666"/>
                </a:cubicBezTo>
                <a:cubicBezTo>
                  <a:pt x="80008" y="23666"/>
                  <a:pt x="74965" y="25778"/>
                  <a:pt x="72632" y="25778"/>
                </a:cubicBezTo>
                <a:cubicBezTo>
                  <a:pt x="72513" y="25778"/>
                  <a:pt x="72402" y="25772"/>
                  <a:pt x="72298" y="25761"/>
                </a:cubicBezTo>
                <a:cubicBezTo>
                  <a:pt x="68478" y="25342"/>
                  <a:pt x="79604" y="16661"/>
                  <a:pt x="73872" y="7216"/>
                </a:cubicBezTo>
                <a:cubicBezTo>
                  <a:pt x="70807" y="2163"/>
                  <a:pt x="65705" y="58"/>
                  <a:pt x="60299" y="58"/>
                </a:cubicBezTo>
                <a:cubicBezTo>
                  <a:pt x="56154" y="58"/>
                  <a:pt x="51831" y="1295"/>
                  <a:pt x="48107" y="3389"/>
                </a:cubicBezTo>
                <a:cubicBezTo>
                  <a:pt x="44977" y="5150"/>
                  <a:pt x="43022" y="5807"/>
                  <a:pt x="41737" y="5807"/>
                </a:cubicBezTo>
                <a:cubicBezTo>
                  <a:pt x="38368" y="5807"/>
                  <a:pt x="39611" y="1288"/>
                  <a:pt x="36338" y="333"/>
                </a:cubicBezTo>
                <a:cubicBezTo>
                  <a:pt x="35550" y="104"/>
                  <a:pt x="34724" y="0"/>
                  <a:pt x="3387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18"/>
          <p:cNvSpPr txBox="1">
            <a:spLocks noGrp="1"/>
          </p:cNvSpPr>
          <p:nvPr>
            <p:ph type="title"/>
          </p:nvPr>
        </p:nvSpPr>
        <p:spPr>
          <a:xfrm>
            <a:off x="3525400" y="831969"/>
            <a:ext cx="5141200" cy="138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0" name="Google Shape;100;p18"/>
          <p:cNvSpPr txBox="1">
            <a:spLocks noGrp="1"/>
          </p:cNvSpPr>
          <p:nvPr>
            <p:ph type="subTitle" idx="1"/>
          </p:nvPr>
        </p:nvSpPr>
        <p:spPr>
          <a:xfrm>
            <a:off x="1362617" y="4742000"/>
            <a:ext cx="4121600" cy="9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01" name="Google Shape;101;p18"/>
          <p:cNvSpPr txBox="1">
            <a:spLocks noGrp="1"/>
          </p:cNvSpPr>
          <p:nvPr>
            <p:ph type="subTitle" idx="2"/>
          </p:nvPr>
        </p:nvSpPr>
        <p:spPr>
          <a:xfrm>
            <a:off x="6707767" y="4742000"/>
            <a:ext cx="4121600" cy="9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02" name="Google Shape;102;p18"/>
          <p:cNvSpPr txBox="1">
            <a:spLocks noGrp="1"/>
          </p:cNvSpPr>
          <p:nvPr>
            <p:ph type="subTitle" idx="3"/>
          </p:nvPr>
        </p:nvSpPr>
        <p:spPr>
          <a:xfrm>
            <a:off x="1480217" y="3228733"/>
            <a:ext cx="3886400" cy="96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6400">
                <a:latin typeface="Staatliches"/>
                <a:ea typeface="Staatliches"/>
                <a:cs typeface="Staatliches"/>
                <a:sym typeface="Staatliches"/>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03" name="Google Shape;103;p18"/>
          <p:cNvSpPr txBox="1">
            <a:spLocks noGrp="1"/>
          </p:cNvSpPr>
          <p:nvPr>
            <p:ph type="subTitle" idx="4"/>
          </p:nvPr>
        </p:nvSpPr>
        <p:spPr>
          <a:xfrm>
            <a:off x="6825384" y="3228733"/>
            <a:ext cx="3886400" cy="96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6400">
                <a:latin typeface="Staatliches"/>
                <a:ea typeface="Staatliches"/>
                <a:cs typeface="Staatliches"/>
                <a:sym typeface="Staatliches"/>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4229009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2"/>
        </a:solid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solidFill>
                  <a:srgbClr val="F3F3F3"/>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19"/>
          <p:cNvSpPr txBox="1">
            <a:spLocks noGrp="1"/>
          </p:cNvSpPr>
          <p:nvPr>
            <p:ph type="title" idx="2" hasCustomPrompt="1"/>
          </p:nvPr>
        </p:nvSpPr>
        <p:spPr>
          <a:xfrm>
            <a:off x="960133" y="2509551"/>
            <a:ext cx="2492400" cy="64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ctr" rtl="0">
              <a:spcBef>
                <a:spcPts val="0"/>
              </a:spcBef>
              <a:spcAft>
                <a:spcPts val="0"/>
              </a:spcAft>
              <a:buSzPts val="4800"/>
              <a:buFont typeface="Staatliches"/>
              <a:buNone/>
              <a:defRPr sz="6400">
                <a:latin typeface="Staatliches"/>
                <a:ea typeface="Staatliches"/>
                <a:cs typeface="Staatliches"/>
                <a:sym typeface="Staatliches"/>
              </a:defRPr>
            </a:lvl2pPr>
            <a:lvl3pPr lvl="2" algn="ctr" rtl="0">
              <a:spcBef>
                <a:spcPts val="0"/>
              </a:spcBef>
              <a:spcAft>
                <a:spcPts val="0"/>
              </a:spcAft>
              <a:buSzPts val="4800"/>
              <a:buFont typeface="Staatliches"/>
              <a:buNone/>
              <a:defRPr sz="6400">
                <a:latin typeface="Staatliches"/>
                <a:ea typeface="Staatliches"/>
                <a:cs typeface="Staatliches"/>
                <a:sym typeface="Staatliches"/>
              </a:defRPr>
            </a:lvl3pPr>
            <a:lvl4pPr lvl="3" algn="ctr" rtl="0">
              <a:spcBef>
                <a:spcPts val="0"/>
              </a:spcBef>
              <a:spcAft>
                <a:spcPts val="0"/>
              </a:spcAft>
              <a:buSzPts val="4800"/>
              <a:buFont typeface="Staatliches"/>
              <a:buNone/>
              <a:defRPr sz="6400">
                <a:latin typeface="Staatliches"/>
                <a:ea typeface="Staatliches"/>
                <a:cs typeface="Staatliches"/>
                <a:sym typeface="Staatliches"/>
              </a:defRPr>
            </a:lvl4pPr>
            <a:lvl5pPr lvl="4" algn="ctr" rtl="0">
              <a:spcBef>
                <a:spcPts val="0"/>
              </a:spcBef>
              <a:spcAft>
                <a:spcPts val="0"/>
              </a:spcAft>
              <a:buSzPts val="4800"/>
              <a:buFont typeface="Staatliches"/>
              <a:buNone/>
              <a:defRPr sz="6400">
                <a:latin typeface="Staatliches"/>
                <a:ea typeface="Staatliches"/>
                <a:cs typeface="Staatliches"/>
                <a:sym typeface="Staatliches"/>
              </a:defRPr>
            </a:lvl5pPr>
            <a:lvl6pPr lvl="5" algn="ctr" rtl="0">
              <a:spcBef>
                <a:spcPts val="0"/>
              </a:spcBef>
              <a:spcAft>
                <a:spcPts val="0"/>
              </a:spcAft>
              <a:buSzPts val="4800"/>
              <a:buFont typeface="Staatliches"/>
              <a:buNone/>
              <a:defRPr sz="6400">
                <a:latin typeface="Staatliches"/>
                <a:ea typeface="Staatliches"/>
                <a:cs typeface="Staatliches"/>
                <a:sym typeface="Staatliches"/>
              </a:defRPr>
            </a:lvl6pPr>
            <a:lvl7pPr lvl="6" algn="ctr" rtl="0">
              <a:spcBef>
                <a:spcPts val="0"/>
              </a:spcBef>
              <a:spcAft>
                <a:spcPts val="0"/>
              </a:spcAft>
              <a:buSzPts val="4800"/>
              <a:buFont typeface="Staatliches"/>
              <a:buNone/>
              <a:defRPr sz="6400">
                <a:latin typeface="Staatliches"/>
                <a:ea typeface="Staatliches"/>
                <a:cs typeface="Staatliches"/>
                <a:sym typeface="Staatliches"/>
              </a:defRPr>
            </a:lvl7pPr>
            <a:lvl8pPr lvl="7" algn="ctr" rtl="0">
              <a:spcBef>
                <a:spcPts val="0"/>
              </a:spcBef>
              <a:spcAft>
                <a:spcPts val="0"/>
              </a:spcAft>
              <a:buSzPts val="4800"/>
              <a:buFont typeface="Staatliches"/>
              <a:buNone/>
              <a:defRPr sz="6400">
                <a:latin typeface="Staatliches"/>
                <a:ea typeface="Staatliches"/>
                <a:cs typeface="Staatliches"/>
                <a:sym typeface="Staatliches"/>
              </a:defRPr>
            </a:lvl8pPr>
            <a:lvl9pPr lvl="8" algn="ctr" rtl="0">
              <a:spcBef>
                <a:spcPts val="0"/>
              </a:spcBef>
              <a:spcAft>
                <a:spcPts val="0"/>
              </a:spcAft>
              <a:buSzPts val="4800"/>
              <a:buFont typeface="Staatliches"/>
              <a:buNone/>
              <a:defRPr sz="6400">
                <a:latin typeface="Staatliches"/>
                <a:ea typeface="Staatliches"/>
                <a:cs typeface="Staatliches"/>
                <a:sym typeface="Staatliches"/>
              </a:defRPr>
            </a:lvl9pPr>
          </a:lstStyle>
          <a:p>
            <a:r>
              <a:t>xx%</a:t>
            </a:r>
          </a:p>
        </p:txBody>
      </p:sp>
      <p:sp>
        <p:nvSpPr>
          <p:cNvPr id="107" name="Google Shape;107;p19"/>
          <p:cNvSpPr txBox="1">
            <a:spLocks noGrp="1"/>
          </p:cNvSpPr>
          <p:nvPr>
            <p:ph type="title" idx="3" hasCustomPrompt="1"/>
          </p:nvPr>
        </p:nvSpPr>
        <p:spPr>
          <a:xfrm>
            <a:off x="4680367" y="4659900"/>
            <a:ext cx="28244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Staatliches"/>
              <a:buNone/>
              <a:defRPr sz="6400">
                <a:latin typeface="Staatliches"/>
                <a:ea typeface="Staatliches"/>
                <a:cs typeface="Staatliches"/>
                <a:sym typeface="Staatliches"/>
              </a:defRPr>
            </a:lvl2pPr>
            <a:lvl3pPr lvl="2" algn="ctr" rtl="0">
              <a:spcBef>
                <a:spcPts val="0"/>
              </a:spcBef>
              <a:spcAft>
                <a:spcPts val="0"/>
              </a:spcAft>
              <a:buSzPts val="4800"/>
              <a:buFont typeface="Staatliches"/>
              <a:buNone/>
              <a:defRPr sz="6400">
                <a:latin typeface="Staatliches"/>
                <a:ea typeface="Staatliches"/>
                <a:cs typeface="Staatliches"/>
                <a:sym typeface="Staatliches"/>
              </a:defRPr>
            </a:lvl3pPr>
            <a:lvl4pPr lvl="3" algn="ctr" rtl="0">
              <a:spcBef>
                <a:spcPts val="0"/>
              </a:spcBef>
              <a:spcAft>
                <a:spcPts val="0"/>
              </a:spcAft>
              <a:buSzPts val="4800"/>
              <a:buFont typeface="Staatliches"/>
              <a:buNone/>
              <a:defRPr sz="6400">
                <a:latin typeface="Staatliches"/>
                <a:ea typeface="Staatliches"/>
                <a:cs typeface="Staatliches"/>
                <a:sym typeface="Staatliches"/>
              </a:defRPr>
            </a:lvl4pPr>
            <a:lvl5pPr lvl="4" algn="ctr" rtl="0">
              <a:spcBef>
                <a:spcPts val="0"/>
              </a:spcBef>
              <a:spcAft>
                <a:spcPts val="0"/>
              </a:spcAft>
              <a:buSzPts val="4800"/>
              <a:buFont typeface="Staatliches"/>
              <a:buNone/>
              <a:defRPr sz="6400">
                <a:latin typeface="Staatliches"/>
                <a:ea typeface="Staatliches"/>
                <a:cs typeface="Staatliches"/>
                <a:sym typeface="Staatliches"/>
              </a:defRPr>
            </a:lvl5pPr>
            <a:lvl6pPr lvl="5" algn="ctr" rtl="0">
              <a:spcBef>
                <a:spcPts val="0"/>
              </a:spcBef>
              <a:spcAft>
                <a:spcPts val="0"/>
              </a:spcAft>
              <a:buSzPts val="4800"/>
              <a:buFont typeface="Staatliches"/>
              <a:buNone/>
              <a:defRPr sz="6400">
                <a:latin typeface="Staatliches"/>
                <a:ea typeface="Staatliches"/>
                <a:cs typeface="Staatliches"/>
                <a:sym typeface="Staatliches"/>
              </a:defRPr>
            </a:lvl6pPr>
            <a:lvl7pPr lvl="6" algn="ctr" rtl="0">
              <a:spcBef>
                <a:spcPts val="0"/>
              </a:spcBef>
              <a:spcAft>
                <a:spcPts val="0"/>
              </a:spcAft>
              <a:buSzPts val="4800"/>
              <a:buFont typeface="Staatliches"/>
              <a:buNone/>
              <a:defRPr sz="6400">
                <a:latin typeface="Staatliches"/>
                <a:ea typeface="Staatliches"/>
                <a:cs typeface="Staatliches"/>
                <a:sym typeface="Staatliches"/>
              </a:defRPr>
            </a:lvl7pPr>
            <a:lvl8pPr lvl="7" algn="ctr" rtl="0">
              <a:spcBef>
                <a:spcPts val="0"/>
              </a:spcBef>
              <a:spcAft>
                <a:spcPts val="0"/>
              </a:spcAft>
              <a:buSzPts val="4800"/>
              <a:buFont typeface="Staatliches"/>
              <a:buNone/>
              <a:defRPr sz="6400">
                <a:latin typeface="Staatliches"/>
                <a:ea typeface="Staatliches"/>
                <a:cs typeface="Staatliches"/>
                <a:sym typeface="Staatliches"/>
              </a:defRPr>
            </a:lvl8pPr>
            <a:lvl9pPr lvl="8" algn="ctr" rtl="0">
              <a:spcBef>
                <a:spcPts val="0"/>
              </a:spcBef>
              <a:spcAft>
                <a:spcPts val="0"/>
              </a:spcAft>
              <a:buSzPts val="4800"/>
              <a:buFont typeface="Staatliches"/>
              <a:buNone/>
              <a:defRPr sz="6400">
                <a:latin typeface="Staatliches"/>
                <a:ea typeface="Staatliches"/>
                <a:cs typeface="Staatliches"/>
                <a:sym typeface="Staatliches"/>
              </a:defRPr>
            </a:lvl9pPr>
          </a:lstStyle>
          <a:p>
            <a:r>
              <a:t>xx%</a:t>
            </a:r>
          </a:p>
        </p:txBody>
      </p:sp>
      <p:sp>
        <p:nvSpPr>
          <p:cNvPr id="108" name="Google Shape;108;p19"/>
          <p:cNvSpPr txBox="1">
            <a:spLocks noGrp="1"/>
          </p:cNvSpPr>
          <p:nvPr>
            <p:ph type="title" idx="4" hasCustomPrompt="1"/>
          </p:nvPr>
        </p:nvSpPr>
        <p:spPr>
          <a:xfrm>
            <a:off x="8739400" y="2509551"/>
            <a:ext cx="2492400" cy="646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algn="ctr" rtl="0">
              <a:spcBef>
                <a:spcPts val="0"/>
              </a:spcBef>
              <a:spcAft>
                <a:spcPts val="0"/>
              </a:spcAft>
              <a:buSzPts val="4800"/>
              <a:buFont typeface="Staatliches"/>
              <a:buNone/>
              <a:defRPr sz="6400">
                <a:latin typeface="Staatliches"/>
                <a:ea typeface="Staatliches"/>
                <a:cs typeface="Staatliches"/>
                <a:sym typeface="Staatliches"/>
              </a:defRPr>
            </a:lvl2pPr>
            <a:lvl3pPr lvl="2" algn="ctr" rtl="0">
              <a:spcBef>
                <a:spcPts val="0"/>
              </a:spcBef>
              <a:spcAft>
                <a:spcPts val="0"/>
              </a:spcAft>
              <a:buSzPts val="4800"/>
              <a:buFont typeface="Staatliches"/>
              <a:buNone/>
              <a:defRPr sz="6400">
                <a:latin typeface="Staatliches"/>
                <a:ea typeface="Staatliches"/>
                <a:cs typeface="Staatliches"/>
                <a:sym typeface="Staatliches"/>
              </a:defRPr>
            </a:lvl3pPr>
            <a:lvl4pPr lvl="3" algn="ctr" rtl="0">
              <a:spcBef>
                <a:spcPts val="0"/>
              </a:spcBef>
              <a:spcAft>
                <a:spcPts val="0"/>
              </a:spcAft>
              <a:buSzPts val="4800"/>
              <a:buFont typeface="Staatliches"/>
              <a:buNone/>
              <a:defRPr sz="6400">
                <a:latin typeface="Staatliches"/>
                <a:ea typeface="Staatliches"/>
                <a:cs typeface="Staatliches"/>
                <a:sym typeface="Staatliches"/>
              </a:defRPr>
            </a:lvl4pPr>
            <a:lvl5pPr lvl="4" algn="ctr" rtl="0">
              <a:spcBef>
                <a:spcPts val="0"/>
              </a:spcBef>
              <a:spcAft>
                <a:spcPts val="0"/>
              </a:spcAft>
              <a:buSzPts val="4800"/>
              <a:buFont typeface="Staatliches"/>
              <a:buNone/>
              <a:defRPr sz="6400">
                <a:latin typeface="Staatliches"/>
                <a:ea typeface="Staatliches"/>
                <a:cs typeface="Staatliches"/>
                <a:sym typeface="Staatliches"/>
              </a:defRPr>
            </a:lvl5pPr>
            <a:lvl6pPr lvl="5" algn="ctr" rtl="0">
              <a:spcBef>
                <a:spcPts val="0"/>
              </a:spcBef>
              <a:spcAft>
                <a:spcPts val="0"/>
              </a:spcAft>
              <a:buSzPts val="4800"/>
              <a:buFont typeface="Staatliches"/>
              <a:buNone/>
              <a:defRPr sz="6400">
                <a:latin typeface="Staatliches"/>
                <a:ea typeface="Staatliches"/>
                <a:cs typeface="Staatliches"/>
                <a:sym typeface="Staatliches"/>
              </a:defRPr>
            </a:lvl6pPr>
            <a:lvl7pPr lvl="6" algn="ctr" rtl="0">
              <a:spcBef>
                <a:spcPts val="0"/>
              </a:spcBef>
              <a:spcAft>
                <a:spcPts val="0"/>
              </a:spcAft>
              <a:buSzPts val="4800"/>
              <a:buFont typeface="Staatliches"/>
              <a:buNone/>
              <a:defRPr sz="6400">
                <a:latin typeface="Staatliches"/>
                <a:ea typeface="Staatliches"/>
                <a:cs typeface="Staatliches"/>
                <a:sym typeface="Staatliches"/>
              </a:defRPr>
            </a:lvl7pPr>
            <a:lvl8pPr lvl="7" algn="ctr" rtl="0">
              <a:spcBef>
                <a:spcPts val="0"/>
              </a:spcBef>
              <a:spcAft>
                <a:spcPts val="0"/>
              </a:spcAft>
              <a:buSzPts val="4800"/>
              <a:buFont typeface="Staatliches"/>
              <a:buNone/>
              <a:defRPr sz="6400">
                <a:latin typeface="Staatliches"/>
                <a:ea typeface="Staatliches"/>
                <a:cs typeface="Staatliches"/>
                <a:sym typeface="Staatliches"/>
              </a:defRPr>
            </a:lvl8pPr>
            <a:lvl9pPr lvl="8" algn="ctr" rtl="0">
              <a:spcBef>
                <a:spcPts val="0"/>
              </a:spcBef>
              <a:spcAft>
                <a:spcPts val="0"/>
              </a:spcAft>
              <a:buSzPts val="4800"/>
              <a:buFont typeface="Staatliches"/>
              <a:buNone/>
              <a:defRPr sz="6400">
                <a:latin typeface="Staatliches"/>
                <a:ea typeface="Staatliches"/>
                <a:cs typeface="Staatliches"/>
                <a:sym typeface="Staatliches"/>
              </a:defRPr>
            </a:lvl9pPr>
          </a:lstStyle>
          <a:p>
            <a:r>
              <a:t>xx%</a:t>
            </a:r>
          </a:p>
        </p:txBody>
      </p:sp>
      <p:sp>
        <p:nvSpPr>
          <p:cNvPr id="109" name="Google Shape;109;p19"/>
          <p:cNvSpPr txBox="1">
            <a:spLocks noGrp="1"/>
          </p:cNvSpPr>
          <p:nvPr>
            <p:ph type="subTitle" idx="1"/>
          </p:nvPr>
        </p:nvSpPr>
        <p:spPr>
          <a:xfrm>
            <a:off x="960133" y="3155927"/>
            <a:ext cx="2492400" cy="4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10" name="Google Shape;110;p19"/>
          <p:cNvSpPr txBox="1">
            <a:spLocks noGrp="1"/>
          </p:cNvSpPr>
          <p:nvPr>
            <p:ph type="subTitle" idx="5"/>
          </p:nvPr>
        </p:nvSpPr>
        <p:spPr>
          <a:xfrm>
            <a:off x="4683800" y="5306289"/>
            <a:ext cx="28244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11" name="Google Shape;111;p19"/>
          <p:cNvSpPr txBox="1">
            <a:spLocks noGrp="1"/>
          </p:cNvSpPr>
          <p:nvPr>
            <p:ph type="subTitle" idx="6"/>
          </p:nvPr>
        </p:nvSpPr>
        <p:spPr>
          <a:xfrm>
            <a:off x="8739400" y="3155927"/>
            <a:ext cx="2492400" cy="4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131251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112"/>
        <p:cNvGrpSpPr/>
        <p:nvPr/>
      </p:nvGrpSpPr>
      <p:grpSpPr>
        <a:xfrm>
          <a:off x="0" y="0"/>
          <a:ext cx="0" cy="0"/>
          <a:chOff x="0" y="0"/>
          <a:chExt cx="0" cy="0"/>
        </a:xfrm>
      </p:grpSpPr>
      <p:sp>
        <p:nvSpPr>
          <p:cNvPr id="113" name="Google Shape;113;p20"/>
          <p:cNvSpPr/>
          <p:nvPr/>
        </p:nvSpPr>
        <p:spPr>
          <a:xfrm>
            <a:off x="4409367" y="1416305"/>
            <a:ext cx="10250836" cy="4562499"/>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0"/>
          <p:cNvSpPr txBox="1">
            <a:spLocks noGrp="1"/>
          </p:cNvSpPr>
          <p:nvPr>
            <p:ph type="ctrTitle"/>
          </p:nvPr>
        </p:nvSpPr>
        <p:spPr>
          <a:xfrm flipH="1">
            <a:off x="952633" y="843663"/>
            <a:ext cx="3859200" cy="1308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400"/>
            </a:lvl1pPr>
            <a:lvl2pPr lvl="1" algn="ctr" rtl="0">
              <a:spcBef>
                <a:spcPts val="0"/>
              </a:spcBef>
              <a:spcAft>
                <a:spcPts val="0"/>
              </a:spcAft>
              <a:buSzPts val="5200"/>
              <a:buFont typeface="Staatliches"/>
              <a:buNone/>
              <a:defRPr sz="6933">
                <a:latin typeface="Staatliches"/>
                <a:ea typeface="Staatliches"/>
                <a:cs typeface="Staatliches"/>
                <a:sym typeface="Staatliches"/>
              </a:defRPr>
            </a:lvl2pPr>
            <a:lvl3pPr lvl="2" algn="ctr" rtl="0">
              <a:spcBef>
                <a:spcPts val="0"/>
              </a:spcBef>
              <a:spcAft>
                <a:spcPts val="0"/>
              </a:spcAft>
              <a:buSzPts val="5200"/>
              <a:buFont typeface="Staatliches"/>
              <a:buNone/>
              <a:defRPr sz="6933">
                <a:latin typeface="Staatliches"/>
                <a:ea typeface="Staatliches"/>
                <a:cs typeface="Staatliches"/>
                <a:sym typeface="Staatliches"/>
              </a:defRPr>
            </a:lvl3pPr>
            <a:lvl4pPr lvl="3" algn="ctr" rtl="0">
              <a:spcBef>
                <a:spcPts val="0"/>
              </a:spcBef>
              <a:spcAft>
                <a:spcPts val="0"/>
              </a:spcAft>
              <a:buSzPts val="5200"/>
              <a:buFont typeface="Staatliches"/>
              <a:buNone/>
              <a:defRPr sz="6933">
                <a:latin typeface="Staatliches"/>
                <a:ea typeface="Staatliches"/>
                <a:cs typeface="Staatliches"/>
                <a:sym typeface="Staatliches"/>
              </a:defRPr>
            </a:lvl4pPr>
            <a:lvl5pPr lvl="4" algn="ctr" rtl="0">
              <a:spcBef>
                <a:spcPts val="0"/>
              </a:spcBef>
              <a:spcAft>
                <a:spcPts val="0"/>
              </a:spcAft>
              <a:buSzPts val="5200"/>
              <a:buFont typeface="Staatliches"/>
              <a:buNone/>
              <a:defRPr sz="6933">
                <a:latin typeface="Staatliches"/>
                <a:ea typeface="Staatliches"/>
                <a:cs typeface="Staatliches"/>
                <a:sym typeface="Staatliches"/>
              </a:defRPr>
            </a:lvl5pPr>
            <a:lvl6pPr lvl="5" algn="ctr" rtl="0">
              <a:spcBef>
                <a:spcPts val="0"/>
              </a:spcBef>
              <a:spcAft>
                <a:spcPts val="0"/>
              </a:spcAft>
              <a:buSzPts val="5200"/>
              <a:buFont typeface="Staatliches"/>
              <a:buNone/>
              <a:defRPr sz="6933">
                <a:latin typeface="Staatliches"/>
                <a:ea typeface="Staatliches"/>
                <a:cs typeface="Staatliches"/>
                <a:sym typeface="Staatliches"/>
              </a:defRPr>
            </a:lvl6pPr>
            <a:lvl7pPr lvl="6" algn="ctr" rtl="0">
              <a:spcBef>
                <a:spcPts val="0"/>
              </a:spcBef>
              <a:spcAft>
                <a:spcPts val="0"/>
              </a:spcAft>
              <a:buSzPts val="5200"/>
              <a:buFont typeface="Staatliches"/>
              <a:buNone/>
              <a:defRPr sz="6933">
                <a:latin typeface="Staatliches"/>
                <a:ea typeface="Staatliches"/>
                <a:cs typeface="Staatliches"/>
                <a:sym typeface="Staatliches"/>
              </a:defRPr>
            </a:lvl7pPr>
            <a:lvl8pPr lvl="7" algn="ctr" rtl="0">
              <a:spcBef>
                <a:spcPts val="0"/>
              </a:spcBef>
              <a:spcAft>
                <a:spcPts val="0"/>
              </a:spcAft>
              <a:buSzPts val="5200"/>
              <a:buFont typeface="Staatliches"/>
              <a:buNone/>
              <a:defRPr sz="6933">
                <a:latin typeface="Staatliches"/>
                <a:ea typeface="Staatliches"/>
                <a:cs typeface="Staatliches"/>
                <a:sym typeface="Staatliches"/>
              </a:defRPr>
            </a:lvl8pPr>
            <a:lvl9pPr lvl="8" algn="ctr" rtl="0">
              <a:spcBef>
                <a:spcPts val="0"/>
              </a:spcBef>
              <a:spcAft>
                <a:spcPts val="0"/>
              </a:spcAft>
              <a:buSzPts val="5200"/>
              <a:buFont typeface="Staatliches"/>
              <a:buNone/>
              <a:defRPr sz="6933">
                <a:latin typeface="Staatliches"/>
                <a:ea typeface="Staatliches"/>
                <a:cs typeface="Staatliches"/>
                <a:sym typeface="Staatliches"/>
              </a:defRPr>
            </a:lvl9pPr>
          </a:lstStyle>
          <a:p>
            <a:endParaRPr/>
          </a:p>
        </p:txBody>
      </p:sp>
      <p:sp>
        <p:nvSpPr>
          <p:cNvPr id="115" name="Google Shape;115;p20"/>
          <p:cNvSpPr txBox="1">
            <a:spLocks noGrp="1"/>
          </p:cNvSpPr>
          <p:nvPr>
            <p:ph type="subTitle" idx="1"/>
          </p:nvPr>
        </p:nvSpPr>
        <p:spPr>
          <a:xfrm flipH="1">
            <a:off x="952633" y="2330767"/>
            <a:ext cx="3794800" cy="17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20"/>
          <p:cNvSpPr txBox="1"/>
          <p:nvPr/>
        </p:nvSpPr>
        <p:spPr>
          <a:xfrm>
            <a:off x="952633" y="4031533"/>
            <a:ext cx="3994000" cy="1242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15000"/>
              </a:lnSpc>
              <a:spcBef>
                <a:spcPts val="4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41294A"/>
                </a:solidFill>
                <a:effectLst/>
                <a:uLnTx/>
                <a:uFillTx/>
                <a:latin typeface="Catamaran Thin"/>
                <a:ea typeface="Catamaran Thin"/>
                <a:cs typeface="Catamaran Thin"/>
                <a:sym typeface="Catamaran Thin"/>
              </a:rPr>
              <a:t>CREDITS: This presentation template was created by </a:t>
            </a:r>
            <a:r>
              <a:rPr kumimoji="0" lang="en" sz="1200" b="1" i="0" u="none" strike="noStrike" kern="0" cap="none" spc="0" normalizeH="0" baseline="0" noProof="0">
                <a:ln>
                  <a:noFill/>
                </a:ln>
                <a:solidFill>
                  <a:srgbClr val="41294A"/>
                </a:solidFill>
                <a:effectLst/>
                <a:uLnTx/>
                <a:uFill>
                  <a:noFill/>
                </a:uFill>
                <a:latin typeface="Catamaran"/>
                <a:ea typeface="Catamaran"/>
                <a:cs typeface="Catamaran"/>
                <a:sym typeface="Catamaran"/>
                <a:hlinkClick r:id="rId2"/>
              </a:rPr>
              <a:t>Slidesgo</a:t>
            </a:r>
            <a:r>
              <a:rPr kumimoji="0" lang="en" sz="1200" b="0" i="0" u="none" strike="noStrike" kern="0" cap="none" spc="0" normalizeH="0" baseline="0" noProof="0">
                <a:ln>
                  <a:noFill/>
                </a:ln>
                <a:solidFill>
                  <a:srgbClr val="41294A"/>
                </a:solidFill>
                <a:effectLst/>
                <a:uLnTx/>
                <a:uFillTx/>
                <a:latin typeface="Catamaran Thin"/>
                <a:ea typeface="Catamaran Thin"/>
                <a:cs typeface="Catamaran Thin"/>
                <a:sym typeface="Catamaran Thin"/>
              </a:rPr>
              <a:t>, including icons by </a:t>
            </a:r>
            <a:r>
              <a:rPr kumimoji="0" lang="en" sz="1200" b="1" i="0" u="none" strike="noStrike" kern="0" cap="none" spc="0" normalizeH="0" baseline="0" noProof="0">
                <a:ln>
                  <a:noFill/>
                </a:ln>
                <a:solidFill>
                  <a:srgbClr val="41294A"/>
                </a:solidFill>
                <a:effectLst/>
                <a:uLnTx/>
                <a:uFill>
                  <a:noFill/>
                </a:uFill>
                <a:latin typeface="Catamaran"/>
                <a:ea typeface="Catamaran"/>
                <a:cs typeface="Catamaran"/>
                <a:sym typeface="Catamaran"/>
                <a:hlinkClick r:id="rId3"/>
              </a:rPr>
              <a:t>Flaticon</a:t>
            </a:r>
            <a:r>
              <a:rPr kumimoji="0" lang="en" sz="1200" b="0" i="0" u="none" strike="noStrike" kern="0" cap="none" spc="0" normalizeH="0" baseline="0" noProof="0">
                <a:ln>
                  <a:noFill/>
                </a:ln>
                <a:solidFill>
                  <a:srgbClr val="41294A"/>
                </a:solidFill>
                <a:effectLst/>
                <a:uLnTx/>
                <a:uFillTx/>
                <a:latin typeface="Catamaran Thin"/>
                <a:ea typeface="Catamaran Thin"/>
                <a:cs typeface="Catamaran Thin"/>
                <a:sym typeface="Catamaran Thin"/>
              </a:rPr>
              <a:t>, and infographics &amp; images by </a:t>
            </a:r>
            <a:r>
              <a:rPr kumimoji="0" lang="en" sz="1200" b="1" i="0" u="none" strike="noStrike" kern="0" cap="none" spc="0" normalizeH="0" baseline="0" noProof="0">
                <a:ln>
                  <a:noFill/>
                </a:ln>
                <a:solidFill>
                  <a:srgbClr val="41294A"/>
                </a:solidFill>
                <a:effectLst/>
                <a:uLnTx/>
                <a:uFill>
                  <a:noFill/>
                </a:uFill>
                <a:latin typeface="Catamaran"/>
                <a:ea typeface="Catamaran"/>
                <a:cs typeface="Catamaran"/>
                <a:sym typeface="Catamaran"/>
                <a:hlinkClick r:id="rId4"/>
              </a:rPr>
              <a:t>Freepik</a:t>
            </a:r>
            <a:endParaRPr kumimoji="0" sz="1200" b="1" i="0" u="none" strike="noStrike" kern="0" cap="none" spc="0" normalizeH="0" baseline="0" noProof="0">
              <a:ln>
                <a:noFill/>
              </a:ln>
              <a:solidFill>
                <a:srgbClr val="41294A"/>
              </a:solidFill>
              <a:effectLst/>
              <a:uLnTx/>
              <a:uFillTx/>
              <a:latin typeface="Catamaran"/>
              <a:ea typeface="Catamaran"/>
              <a:cs typeface="Catamaran"/>
              <a:sym typeface="Catamaran"/>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41294A"/>
              </a:solidFill>
              <a:effectLst/>
              <a:uLnTx/>
              <a:uFillTx/>
              <a:latin typeface="Catamaran Thin"/>
              <a:ea typeface="Catamaran Thin"/>
              <a:cs typeface="Catamaran Thin"/>
              <a:sym typeface="Catamaran Thin"/>
            </a:endParaRPr>
          </a:p>
          <a:p>
            <a:pPr marL="0" marR="0" lvl="0" indent="0" algn="l" defTabSz="1219170" rtl="0" eaLnBrk="1" fontAlgn="auto" latinLnBrk="0" hangingPunct="1">
              <a:lnSpc>
                <a:spcPct val="115000"/>
              </a:lnSpc>
              <a:spcBef>
                <a:spcPts val="400"/>
              </a:spcBef>
              <a:spcAft>
                <a:spcPts val="0"/>
              </a:spcAft>
              <a:buClr>
                <a:srgbClr val="000000"/>
              </a:buClr>
              <a:buSzTx/>
              <a:buFont typeface="Arial"/>
              <a:buNone/>
              <a:tabLst/>
              <a:defRPr/>
            </a:pPr>
            <a:endParaRPr kumimoji="0" sz="1200" b="0" i="0" u="none" strike="noStrike" kern="0" cap="none" spc="0" normalizeH="0" baseline="0" noProof="0">
              <a:ln>
                <a:noFill/>
              </a:ln>
              <a:solidFill>
                <a:srgbClr val="41294A"/>
              </a:solidFill>
              <a:effectLst/>
              <a:uLnTx/>
              <a:uFillTx/>
              <a:latin typeface="Catamaran Thin"/>
              <a:ea typeface="Catamaran Thin"/>
              <a:cs typeface="Catamaran Thin"/>
              <a:sym typeface="Catamaran Thin"/>
            </a:endParaRPr>
          </a:p>
        </p:txBody>
      </p:sp>
    </p:spTree>
    <p:extLst>
      <p:ext uri="{BB962C8B-B14F-4D97-AF65-F5344CB8AC3E}">
        <p14:creationId xmlns:p14="http://schemas.microsoft.com/office/powerpoint/2010/main" val="416028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grpSp>
        <p:nvGrpSpPr>
          <p:cNvPr id="13" name="Google Shape;13;p3"/>
          <p:cNvGrpSpPr/>
          <p:nvPr/>
        </p:nvGrpSpPr>
        <p:grpSpPr>
          <a:xfrm>
            <a:off x="-1966133" y="411600"/>
            <a:ext cx="12525445" cy="6285896"/>
            <a:chOff x="-1474600" y="308700"/>
            <a:chExt cx="9394084" cy="4714422"/>
          </a:xfrm>
        </p:grpSpPr>
        <p:sp>
          <p:nvSpPr>
            <p:cNvPr id="14" name="Google Shape;14;p3"/>
            <p:cNvSpPr/>
            <p:nvPr/>
          </p:nvSpPr>
          <p:spPr>
            <a:xfrm flipH="1">
              <a:off x="-1474600" y="1029300"/>
              <a:ext cx="9394084" cy="3421874"/>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3"/>
            <p:cNvSpPr/>
            <p:nvPr/>
          </p:nvSpPr>
          <p:spPr>
            <a:xfrm>
              <a:off x="-858525" y="308700"/>
              <a:ext cx="5387419" cy="4714422"/>
            </a:xfrm>
            <a:custGeom>
              <a:avLst/>
              <a:gdLst/>
              <a:ahLst/>
              <a:cxnLst/>
              <a:rect l="l" t="t" r="r" b="b"/>
              <a:pathLst>
                <a:path w="89824" h="78613" extrusionOk="0">
                  <a:moveTo>
                    <a:pt x="33875" y="0"/>
                  </a:moveTo>
                  <a:cubicBezTo>
                    <a:pt x="26186" y="0"/>
                    <a:pt x="16641" y="8485"/>
                    <a:pt x="16641" y="8485"/>
                  </a:cubicBezTo>
                  <a:cubicBezTo>
                    <a:pt x="16641" y="8485"/>
                    <a:pt x="7406" y="15780"/>
                    <a:pt x="5783" y="21000"/>
                  </a:cubicBezTo>
                  <a:cubicBezTo>
                    <a:pt x="3505" y="28309"/>
                    <a:pt x="7909" y="28816"/>
                    <a:pt x="11220" y="28816"/>
                  </a:cubicBezTo>
                  <a:cubicBezTo>
                    <a:pt x="11754" y="28816"/>
                    <a:pt x="12260" y="28803"/>
                    <a:pt x="12705" y="28803"/>
                  </a:cubicBezTo>
                  <a:cubicBezTo>
                    <a:pt x="13288" y="28803"/>
                    <a:pt x="13766" y="28826"/>
                    <a:pt x="14065" y="28931"/>
                  </a:cubicBezTo>
                  <a:cubicBezTo>
                    <a:pt x="16005" y="29617"/>
                    <a:pt x="0" y="49658"/>
                    <a:pt x="5391" y="59998"/>
                  </a:cubicBezTo>
                  <a:cubicBezTo>
                    <a:pt x="7832" y="64678"/>
                    <a:pt x="12158" y="66184"/>
                    <a:pt x="16614" y="66184"/>
                  </a:cubicBezTo>
                  <a:cubicBezTo>
                    <a:pt x="22001" y="66184"/>
                    <a:pt x="27578" y="63983"/>
                    <a:pt x="30244" y="62529"/>
                  </a:cubicBezTo>
                  <a:cubicBezTo>
                    <a:pt x="30625" y="62321"/>
                    <a:pt x="30930" y="62225"/>
                    <a:pt x="31174" y="62225"/>
                  </a:cubicBezTo>
                  <a:cubicBezTo>
                    <a:pt x="34046" y="62225"/>
                    <a:pt x="28323" y="75623"/>
                    <a:pt x="36338" y="78135"/>
                  </a:cubicBezTo>
                  <a:cubicBezTo>
                    <a:pt x="37390" y="78465"/>
                    <a:pt x="38463" y="78613"/>
                    <a:pt x="39541" y="78613"/>
                  </a:cubicBezTo>
                  <a:cubicBezTo>
                    <a:pt x="47372" y="78613"/>
                    <a:pt x="55453" y="70810"/>
                    <a:pt x="57655" y="68324"/>
                  </a:cubicBezTo>
                  <a:cubicBezTo>
                    <a:pt x="59027" y="66774"/>
                    <a:pt x="59953" y="66027"/>
                    <a:pt x="60717" y="66027"/>
                  </a:cubicBezTo>
                  <a:cubicBezTo>
                    <a:pt x="61857" y="66027"/>
                    <a:pt x="62635" y="67694"/>
                    <a:pt x="63998" y="70840"/>
                  </a:cubicBezTo>
                  <a:cubicBezTo>
                    <a:pt x="64575" y="72174"/>
                    <a:pt x="65617" y="72745"/>
                    <a:pt x="66946" y="72745"/>
                  </a:cubicBezTo>
                  <a:cubicBezTo>
                    <a:pt x="72967" y="72745"/>
                    <a:pt x="84897" y="61048"/>
                    <a:pt x="86399" y="55550"/>
                  </a:cubicBezTo>
                  <a:cubicBezTo>
                    <a:pt x="88236" y="48841"/>
                    <a:pt x="81751" y="49743"/>
                    <a:pt x="80582" y="49584"/>
                  </a:cubicBezTo>
                  <a:cubicBezTo>
                    <a:pt x="79409" y="49423"/>
                    <a:pt x="89369" y="41709"/>
                    <a:pt x="89685" y="30115"/>
                  </a:cubicBezTo>
                  <a:cubicBezTo>
                    <a:pt x="89823" y="25060"/>
                    <a:pt x="87261" y="23666"/>
                    <a:pt x="84010" y="23666"/>
                  </a:cubicBezTo>
                  <a:cubicBezTo>
                    <a:pt x="80008" y="23666"/>
                    <a:pt x="74965" y="25778"/>
                    <a:pt x="72632" y="25778"/>
                  </a:cubicBezTo>
                  <a:cubicBezTo>
                    <a:pt x="72513" y="25778"/>
                    <a:pt x="72402" y="25772"/>
                    <a:pt x="72298" y="25761"/>
                  </a:cubicBezTo>
                  <a:cubicBezTo>
                    <a:pt x="68478" y="25342"/>
                    <a:pt x="79604" y="16661"/>
                    <a:pt x="73872" y="7216"/>
                  </a:cubicBezTo>
                  <a:cubicBezTo>
                    <a:pt x="70807" y="2163"/>
                    <a:pt x="65705" y="58"/>
                    <a:pt x="60299" y="58"/>
                  </a:cubicBezTo>
                  <a:cubicBezTo>
                    <a:pt x="56154" y="58"/>
                    <a:pt x="51831" y="1295"/>
                    <a:pt x="48107" y="3389"/>
                  </a:cubicBezTo>
                  <a:cubicBezTo>
                    <a:pt x="44977" y="5150"/>
                    <a:pt x="43022" y="5807"/>
                    <a:pt x="41737" y="5807"/>
                  </a:cubicBezTo>
                  <a:cubicBezTo>
                    <a:pt x="38368" y="5807"/>
                    <a:pt x="39611" y="1288"/>
                    <a:pt x="36338" y="333"/>
                  </a:cubicBezTo>
                  <a:cubicBezTo>
                    <a:pt x="35550" y="104"/>
                    <a:pt x="34724" y="0"/>
                    <a:pt x="3387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Google Shape;16;p3"/>
          <p:cNvSpPr txBox="1">
            <a:spLocks noGrp="1"/>
          </p:cNvSpPr>
          <p:nvPr>
            <p:ph type="title"/>
          </p:nvPr>
        </p:nvSpPr>
        <p:spPr>
          <a:xfrm>
            <a:off x="4746367" y="1608500"/>
            <a:ext cx="6523600" cy="31696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12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2870596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grpSp>
        <p:nvGrpSpPr>
          <p:cNvPr id="13" name="Google Shape;13;p3"/>
          <p:cNvGrpSpPr/>
          <p:nvPr/>
        </p:nvGrpSpPr>
        <p:grpSpPr>
          <a:xfrm>
            <a:off x="-1966133" y="411600"/>
            <a:ext cx="12525445" cy="6285896"/>
            <a:chOff x="-1474600" y="308700"/>
            <a:chExt cx="9394084" cy="4714422"/>
          </a:xfrm>
        </p:grpSpPr>
        <p:sp>
          <p:nvSpPr>
            <p:cNvPr id="14" name="Google Shape;14;p3"/>
            <p:cNvSpPr/>
            <p:nvPr/>
          </p:nvSpPr>
          <p:spPr>
            <a:xfrm flipH="1">
              <a:off x="-1474600" y="1029300"/>
              <a:ext cx="9394084" cy="3421874"/>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3"/>
            <p:cNvSpPr/>
            <p:nvPr/>
          </p:nvSpPr>
          <p:spPr>
            <a:xfrm>
              <a:off x="-858525" y="308700"/>
              <a:ext cx="5387419" cy="4714422"/>
            </a:xfrm>
            <a:custGeom>
              <a:avLst/>
              <a:gdLst/>
              <a:ahLst/>
              <a:cxnLst/>
              <a:rect l="l" t="t" r="r" b="b"/>
              <a:pathLst>
                <a:path w="89824" h="78613" extrusionOk="0">
                  <a:moveTo>
                    <a:pt x="33875" y="0"/>
                  </a:moveTo>
                  <a:cubicBezTo>
                    <a:pt x="26186" y="0"/>
                    <a:pt x="16641" y="8485"/>
                    <a:pt x="16641" y="8485"/>
                  </a:cubicBezTo>
                  <a:cubicBezTo>
                    <a:pt x="16641" y="8485"/>
                    <a:pt x="7406" y="15780"/>
                    <a:pt x="5783" y="21000"/>
                  </a:cubicBezTo>
                  <a:cubicBezTo>
                    <a:pt x="3505" y="28309"/>
                    <a:pt x="7909" y="28816"/>
                    <a:pt x="11220" y="28816"/>
                  </a:cubicBezTo>
                  <a:cubicBezTo>
                    <a:pt x="11754" y="28816"/>
                    <a:pt x="12260" y="28803"/>
                    <a:pt x="12705" y="28803"/>
                  </a:cubicBezTo>
                  <a:cubicBezTo>
                    <a:pt x="13288" y="28803"/>
                    <a:pt x="13766" y="28826"/>
                    <a:pt x="14065" y="28931"/>
                  </a:cubicBezTo>
                  <a:cubicBezTo>
                    <a:pt x="16005" y="29617"/>
                    <a:pt x="0" y="49658"/>
                    <a:pt x="5391" y="59998"/>
                  </a:cubicBezTo>
                  <a:cubicBezTo>
                    <a:pt x="7832" y="64678"/>
                    <a:pt x="12158" y="66184"/>
                    <a:pt x="16614" y="66184"/>
                  </a:cubicBezTo>
                  <a:cubicBezTo>
                    <a:pt x="22001" y="66184"/>
                    <a:pt x="27578" y="63983"/>
                    <a:pt x="30244" y="62529"/>
                  </a:cubicBezTo>
                  <a:cubicBezTo>
                    <a:pt x="30625" y="62321"/>
                    <a:pt x="30930" y="62225"/>
                    <a:pt x="31174" y="62225"/>
                  </a:cubicBezTo>
                  <a:cubicBezTo>
                    <a:pt x="34046" y="62225"/>
                    <a:pt x="28323" y="75623"/>
                    <a:pt x="36338" y="78135"/>
                  </a:cubicBezTo>
                  <a:cubicBezTo>
                    <a:pt x="37390" y="78465"/>
                    <a:pt x="38463" y="78613"/>
                    <a:pt x="39541" y="78613"/>
                  </a:cubicBezTo>
                  <a:cubicBezTo>
                    <a:pt x="47372" y="78613"/>
                    <a:pt x="55453" y="70810"/>
                    <a:pt x="57655" y="68324"/>
                  </a:cubicBezTo>
                  <a:cubicBezTo>
                    <a:pt x="59027" y="66774"/>
                    <a:pt x="59953" y="66027"/>
                    <a:pt x="60717" y="66027"/>
                  </a:cubicBezTo>
                  <a:cubicBezTo>
                    <a:pt x="61857" y="66027"/>
                    <a:pt x="62635" y="67694"/>
                    <a:pt x="63998" y="70840"/>
                  </a:cubicBezTo>
                  <a:cubicBezTo>
                    <a:pt x="64575" y="72174"/>
                    <a:pt x="65617" y="72745"/>
                    <a:pt x="66946" y="72745"/>
                  </a:cubicBezTo>
                  <a:cubicBezTo>
                    <a:pt x="72967" y="72745"/>
                    <a:pt x="84897" y="61048"/>
                    <a:pt x="86399" y="55550"/>
                  </a:cubicBezTo>
                  <a:cubicBezTo>
                    <a:pt x="88236" y="48841"/>
                    <a:pt x="81751" y="49743"/>
                    <a:pt x="80582" y="49584"/>
                  </a:cubicBezTo>
                  <a:cubicBezTo>
                    <a:pt x="79409" y="49423"/>
                    <a:pt x="89369" y="41709"/>
                    <a:pt x="89685" y="30115"/>
                  </a:cubicBezTo>
                  <a:cubicBezTo>
                    <a:pt x="89823" y="25060"/>
                    <a:pt x="87261" y="23666"/>
                    <a:pt x="84010" y="23666"/>
                  </a:cubicBezTo>
                  <a:cubicBezTo>
                    <a:pt x="80008" y="23666"/>
                    <a:pt x="74965" y="25778"/>
                    <a:pt x="72632" y="25778"/>
                  </a:cubicBezTo>
                  <a:cubicBezTo>
                    <a:pt x="72513" y="25778"/>
                    <a:pt x="72402" y="25772"/>
                    <a:pt x="72298" y="25761"/>
                  </a:cubicBezTo>
                  <a:cubicBezTo>
                    <a:pt x="68478" y="25342"/>
                    <a:pt x="79604" y="16661"/>
                    <a:pt x="73872" y="7216"/>
                  </a:cubicBezTo>
                  <a:cubicBezTo>
                    <a:pt x="70807" y="2163"/>
                    <a:pt x="65705" y="58"/>
                    <a:pt x="60299" y="58"/>
                  </a:cubicBezTo>
                  <a:cubicBezTo>
                    <a:pt x="56154" y="58"/>
                    <a:pt x="51831" y="1295"/>
                    <a:pt x="48107" y="3389"/>
                  </a:cubicBezTo>
                  <a:cubicBezTo>
                    <a:pt x="44977" y="5150"/>
                    <a:pt x="43022" y="5807"/>
                    <a:pt x="41737" y="5807"/>
                  </a:cubicBezTo>
                  <a:cubicBezTo>
                    <a:pt x="38368" y="5807"/>
                    <a:pt x="39611" y="1288"/>
                    <a:pt x="36338" y="333"/>
                  </a:cubicBezTo>
                  <a:cubicBezTo>
                    <a:pt x="35550" y="104"/>
                    <a:pt x="34724" y="0"/>
                    <a:pt x="3387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Google Shape;16;p3"/>
          <p:cNvSpPr txBox="1">
            <a:spLocks noGrp="1"/>
          </p:cNvSpPr>
          <p:nvPr>
            <p:ph type="title"/>
          </p:nvPr>
        </p:nvSpPr>
        <p:spPr>
          <a:xfrm>
            <a:off x="4746367" y="1608500"/>
            <a:ext cx="6523600" cy="31696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12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2548844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
        <p:nvSpPr>
          <p:cNvPr id="22" name="Google Shape;22;p5"/>
          <p:cNvSpPr txBox="1">
            <a:spLocks noGrp="1"/>
          </p:cNvSpPr>
          <p:nvPr>
            <p:ph type="ctrTitle" idx="2"/>
          </p:nvPr>
        </p:nvSpPr>
        <p:spPr>
          <a:xfrm>
            <a:off x="1796233" y="3279767"/>
            <a:ext cx="2967600" cy="956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sz="4800">
                <a:solidFill>
                  <a:schemeClr val="dk2"/>
                </a:solidFill>
              </a:defRPr>
            </a:lvl1pPr>
            <a:lvl2pPr lvl="1" algn="ctr" rtl="0">
              <a:spcBef>
                <a:spcPts val="0"/>
              </a:spcBef>
              <a:spcAft>
                <a:spcPts val="0"/>
              </a:spcAft>
              <a:buClr>
                <a:schemeClr val="dk2"/>
              </a:buClr>
              <a:buSzPts val="1400"/>
              <a:buNone/>
              <a:defRPr sz="1867" b="0">
                <a:solidFill>
                  <a:schemeClr val="dk2"/>
                </a:solidFill>
              </a:defRPr>
            </a:lvl2pPr>
            <a:lvl3pPr lvl="2" algn="ctr" rtl="0">
              <a:spcBef>
                <a:spcPts val="0"/>
              </a:spcBef>
              <a:spcAft>
                <a:spcPts val="0"/>
              </a:spcAft>
              <a:buClr>
                <a:schemeClr val="dk2"/>
              </a:buClr>
              <a:buSzPts val="1400"/>
              <a:buNone/>
              <a:defRPr sz="1867" b="0">
                <a:solidFill>
                  <a:schemeClr val="dk2"/>
                </a:solidFill>
              </a:defRPr>
            </a:lvl3pPr>
            <a:lvl4pPr lvl="3" algn="ctr" rtl="0">
              <a:spcBef>
                <a:spcPts val="0"/>
              </a:spcBef>
              <a:spcAft>
                <a:spcPts val="0"/>
              </a:spcAft>
              <a:buClr>
                <a:schemeClr val="dk2"/>
              </a:buClr>
              <a:buSzPts val="1400"/>
              <a:buNone/>
              <a:defRPr sz="1867" b="0">
                <a:solidFill>
                  <a:schemeClr val="dk2"/>
                </a:solidFill>
              </a:defRPr>
            </a:lvl4pPr>
            <a:lvl5pPr lvl="4" algn="ctr" rtl="0">
              <a:spcBef>
                <a:spcPts val="0"/>
              </a:spcBef>
              <a:spcAft>
                <a:spcPts val="0"/>
              </a:spcAft>
              <a:buClr>
                <a:schemeClr val="dk2"/>
              </a:buClr>
              <a:buSzPts val="1400"/>
              <a:buNone/>
              <a:defRPr sz="1867" b="0">
                <a:solidFill>
                  <a:schemeClr val="dk2"/>
                </a:solidFill>
              </a:defRPr>
            </a:lvl5pPr>
            <a:lvl6pPr lvl="5" algn="ctr" rtl="0">
              <a:spcBef>
                <a:spcPts val="0"/>
              </a:spcBef>
              <a:spcAft>
                <a:spcPts val="0"/>
              </a:spcAft>
              <a:buClr>
                <a:schemeClr val="dk2"/>
              </a:buClr>
              <a:buSzPts val="1400"/>
              <a:buNone/>
              <a:defRPr sz="1867" b="0">
                <a:solidFill>
                  <a:schemeClr val="dk2"/>
                </a:solidFill>
              </a:defRPr>
            </a:lvl6pPr>
            <a:lvl7pPr lvl="6" algn="ctr" rtl="0">
              <a:spcBef>
                <a:spcPts val="0"/>
              </a:spcBef>
              <a:spcAft>
                <a:spcPts val="0"/>
              </a:spcAft>
              <a:buClr>
                <a:schemeClr val="dk2"/>
              </a:buClr>
              <a:buSzPts val="1400"/>
              <a:buNone/>
              <a:defRPr sz="1867" b="0">
                <a:solidFill>
                  <a:schemeClr val="dk2"/>
                </a:solidFill>
              </a:defRPr>
            </a:lvl7pPr>
            <a:lvl8pPr lvl="7" algn="ctr" rtl="0">
              <a:spcBef>
                <a:spcPts val="0"/>
              </a:spcBef>
              <a:spcAft>
                <a:spcPts val="0"/>
              </a:spcAft>
              <a:buClr>
                <a:schemeClr val="dk2"/>
              </a:buClr>
              <a:buSzPts val="1400"/>
              <a:buNone/>
              <a:defRPr sz="1867" b="0">
                <a:solidFill>
                  <a:schemeClr val="dk2"/>
                </a:solidFill>
              </a:defRPr>
            </a:lvl8pPr>
            <a:lvl9pPr lvl="8" algn="ctr" rtl="0">
              <a:spcBef>
                <a:spcPts val="0"/>
              </a:spcBef>
              <a:spcAft>
                <a:spcPts val="0"/>
              </a:spcAft>
              <a:buClr>
                <a:schemeClr val="dk2"/>
              </a:buClr>
              <a:buSzPts val="1400"/>
              <a:buNone/>
              <a:defRPr sz="1867" b="0">
                <a:solidFill>
                  <a:schemeClr val="dk2"/>
                </a:solidFill>
              </a:defRPr>
            </a:lvl9pPr>
          </a:lstStyle>
          <a:p>
            <a:endParaRPr/>
          </a:p>
        </p:txBody>
      </p:sp>
      <p:sp>
        <p:nvSpPr>
          <p:cNvPr id="23" name="Google Shape;23;p5"/>
          <p:cNvSpPr txBox="1">
            <a:spLocks noGrp="1"/>
          </p:cNvSpPr>
          <p:nvPr>
            <p:ph type="subTitle" idx="1"/>
          </p:nvPr>
        </p:nvSpPr>
        <p:spPr>
          <a:xfrm>
            <a:off x="1014633" y="4669967"/>
            <a:ext cx="45308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4" name="Google Shape;24;p5"/>
          <p:cNvSpPr txBox="1">
            <a:spLocks noGrp="1"/>
          </p:cNvSpPr>
          <p:nvPr>
            <p:ph type="ctrTitle" idx="3"/>
          </p:nvPr>
        </p:nvSpPr>
        <p:spPr>
          <a:xfrm>
            <a:off x="7428200" y="3279760"/>
            <a:ext cx="2967600" cy="956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sz="4800">
                <a:solidFill>
                  <a:schemeClr val="dk2"/>
                </a:solidFill>
              </a:defRPr>
            </a:lvl1pPr>
            <a:lvl2pPr lvl="1" algn="ctr" rtl="0">
              <a:spcBef>
                <a:spcPts val="0"/>
              </a:spcBef>
              <a:spcAft>
                <a:spcPts val="0"/>
              </a:spcAft>
              <a:buClr>
                <a:schemeClr val="dk2"/>
              </a:buClr>
              <a:buSzPts val="1400"/>
              <a:buNone/>
              <a:defRPr sz="1867" b="0">
                <a:solidFill>
                  <a:schemeClr val="dk2"/>
                </a:solidFill>
              </a:defRPr>
            </a:lvl2pPr>
            <a:lvl3pPr lvl="2" algn="ctr" rtl="0">
              <a:spcBef>
                <a:spcPts val="0"/>
              </a:spcBef>
              <a:spcAft>
                <a:spcPts val="0"/>
              </a:spcAft>
              <a:buClr>
                <a:schemeClr val="dk2"/>
              </a:buClr>
              <a:buSzPts val="1400"/>
              <a:buNone/>
              <a:defRPr sz="1867" b="0">
                <a:solidFill>
                  <a:schemeClr val="dk2"/>
                </a:solidFill>
              </a:defRPr>
            </a:lvl3pPr>
            <a:lvl4pPr lvl="3" algn="ctr" rtl="0">
              <a:spcBef>
                <a:spcPts val="0"/>
              </a:spcBef>
              <a:spcAft>
                <a:spcPts val="0"/>
              </a:spcAft>
              <a:buClr>
                <a:schemeClr val="dk2"/>
              </a:buClr>
              <a:buSzPts val="1400"/>
              <a:buNone/>
              <a:defRPr sz="1867" b="0">
                <a:solidFill>
                  <a:schemeClr val="dk2"/>
                </a:solidFill>
              </a:defRPr>
            </a:lvl4pPr>
            <a:lvl5pPr lvl="4" algn="ctr" rtl="0">
              <a:spcBef>
                <a:spcPts val="0"/>
              </a:spcBef>
              <a:spcAft>
                <a:spcPts val="0"/>
              </a:spcAft>
              <a:buClr>
                <a:schemeClr val="dk2"/>
              </a:buClr>
              <a:buSzPts val="1400"/>
              <a:buNone/>
              <a:defRPr sz="1867" b="0">
                <a:solidFill>
                  <a:schemeClr val="dk2"/>
                </a:solidFill>
              </a:defRPr>
            </a:lvl5pPr>
            <a:lvl6pPr lvl="5" algn="ctr" rtl="0">
              <a:spcBef>
                <a:spcPts val="0"/>
              </a:spcBef>
              <a:spcAft>
                <a:spcPts val="0"/>
              </a:spcAft>
              <a:buClr>
                <a:schemeClr val="dk2"/>
              </a:buClr>
              <a:buSzPts val="1400"/>
              <a:buNone/>
              <a:defRPr sz="1867" b="0">
                <a:solidFill>
                  <a:schemeClr val="dk2"/>
                </a:solidFill>
              </a:defRPr>
            </a:lvl6pPr>
            <a:lvl7pPr lvl="6" algn="ctr" rtl="0">
              <a:spcBef>
                <a:spcPts val="0"/>
              </a:spcBef>
              <a:spcAft>
                <a:spcPts val="0"/>
              </a:spcAft>
              <a:buClr>
                <a:schemeClr val="dk2"/>
              </a:buClr>
              <a:buSzPts val="1400"/>
              <a:buNone/>
              <a:defRPr sz="1867" b="0">
                <a:solidFill>
                  <a:schemeClr val="dk2"/>
                </a:solidFill>
              </a:defRPr>
            </a:lvl7pPr>
            <a:lvl8pPr lvl="7" algn="ctr" rtl="0">
              <a:spcBef>
                <a:spcPts val="0"/>
              </a:spcBef>
              <a:spcAft>
                <a:spcPts val="0"/>
              </a:spcAft>
              <a:buClr>
                <a:schemeClr val="dk2"/>
              </a:buClr>
              <a:buSzPts val="1400"/>
              <a:buNone/>
              <a:defRPr sz="1867" b="0">
                <a:solidFill>
                  <a:schemeClr val="dk2"/>
                </a:solidFill>
              </a:defRPr>
            </a:lvl8pPr>
            <a:lvl9pPr lvl="8" algn="ctr" rtl="0">
              <a:spcBef>
                <a:spcPts val="0"/>
              </a:spcBef>
              <a:spcAft>
                <a:spcPts val="0"/>
              </a:spcAft>
              <a:buClr>
                <a:schemeClr val="dk2"/>
              </a:buClr>
              <a:buSzPts val="1400"/>
              <a:buNone/>
              <a:defRPr sz="1867" b="0">
                <a:solidFill>
                  <a:schemeClr val="dk2"/>
                </a:solidFill>
              </a:defRPr>
            </a:lvl9pPr>
          </a:lstStyle>
          <a:p>
            <a:endParaRPr/>
          </a:p>
        </p:txBody>
      </p:sp>
      <p:sp>
        <p:nvSpPr>
          <p:cNvPr id="25" name="Google Shape;25;p5"/>
          <p:cNvSpPr txBox="1">
            <a:spLocks noGrp="1"/>
          </p:cNvSpPr>
          <p:nvPr>
            <p:ph type="subTitle" idx="4"/>
          </p:nvPr>
        </p:nvSpPr>
        <p:spPr>
          <a:xfrm>
            <a:off x="6646600" y="4669967"/>
            <a:ext cx="45308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4097920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subTitle" idx="1"/>
          </p:nvPr>
        </p:nvSpPr>
        <p:spPr>
          <a:xfrm>
            <a:off x="4166500" y="3311317"/>
            <a:ext cx="7070400" cy="1082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400">
                <a:latin typeface="Catamaran Thin"/>
                <a:ea typeface="Catamaran Thin"/>
                <a:cs typeface="Catamaran Thin"/>
                <a:sym typeface="Catamaran Thin"/>
              </a:defRPr>
            </a:lvl1pPr>
            <a:lvl2pPr lvl="1" algn="r" rtl="0">
              <a:lnSpc>
                <a:spcPct val="100000"/>
              </a:lnSpc>
              <a:spcBef>
                <a:spcPts val="2133"/>
              </a:spcBef>
              <a:spcAft>
                <a:spcPts val="0"/>
              </a:spcAft>
              <a:buNone/>
              <a:defRPr sz="2400">
                <a:latin typeface="Catamaran Thin"/>
                <a:ea typeface="Catamaran Thin"/>
                <a:cs typeface="Catamaran Thin"/>
                <a:sym typeface="Catamaran Thin"/>
              </a:defRPr>
            </a:lvl2pPr>
            <a:lvl3pPr lvl="2" algn="r" rtl="0">
              <a:lnSpc>
                <a:spcPct val="100000"/>
              </a:lnSpc>
              <a:spcBef>
                <a:spcPts val="2133"/>
              </a:spcBef>
              <a:spcAft>
                <a:spcPts val="0"/>
              </a:spcAft>
              <a:buNone/>
              <a:defRPr sz="2400">
                <a:latin typeface="Catamaran Thin"/>
                <a:ea typeface="Catamaran Thin"/>
                <a:cs typeface="Catamaran Thin"/>
                <a:sym typeface="Catamaran Thin"/>
              </a:defRPr>
            </a:lvl3pPr>
            <a:lvl4pPr lvl="3" algn="r" rtl="0">
              <a:lnSpc>
                <a:spcPct val="100000"/>
              </a:lnSpc>
              <a:spcBef>
                <a:spcPts val="2133"/>
              </a:spcBef>
              <a:spcAft>
                <a:spcPts val="0"/>
              </a:spcAft>
              <a:buNone/>
              <a:defRPr sz="2400">
                <a:latin typeface="Catamaran Thin"/>
                <a:ea typeface="Catamaran Thin"/>
                <a:cs typeface="Catamaran Thin"/>
                <a:sym typeface="Catamaran Thin"/>
              </a:defRPr>
            </a:lvl4pPr>
            <a:lvl5pPr lvl="4" algn="r" rtl="0">
              <a:lnSpc>
                <a:spcPct val="100000"/>
              </a:lnSpc>
              <a:spcBef>
                <a:spcPts val="2133"/>
              </a:spcBef>
              <a:spcAft>
                <a:spcPts val="0"/>
              </a:spcAft>
              <a:buNone/>
              <a:defRPr sz="2400">
                <a:latin typeface="Catamaran Thin"/>
                <a:ea typeface="Catamaran Thin"/>
                <a:cs typeface="Catamaran Thin"/>
                <a:sym typeface="Catamaran Thin"/>
              </a:defRPr>
            </a:lvl5pPr>
            <a:lvl6pPr lvl="5" algn="r" rtl="0">
              <a:lnSpc>
                <a:spcPct val="100000"/>
              </a:lnSpc>
              <a:spcBef>
                <a:spcPts val="2133"/>
              </a:spcBef>
              <a:spcAft>
                <a:spcPts val="0"/>
              </a:spcAft>
              <a:buNone/>
              <a:defRPr sz="2400">
                <a:latin typeface="Catamaran Thin"/>
                <a:ea typeface="Catamaran Thin"/>
                <a:cs typeface="Catamaran Thin"/>
                <a:sym typeface="Catamaran Thin"/>
              </a:defRPr>
            </a:lvl6pPr>
            <a:lvl7pPr lvl="6" algn="r" rtl="0">
              <a:lnSpc>
                <a:spcPct val="100000"/>
              </a:lnSpc>
              <a:spcBef>
                <a:spcPts val="2133"/>
              </a:spcBef>
              <a:spcAft>
                <a:spcPts val="0"/>
              </a:spcAft>
              <a:buNone/>
              <a:defRPr sz="2400">
                <a:latin typeface="Catamaran Thin"/>
                <a:ea typeface="Catamaran Thin"/>
                <a:cs typeface="Catamaran Thin"/>
                <a:sym typeface="Catamaran Thin"/>
              </a:defRPr>
            </a:lvl7pPr>
            <a:lvl8pPr lvl="7" algn="r" rtl="0">
              <a:lnSpc>
                <a:spcPct val="100000"/>
              </a:lnSpc>
              <a:spcBef>
                <a:spcPts val="2133"/>
              </a:spcBef>
              <a:spcAft>
                <a:spcPts val="0"/>
              </a:spcAft>
              <a:buNone/>
              <a:defRPr sz="2400">
                <a:latin typeface="Catamaran Thin"/>
                <a:ea typeface="Catamaran Thin"/>
                <a:cs typeface="Catamaran Thin"/>
                <a:sym typeface="Catamaran Thin"/>
              </a:defRPr>
            </a:lvl8pPr>
            <a:lvl9pPr lvl="8" algn="r" rtl="0">
              <a:lnSpc>
                <a:spcPct val="100000"/>
              </a:lnSpc>
              <a:spcBef>
                <a:spcPts val="2133"/>
              </a:spcBef>
              <a:spcAft>
                <a:spcPts val="2133"/>
              </a:spcAft>
              <a:buNone/>
              <a:defRPr sz="2400">
                <a:latin typeface="Catamaran Thin"/>
                <a:ea typeface="Catamaran Thin"/>
                <a:cs typeface="Catamaran Thin"/>
                <a:sym typeface="Catamaran Thin"/>
              </a:defRPr>
            </a:lvl9pPr>
          </a:lstStyle>
          <a:p>
            <a:endParaRPr/>
          </a:p>
        </p:txBody>
      </p:sp>
      <p:sp>
        <p:nvSpPr>
          <p:cNvPr id="34" name="Google Shape;34;p8"/>
          <p:cNvSpPr txBox="1">
            <a:spLocks noGrp="1"/>
          </p:cNvSpPr>
          <p:nvPr>
            <p:ph type="subTitle" idx="2"/>
          </p:nvPr>
        </p:nvSpPr>
        <p:spPr>
          <a:xfrm>
            <a:off x="6913300" y="4394117"/>
            <a:ext cx="4323600" cy="38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400">
                <a:latin typeface="Staatliches"/>
                <a:ea typeface="Staatliches"/>
                <a:cs typeface="Staatliches"/>
                <a:sym typeface="Staatliches"/>
              </a:defRPr>
            </a:lvl1pPr>
            <a:lvl2pPr lvl="1" algn="r" rtl="0">
              <a:lnSpc>
                <a:spcPct val="100000"/>
              </a:lnSpc>
              <a:spcBef>
                <a:spcPts val="2133"/>
              </a:spcBef>
              <a:spcAft>
                <a:spcPts val="0"/>
              </a:spcAft>
              <a:buNone/>
              <a:defRPr sz="2400">
                <a:latin typeface="Staatliches"/>
                <a:ea typeface="Staatliches"/>
                <a:cs typeface="Staatliches"/>
                <a:sym typeface="Staatliches"/>
              </a:defRPr>
            </a:lvl2pPr>
            <a:lvl3pPr lvl="2" algn="r" rtl="0">
              <a:lnSpc>
                <a:spcPct val="100000"/>
              </a:lnSpc>
              <a:spcBef>
                <a:spcPts val="2133"/>
              </a:spcBef>
              <a:spcAft>
                <a:spcPts val="0"/>
              </a:spcAft>
              <a:buNone/>
              <a:defRPr sz="2400">
                <a:latin typeface="Staatliches"/>
                <a:ea typeface="Staatliches"/>
                <a:cs typeface="Staatliches"/>
                <a:sym typeface="Staatliches"/>
              </a:defRPr>
            </a:lvl3pPr>
            <a:lvl4pPr lvl="3" algn="r" rtl="0">
              <a:lnSpc>
                <a:spcPct val="100000"/>
              </a:lnSpc>
              <a:spcBef>
                <a:spcPts val="2133"/>
              </a:spcBef>
              <a:spcAft>
                <a:spcPts val="0"/>
              </a:spcAft>
              <a:buNone/>
              <a:defRPr sz="2400">
                <a:latin typeface="Staatliches"/>
                <a:ea typeface="Staatliches"/>
                <a:cs typeface="Staatliches"/>
                <a:sym typeface="Staatliches"/>
              </a:defRPr>
            </a:lvl4pPr>
            <a:lvl5pPr lvl="4" algn="r" rtl="0">
              <a:lnSpc>
                <a:spcPct val="100000"/>
              </a:lnSpc>
              <a:spcBef>
                <a:spcPts val="2133"/>
              </a:spcBef>
              <a:spcAft>
                <a:spcPts val="0"/>
              </a:spcAft>
              <a:buNone/>
              <a:defRPr sz="2400">
                <a:latin typeface="Staatliches"/>
                <a:ea typeface="Staatliches"/>
                <a:cs typeface="Staatliches"/>
                <a:sym typeface="Staatliches"/>
              </a:defRPr>
            </a:lvl5pPr>
            <a:lvl6pPr lvl="5" algn="r" rtl="0">
              <a:lnSpc>
                <a:spcPct val="100000"/>
              </a:lnSpc>
              <a:spcBef>
                <a:spcPts val="2133"/>
              </a:spcBef>
              <a:spcAft>
                <a:spcPts val="0"/>
              </a:spcAft>
              <a:buNone/>
              <a:defRPr sz="2400">
                <a:latin typeface="Staatliches"/>
                <a:ea typeface="Staatliches"/>
                <a:cs typeface="Staatliches"/>
                <a:sym typeface="Staatliches"/>
              </a:defRPr>
            </a:lvl6pPr>
            <a:lvl7pPr lvl="6" algn="r" rtl="0">
              <a:lnSpc>
                <a:spcPct val="100000"/>
              </a:lnSpc>
              <a:spcBef>
                <a:spcPts val="2133"/>
              </a:spcBef>
              <a:spcAft>
                <a:spcPts val="0"/>
              </a:spcAft>
              <a:buNone/>
              <a:defRPr sz="2400">
                <a:latin typeface="Staatliches"/>
                <a:ea typeface="Staatliches"/>
                <a:cs typeface="Staatliches"/>
                <a:sym typeface="Staatliches"/>
              </a:defRPr>
            </a:lvl7pPr>
            <a:lvl8pPr lvl="7" algn="r" rtl="0">
              <a:lnSpc>
                <a:spcPct val="100000"/>
              </a:lnSpc>
              <a:spcBef>
                <a:spcPts val="2133"/>
              </a:spcBef>
              <a:spcAft>
                <a:spcPts val="0"/>
              </a:spcAft>
              <a:buNone/>
              <a:defRPr sz="2400">
                <a:latin typeface="Staatliches"/>
                <a:ea typeface="Staatliches"/>
                <a:cs typeface="Staatliches"/>
                <a:sym typeface="Staatliches"/>
              </a:defRPr>
            </a:lvl8pPr>
            <a:lvl9pPr lvl="8" algn="r" rtl="0">
              <a:lnSpc>
                <a:spcPct val="100000"/>
              </a:lnSpc>
              <a:spcBef>
                <a:spcPts val="2133"/>
              </a:spcBef>
              <a:spcAft>
                <a:spcPts val="2133"/>
              </a:spcAft>
              <a:buNone/>
              <a:defRPr sz="2400">
                <a:latin typeface="Staatliches"/>
                <a:ea typeface="Staatliches"/>
                <a:cs typeface="Staatliches"/>
                <a:sym typeface="Staatliches"/>
              </a:defRPr>
            </a:lvl9pPr>
          </a:lstStyle>
          <a:p>
            <a:endParaRPr/>
          </a:p>
        </p:txBody>
      </p:sp>
    </p:spTree>
    <p:extLst>
      <p:ext uri="{BB962C8B-B14F-4D97-AF65-F5344CB8AC3E}">
        <p14:creationId xmlns:p14="http://schemas.microsoft.com/office/powerpoint/2010/main" val="1651712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7" name="Google Shape;37;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722244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87905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
        <p:cNvGrpSpPr/>
        <p:nvPr/>
      </p:nvGrpSpPr>
      <p:grpSpPr>
        <a:xfrm>
          <a:off x="0" y="0"/>
          <a:ext cx="0" cy="0"/>
          <a:chOff x="0" y="0"/>
          <a:chExt cx="0" cy="0"/>
        </a:xfrm>
      </p:grpSpPr>
      <p:sp>
        <p:nvSpPr>
          <p:cNvPr id="41" name="Google Shape;41;p11"/>
          <p:cNvSpPr/>
          <p:nvPr/>
        </p:nvSpPr>
        <p:spPr>
          <a:xfrm>
            <a:off x="1153700" y="1372400"/>
            <a:ext cx="12525445" cy="4562499"/>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11"/>
          <p:cNvSpPr txBox="1">
            <a:spLocks noGrp="1"/>
          </p:cNvSpPr>
          <p:nvPr>
            <p:ph type="title" hasCustomPrompt="1"/>
          </p:nvPr>
        </p:nvSpPr>
        <p:spPr>
          <a:xfrm>
            <a:off x="955000" y="2188500"/>
            <a:ext cx="10282000" cy="2172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267" y="4319433"/>
            <a:ext cx="12191600" cy="575200"/>
          </a:xfrm>
          <a:prstGeom prst="rect">
            <a:avLst/>
          </a:prstGeom>
          <a:noFill/>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400">
                <a:solidFill>
                  <a:schemeClr val="dk2"/>
                </a:solidFill>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010859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
        <p:cNvGrpSpPr/>
        <p:nvPr/>
      </p:nvGrpSpPr>
      <p:grpSpPr>
        <a:xfrm>
          <a:off x="0" y="0"/>
          <a:ext cx="0" cy="0"/>
          <a:chOff x="0" y="0"/>
          <a:chExt cx="0" cy="0"/>
        </a:xfrm>
      </p:grpSpPr>
    </p:spTree>
    <p:extLst>
      <p:ext uri="{BB962C8B-B14F-4D97-AF65-F5344CB8AC3E}">
        <p14:creationId xmlns:p14="http://schemas.microsoft.com/office/powerpoint/2010/main" val="3352456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accent2"/>
        </a:solidFill>
        <a:effectLst/>
      </p:bgPr>
    </p:bg>
    <p:spTree>
      <p:nvGrpSpPr>
        <p:cNvPr id="1" name="Shape 45"/>
        <p:cNvGrpSpPr/>
        <p:nvPr/>
      </p:nvGrpSpPr>
      <p:grpSpPr>
        <a:xfrm>
          <a:off x="0" y="0"/>
          <a:ext cx="0" cy="0"/>
          <a:chOff x="0" y="0"/>
          <a:chExt cx="0" cy="0"/>
        </a:xfrm>
      </p:grpSpPr>
      <p:sp>
        <p:nvSpPr>
          <p:cNvPr id="46" name="Google Shape;46;p13"/>
          <p:cNvSpPr/>
          <p:nvPr/>
        </p:nvSpPr>
        <p:spPr>
          <a:xfrm>
            <a:off x="971269" y="2006802"/>
            <a:ext cx="10521897" cy="3752233"/>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13"/>
          <p:cNvSpPr txBox="1">
            <a:spLocks noGrp="1"/>
          </p:cNvSpPr>
          <p:nvPr>
            <p:ph type="ctrTitle"/>
          </p:nvPr>
        </p:nvSpPr>
        <p:spPr>
          <a:xfrm>
            <a:off x="971251" y="1205533"/>
            <a:ext cx="2317200" cy="95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48" name="Google Shape;48;p13"/>
          <p:cNvSpPr txBox="1">
            <a:spLocks noGrp="1"/>
          </p:cNvSpPr>
          <p:nvPr>
            <p:ph type="subTitle" idx="1"/>
          </p:nvPr>
        </p:nvSpPr>
        <p:spPr>
          <a:xfrm>
            <a:off x="971251" y="2159500"/>
            <a:ext cx="23172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49" name="Google Shape;49;p13"/>
          <p:cNvSpPr txBox="1">
            <a:spLocks noGrp="1"/>
          </p:cNvSpPr>
          <p:nvPr>
            <p:ph type="ctrTitle" idx="2"/>
          </p:nvPr>
        </p:nvSpPr>
        <p:spPr>
          <a:xfrm flipH="1">
            <a:off x="3288451" y="4698467"/>
            <a:ext cx="2317200" cy="9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50" name="Google Shape;50;p13"/>
          <p:cNvSpPr txBox="1">
            <a:spLocks noGrp="1"/>
          </p:cNvSpPr>
          <p:nvPr>
            <p:ph type="subTitle" idx="3"/>
          </p:nvPr>
        </p:nvSpPr>
        <p:spPr>
          <a:xfrm flipH="1">
            <a:off x="3288451" y="3935233"/>
            <a:ext cx="23172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51" name="Google Shape;51;p13"/>
          <p:cNvSpPr txBox="1">
            <a:spLocks noGrp="1"/>
          </p:cNvSpPr>
          <p:nvPr>
            <p:ph type="ctrTitle" idx="4"/>
          </p:nvPr>
        </p:nvSpPr>
        <p:spPr>
          <a:xfrm>
            <a:off x="6255467" y="1205533"/>
            <a:ext cx="2055200" cy="95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52" name="Google Shape;52;p13"/>
          <p:cNvSpPr txBox="1">
            <a:spLocks noGrp="1"/>
          </p:cNvSpPr>
          <p:nvPr>
            <p:ph type="subTitle" idx="5"/>
          </p:nvPr>
        </p:nvSpPr>
        <p:spPr>
          <a:xfrm>
            <a:off x="6124505" y="2159567"/>
            <a:ext cx="23172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53" name="Google Shape;53;p13"/>
          <p:cNvSpPr txBox="1">
            <a:spLocks noGrp="1"/>
          </p:cNvSpPr>
          <p:nvPr>
            <p:ph type="ctrTitle" idx="6"/>
          </p:nvPr>
        </p:nvSpPr>
        <p:spPr>
          <a:xfrm flipH="1">
            <a:off x="9146000" y="4698467"/>
            <a:ext cx="1854400" cy="9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54" name="Google Shape;54;p13"/>
          <p:cNvSpPr txBox="1">
            <a:spLocks noGrp="1"/>
          </p:cNvSpPr>
          <p:nvPr>
            <p:ph type="subTitle" idx="7"/>
          </p:nvPr>
        </p:nvSpPr>
        <p:spPr>
          <a:xfrm flipH="1">
            <a:off x="8914667" y="3935233"/>
            <a:ext cx="23172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40274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2"/>
        </a:solidFill>
        <a:effectLst/>
      </p:bgPr>
    </p:bg>
    <p:spTree>
      <p:nvGrpSpPr>
        <p:cNvPr id="1" name="Shape 55"/>
        <p:cNvGrpSpPr/>
        <p:nvPr/>
      </p:nvGrpSpPr>
      <p:grpSpPr>
        <a:xfrm>
          <a:off x="0" y="0"/>
          <a:ext cx="0" cy="0"/>
          <a:chOff x="0" y="0"/>
          <a:chExt cx="0" cy="0"/>
        </a:xfrm>
      </p:grpSpPr>
      <p:sp>
        <p:nvSpPr>
          <p:cNvPr id="56" name="Google Shape;56;p14"/>
          <p:cNvSpPr/>
          <p:nvPr/>
        </p:nvSpPr>
        <p:spPr>
          <a:xfrm>
            <a:off x="1879470" y="1372400"/>
            <a:ext cx="8420319" cy="4562499"/>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14"/>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solidFill>
                  <a:srgbClr val="F3F3F3"/>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ctrTitle" idx="2"/>
          </p:nvPr>
        </p:nvSpPr>
        <p:spPr>
          <a:xfrm>
            <a:off x="960133" y="3360200"/>
            <a:ext cx="3117600" cy="95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b="0"/>
            </a:lvl2pPr>
            <a:lvl3pPr lvl="2" algn="ctr" rtl="0">
              <a:spcBef>
                <a:spcPts val="0"/>
              </a:spcBef>
              <a:spcAft>
                <a:spcPts val="0"/>
              </a:spcAft>
              <a:buSzPts val="4800"/>
              <a:buNone/>
              <a:defRPr sz="6400" b="0"/>
            </a:lvl3pPr>
            <a:lvl4pPr lvl="3" algn="ctr" rtl="0">
              <a:spcBef>
                <a:spcPts val="0"/>
              </a:spcBef>
              <a:spcAft>
                <a:spcPts val="0"/>
              </a:spcAft>
              <a:buSzPts val="4800"/>
              <a:buNone/>
              <a:defRPr sz="6400" b="0"/>
            </a:lvl4pPr>
            <a:lvl5pPr lvl="4" algn="ctr" rtl="0">
              <a:spcBef>
                <a:spcPts val="0"/>
              </a:spcBef>
              <a:spcAft>
                <a:spcPts val="0"/>
              </a:spcAft>
              <a:buSzPts val="4800"/>
              <a:buNone/>
              <a:defRPr sz="6400" b="0"/>
            </a:lvl5pPr>
            <a:lvl6pPr lvl="5" algn="ctr" rtl="0">
              <a:spcBef>
                <a:spcPts val="0"/>
              </a:spcBef>
              <a:spcAft>
                <a:spcPts val="0"/>
              </a:spcAft>
              <a:buSzPts val="4800"/>
              <a:buNone/>
              <a:defRPr sz="6400" b="0"/>
            </a:lvl6pPr>
            <a:lvl7pPr lvl="6" algn="ctr" rtl="0">
              <a:spcBef>
                <a:spcPts val="0"/>
              </a:spcBef>
              <a:spcAft>
                <a:spcPts val="0"/>
              </a:spcAft>
              <a:buSzPts val="4800"/>
              <a:buNone/>
              <a:defRPr sz="6400" b="0"/>
            </a:lvl7pPr>
            <a:lvl8pPr lvl="7" algn="ctr" rtl="0">
              <a:spcBef>
                <a:spcPts val="0"/>
              </a:spcBef>
              <a:spcAft>
                <a:spcPts val="0"/>
              </a:spcAft>
              <a:buSzPts val="4800"/>
              <a:buNone/>
              <a:defRPr sz="6400" b="0"/>
            </a:lvl8pPr>
            <a:lvl9pPr lvl="8" algn="ctr" rtl="0">
              <a:spcBef>
                <a:spcPts val="0"/>
              </a:spcBef>
              <a:spcAft>
                <a:spcPts val="0"/>
              </a:spcAft>
              <a:buSzPts val="4800"/>
              <a:buNone/>
              <a:defRPr sz="6400" b="0"/>
            </a:lvl9pPr>
          </a:lstStyle>
          <a:p>
            <a:endParaRPr/>
          </a:p>
        </p:txBody>
      </p:sp>
      <p:sp>
        <p:nvSpPr>
          <p:cNvPr id="59" name="Google Shape;59;p14"/>
          <p:cNvSpPr txBox="1">
            <a:spLocks noGrp="1"/>
          </p:cNvSpPr>
          <p:nvPr>
            <p:ph type="subTitle" idx="1"/>
          </p:nvPr>
        </p:nvSpPr>
        <p:spPr>
          <a:xfrm>
            <a:off x="1089333" y="4745621"/>
            <a:ext cx="28592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60" name="Google Shape;60;p14"/>
          <p:cNvSpPr txBox="1">
            <a:spLocks noGrp="1"/>
          </p:cNvSpPr>
          <p:nvPr>
            <p:ph type="ctrTitle" idx="3"/>
          </p:nvPr>
        </p:nvSpPr>
        <p:spPr>
          <a:xfrm>
            <a:off x="4477469" y="3360200"/>
            <a:ext cx="3117600" cy="95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b="0"/>
            </a:lvl2pPr>
            <a:lvl3pPr lvl="2" algn="ctr" rtl="0">
              <a:spcBef>
                <a:spcPts val="0"/>
              </a:spcBef>
              <a:spcAft>
                <a:spcPts val="0"/>
              </a:spcAft>
              <a:buSzPts val="4800"/>
              <a:buNone/>
              <a:defRPr sz="6400" b="0"/>
            </a:lvl3pPr>
            <a:lvl4pPr lvl="3" algn="ctr" rtl="0">
              <a:spcBef>
                <a:spcPts val="0"/>
              </a:spcBef>
              <a:spcAft>
                <a:spcPts val="0"/>
              </a:spcAft>
              <a:buSzPts val="4800"/>
              <a:buNone/>
              <a:defRPr sz="6400" b="0"/>
            </a:lvl4pPr>
            <a:lvl5pPr lvl="4" algn="ctr" rtl="0">
              <a:spcBef>
                <a:spcPts val="0"/>
              </a:spcBef>
              <a:spcAft>
                <a:spcPts val="0"/>
              </a:spcAft>
              <a:buSzPts val="4800"/>
              <a:buNone/>
              <a:defRPr sz="6400" b="0"/>
            </a:lvl5pPr>
            <a:lvl6pPr lvl="5" algn="ctr" rtl="0">
              <a:spcBef>
                <a:spcPts val="0"/>
              </a:spcBef>
              <a:spcAft>
                <a:spcPts val="0"/>
              </a:spcAft>
              <a:buSzPts val="4800"/>
              <a:buNone/>
              <a:defRPr sz="6400" b="0"/>
            </a:lvl6pPr>
            <a:lvl7pPr lvl="6" algn="ctr" rtl="0">
              <a:spcBef>
                <a:spcPts val="0"/>
              </a:spcBef>
              <a:spcAft>
                <a:spcPts val="0"/>
              </a:spcAft>
              <a:buSzPts val="4800"/>
              <a:buNone/>
              <a:defRPr sz="6400" b="0"/>
            </a:lvl7pPr>
            <a:lvl8pPr lvl="7" algn="ctr" rtl="0">
              <a:spcBef>
                <a:spcPts val="0"/>
              </a:spcBef>
              <a:spcAft>
                <a:spcPts val="0"/>
              </a:spcAft>
              <a:buSzPts val="4800"/>
              <a:buNone/>
              <a:defRPr sz="6400" b="0"/>
            </a:lvl8pPr>
            <a:lvl9pPr lvl="8" algn="ctr" rtl="0">
              <a:spcBef>
                <a:spcPts val="0"/>
              </a:spcBef>
              <a:spcAft>
                <a:spcPts val="0"/>
              </a:spcAft>
              <a:buSzPts val="4800"/>
              <a:buNone/>
              <a:defRPr sz="6400" b="0"/>
            </a:lvl9pPr>
          </a:lstStyle>
          <a:p>
            <a:endParaRPr/>
          </a:p>
        </p:txBody>
      </p:sp>
      <p:sp>
        <p:nvSpPr>
          <p:cNvPr id="61" name="Google Shape;61;p14"/>
          <p:cNvSpPr txBox="1">
            <a:spLocks noGrp="1"/>
          </p:cNvSpPr>
          <p:nvPr>
            <p:ph type="subTitle" idx="4"/>
          </p:nvPr>
        </p:nvSpPr>
        <p:spPr>
          <a:xfrm>
            <a:off x="4606669" y="4745621"/>
            <a:ext cx="28592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62" name="Google Shape;62;p14"/>
          <p:cNvSpPr txBox="1">
            <a:spLocks noGrp="1"/>
          </p:cNvSpPr>
          <p:nvPr>
            <p:ph type="ctrTitle" idx="5"/>
          </p:nvPr>
        </p:nvSpPr>
        <p:spPr>
          <a:xfrm>
            <a:off x="8124016" y="3360200"/>
            <a:ext cx="3117600" cy="95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b="0"/>
            </a:lvl2pPr>
            <a:lvl3pPr lvl="2" algn="ctr" rtl="0">
              <a:spcBef>
                <a:spcPts val="0"/>
              </a:spcBef>
              <a:spcAft>
                <a:spcPts val="0"/>
              </a:spcAft>
              <a:buSzPts val="4800"/>
              <a:buNone/>
              <a:defRPr sz="6400" b="0"/>
            </a:lvl3pPr>
            <a:lvl4pPr lvl="3" algn="ctr" rtl="0">
              <a:spcBef>
                <a:spcPts val="0"/>
              </a:spcBef>
              <a:spcAft>
                <a:spcPts val="0"/>
              </a:spcAft>
              <a:buSzPts val="4800"/>
              <a:buNone/>
              <a:defRPr sz="6400" b="0"/>
            </a:lvl4pPr>
            <a:lvl5pPr lvl="4" algn="ctr" rtl="0">
              <a:spcBef>
                <a:spcPts val="0"/>
              </a:spcBef>
              <a:spcAft>
                <a:spcPts val="0"/>
              </a:spcAft>
              <a:buSzPts val="4800"/>
              <a:buNone/>
              <a:defRPr sz="6400" b="0"/>
            </a:lvl5pPr>
            <a:lvl6pPr lvl="5" algn="ctr" rtl="0">
              <a:spcBef>
                <a:spcPts val="0"/>
              </a:spcBef>
              <a:spcAft>
                <a:spcPts val="0"/>
              </a:spcAft>
              <a:buSzPts val="4800"/>
              <a:buNone/>
              <a:defRPr sz="6400" b="0"/>
            </a:lvl6pPr>
            <a:lvl7pPr lvl="6" algn="ctr" rtl="0">
              <a:spcBef>
                <a:spcPts val="0"/>
              </a:spcBef>
              <a:spcAft>
                <a:spcPts val="0"/>
              </a:spcAft>
              <a:buSzPts val="4800"/>
              <a:buNone/>
              <a:defRPr sz="6400" b="0"/>
            </a:lvl7pPr>
            <a:lvl8pPr lvl="7" algn="ctr" rtl="0">
              <a:spcBef>
                <a:spcPts val="0"/>
              </a:spcBef>
              <a:spcAft>
                <a:spcPts val="0"/>
              </a:spcAft>
              <a:buSzPts val="4800"/>
              <a:buNone/>
              <a:defRPr sz="6400" b="0"/>
            </a:lvl8pPr>
            <a:lvl9pPr lvl="8" algn="ctr" rtl="0">
              <a:spcBef>
                <a:spcPts val="0"/>
              </a:spcBef>
              <a:spcAft>
                <a:spcPts val="0"/>
              </a:spcAft>
              <a:buSzPts val="4800"/>
              <a:buNone/>
              <a:defRPr sz="6400" b="0"/>
            </a:lvl9pPr>
          </a:lstStyle>
          <a:p>
            <a:endParaRPr/>
          </a:p>
        </p:txBody>
      </p:sp>
      <p:sp>
        <p:nvSpPr>
          <p:cNvPr id="63" name="Google Shape;63;p14"/>
          <p:cNvSpPr txBox="1">
            <a:spLocks noGrp="1"/>
          </p:cNvSpPr>
          <p:nvPr>
            <p:ph type="subTitle" idx="6"/>
          </p:nvPr>
        </p:nvSpPr>
        <p:spPr>
          <a:xfrm>
            <a:off x="8253216" y="4745621"/>
            <a:ext cx="28592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1620689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solidFill>
                  <a:srgbClr val="F3F3F3"/>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5"/>
          <p:cNvSpPr txBox="1">
            <a:spLocks noGrp="1"/>
          </p:cNvSpPr>
          <p:nvPr>
            <p:ph type="ctrTitle" idx="2"/>
          </p:nvPr>
        </p:nvSpPr>
        <p:spPr>
          <a:xfrm>
            <a:off x="960133" y="2681033"/>
            <a:ext cx="3117600" cy="95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b="0"/>
            </a:lvl2pPr>
            <a:lvl3pPr lvl="2" algn="ctr" rtl="0">
              <a:spcBef>
                <a:spcPts val="0"/>
              </a:spcBef>
              <a:spcAft>
                <a:spcPts val="0"/>
              </a:spcAft>
              <a:buSzPts val="2400"/>
              <a:buNone/>
              <a:defRPr sz="3200" b="0"/>
            </a:lvl3pPr>
            <a:lvl4pPr lvl="3" algn="ctr" rtl="0">
              <a:spcBef>
                <a:spcPts val="0"/>
              </a:spcBef>
              <a:spcAft>
                <a:spcPts val="0"/>
              </a:spcAft>
              <a:buSzPts val="2400"/>
              <a:buNone/>
              <a:defRPr sz="3200" b="0"/>
            </a:lvl4pPr>
            <a:lvl5pPr lvl="4" algn="ctr" rtl="0">
              <a:spcBef>
                <a:spcPts val="0"/>
              </a:spcBef>
              <a:spcAft>
                <a:spcPts val="0"/>
              </a:spcAft>
              <a:buSzPts val="2400"/>
              <a:buNone/>
              <a:defRPr sz="3200" b="0"/>
            </a:lvl5pPr>
            <a:lvl6pPr lvl="5" algn="ctr" rtl="0">
              <a:spcBef>
                <a:spcPts val="0"/>
              </a:spcBef>
              <a:spcAft>
                <a:spcPts val="0"/>
              </a:spcAft>
              <a:buSzPts val="2400"/>
              <a:buNone/>
              <a:defRPr sz="3200" b="0"/>
            </a:lvl6pPr>
            <a:lvl7pPr lvl="6" algn="ctr" rtl="0">
              <a:spcBef>
                <a:spcPts val="0"/>
              </a:spcBef>
              <a:spcAft>
                <a:spcPts val="0"/>
              </a:spcAft>
              <a:buSzPts val="2400"/>
              <a:buNone/>
              <a:defRPr sz="3200" b="0"/>
            </a:lvl7pPr>
            <a:lvl8pPr lvl="7" algn="ctr" rtl="0">
              <a:spcBef>
                <a:spcPts val="0"/>
              </a:spcBef>
              <a:spcAft>
                <a:spcPts val="0"/>
              </a:spcAft>
              <a:buSzPts val="2400"/>
              <a:buNone/>
              <a:defRPr sz="3200" b="0"/>
            </a:lvl8pPr>
            <a:lvl9pPr lvl="8" algn="ctr" rtl="0">
              <a:spcBef>
                <a:spcPts val="0"/>
              </a:spcBef>
              <a:spcAft>
                <a:spcPts val="0"/>
              </a:spcAft>
              <a:buSzPts val="2400"/>
              <a:buNone/>
              <a:defRPr sz="3200" b="0"/>
            </a:lvl9pPr>
          </a:lstStyle>
          <a:p>
            <a:endParaRPr/>
          </a:p>
        </p:txBody>
      </p:sp>
      <p:sp>
        <p:nvSpPr>
          <p:cNvPr id="67" name="Google Shape;67;p15"/>
          <p:cNvSpPr txBox="1">
            <a:spLocks noGrp="1"/>
          </p:cNvSpPr>
          <p:nvPr>
            <p:ph type="subTitle" idx="1"/>
          </p:nvPr>
        </p:nvSpPr>
        <p:spPr>
          <a:xfrm>
            <a:off x="1089333" y="4733467"/>
            <a:ext cx="28592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68" name="Google Shape;68;p15"/>
          <p:cNvSpPr txBox="1">
            <a:spLocks noGrp="1"/>
          </p:cNvSpPr>
          <p:nvPr>
            <p:ph type="ctrTitle" idx="3"/>
          </p:nvPr>
        </p:nvSpPr>
        <p:spPr>
          <a:xfrm>
            <a:off x="4477469" y="2681033"/>
            <a:ext cx="3117600" cy="95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b="0"/>
            </a:lvl2pPr>
            <a:lvl3pPr lvl="2" algn="ctr" rtl="0">
              <a:spcBef>
                <a:spcPts val="0"/>
              </a:spcBef>
              <a:spcAft>
                <a:spcPts val="0"/>
              </a:spcAft>
              <a:buSzPts val="2400"/>
              <a:buNone/>
              <a:defRPr sz="3200" b="0"/>
            </a:lvl3pPr>
            <a:lvl4pPr lvl="3" algn="ctr" rtl="0">
              <a:spcBef>
                <a:spcPts val="0"/>
              </a:spcBef>
              <a:spcAft>
                <a:spcPts val="0"/>
              </a:spcAft>
              <a:buSzPts val="2400"/>
              <a:buNone/>
              <a:defRPr sz="3200" b="0"/>
            </a:lvl4pPr>
            <a:lvl5pPr lvl="4" algn="ctr" rtl="0">
              <a:spcBef>
                <a:spcPts val="0"/>
              </a:spcBef>
              <a:spcAft>
                <a:spcPts val="0"/>
              </a:spcAft>
              <a:buSzPts val="2400"/>
              <a:buNone/>
              <a:defRPr sz="3200" b="0"/>
            </a:lvl5pPr>
            <a:lvl6pPr lvl="5" algn="ctr" rtl="0">
              <a:spcBef>
                <a:spcPts val="0"/>
              </a:spcBef>
              <a:spcAft>
                <a:spcPts val="0"/>
              </a:spcAft>
              <a:buSzPts val="2400"/>
              <a:buNone/>
              <a:defRPr sz="3200" b="0"/>
            </a:lvl6pPr>
            <a:lvl7pPr lvl="6" algn="ctr" rtl="0">
              <a:spcBef>
                <a:spcPts val="0"/>
              </a:spcBef>
              <a:spcAft>
                <a:spcPts val="0"/>
              </a:spcAft>
              <a:buSzPts val="2400"/>
              <a:buNone/>
              <a:defRPr sz="3200" b="0"/>
            </a:lvl7pPr>
            <a:lvl8pPr lvl="7" algn="ctr" rtl="0">
              <a:spcBef>
                <a:spcPts val="0"/>
              </a:spcBef>
              <a:spcAft>
                <a:spcPts val="0"/>
              </a:spcAft>
              <a:buSzPts val="2400"/>
              <a:buNone/>
              <a:defRPr sz="3200" b="0"/>
            </a:lvl8pPr>
            <a:lvl9pPr lvl="8" algn="ctr" rtl="0">
              <a:spcBef>
                <a:spcPts val="0"/>
              </a:spcBef>
              <a:spcAft>
                <a:spcPts val="0"/>
              </a:spcAft>
              <a:buSzPts val="2400"/>
              <a:buNone/>
              <a:defRPr sz="3200" b="0"/>
            </a:lvl9pPr>
          </a:lstStyle>
          <a:p>
            <a:endParaRPr/>
          </a:p>
        </p:txBody>
      </p:sp>
      <p:sp>
        <p:nvSpPr>
          <p:cNvPr id="69" name="Google Shape;69;p15"/>
          <p:cNvSpPr txBox="1">
            <a:spLocks noGrp="1"/>
          </p:cNvSpPr>
          <p:nvPr>
            <p:ph type="subTitle" idx="4"/>
          </p:nvPr>
        </p:nvSpPr>
        <p:spPr>
          <a:xfrm>
            <a:off x="4606669" y="4733467"/>
            <a:ext cx="28592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0" name="Google Shape;70;p15"/>
          <p:cNvSpPr txBox="1">
            <a:spLocks noGrp="1"/>
          </p:cNvSpPr>
          <p:nvPr>
            <p:ph type="ctrTitle" idx="5"/>
          </p:nvPr>
        </p:nvSpPr>
        <p:spPr>
          <a:xfrm>
            <a:off x="8124016" y="2681033"/>
            <a:ext cx="3117600" cy="956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b="0"/>
            </a:lvl2pPr>
            <a:lvl3pPr lvl="2" algn="ctr" rtl="0">
              <a:spcBef>
                <a:spcPts val="0"/>
              </a:spcBef>
              <a:spcAft>
                <a:spcPts val="0"/>
              </a:spcAft>
              <a:buSzPts val="2400"/>
              <a:buNone/>
              <a:defRPr sz="3200" b="0"/>
            </a:lvl3pPr>
            <a:lvl4pPr lvl="3" algn="ctr" rtl="0">
              <a:spcBef>
                <a:spcPts val="0"/>
              </a:spcBef>
              <a:spcAft>
                <a:spcPts val="0"/>
              </a:spcAft>
              <a:buSzPts val="2400"/>
              <a:buNone/>
              <a:defRPr sz="3200" b="0"/>
            </a:lvl4pPr>
            <a:lvl5pPr lvl="4" algn="ctr" rtl="0">
              <a:spcBef>
                <a:spcPts val="0"/>
              </a:spcBef>
              <a:spcAft>
                <a:spcPts val="0"/>
              </a:spcAft>
              <a:buSzPts val="2400"/>
              <a:buNone/>
              <a:defRPr sz="3200" b="0"/>
            </a:lvl5pPr>
            <a:lvl6pPr lvl="5" algn="ctr" rtl="0">
              <a:spcBef>
                <a:spcPts val="0"/>
              </a:spcBef>
              <a:spcAft>
                <a:spcPts val="0"/>
              </a:spcAft>
              <a:buSzPts val="2400"/>
              <a:buNone/>
              <a:defRPr sz="3200" b="0"/>
            </a:lvl6pPr>
            <a:lvl7pPr lvl="6" algn="ctr" rtl="0">
              <a:spcBef>
                <a:spcPts val="0"/>
              </a:spcBef>
              <a:spcAft>
                <a:spcPts val="0"/>
              </a:spcAft>
              <a:buSzPts val="2400"/>
              <a:buNone/>
              <a:defRPr sz="3200" b="0"/>
            </a:lvl7pPr>
            <a:lvl8pPr lvl="7" algn="ctr" rtl="0">
              <a:spcBef>
                <a:spcPts val="0"/>
              </a:spcBef>
              <a:spcAft>
                <a:spcPts val="0"/>
              </a:spcAft>
              <a:buSzPts val="2400"/>
              <a:buNone/>
              <a:defRPr sz="3200" b="0"/>
            </a:lvl8pPr>
            <a:lvl9pPr lvl="8" algn="ctr" rtl="0">
              <a:spcBef>
                <a:spcPts val="0"/>
              </a:spcBef>
              <a:spcAft>
                <a:spcPts val="0"/>
              </a:spcAft>
              <a:buSzPts val="2400"/>
              <a:buNone/>
              <a:defRPr sz="3200" b="0"/>
            </a:lvl9pPr>
          </a:lstStyle>
          <a:p>
            <a:endParaRPr/>
          </a:p>
        </p:txBody>
      </p:sp>
      <p:sp>
        <p:nvSpPr>
          <p:cNvPr id="71" name="Google Shape;71;p15"/>
          <p:cNvSpPr txBox="1">
            <a:spLocks noGrp="1"/>
          </p:cNvSpPr>
          <p:nvPr>
            <p:ph type="subTitle" idx="6"/>
          </p:nvPr>
        </p:nvSpPr>
        <p:spPr>
          <a:xfrm>
            <a:off x="8253216" y="4733467"/>
            <a:ext cx="28592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2" name="Google Shape;72;p15"/>
          <p:cNvSpPr txBox="1">
            <a:spLocks noGrp="1"/>
          </p:cNvSpPr>
          <p:nvPr>
            <p:ph type="title" idx="7"/>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5791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960133" y="1442668"/>
            <a:ext cx="10381200" cy="4555200"/>
          </a:xfrm>
          <a:prstGeom prst="rect">
            <a:avLst/>
          </a:prstGeom>
        </p:spPr>
        <p:txBody>
          <a:bodyPr spcFirstLastPara="1" wrap="square" lIns="91425" tIns="91425" rIns="91425" bIns="91425" anchor="t" anchorCtr="0">
            <a:noAutofit/>
          </a:bodyPr>
          <a:lstStyle>
            <a:lvl1pPr marL="609585" lvl="0" indent="-389457">
              <a:lnSpc>
                <a:spcPct val="100000"/>
              </a:lnSpc>
              <a:spcBef>
                <a:spcPts val="0"/>
              </a:spcBef>
              <a:spcAft>
                <a:spcPts val="0"/>
              </a:spcAft>
              <a:buSzPts val="1000"/>
              <a:buFont typeface="Roboto Condensed"/>
              <a:buAutoNum type="arabicPeriod"/>
              <a:defRPr sz="1600"/>
            </a:lvl1pPr>
            <a:lvl2pPr marL="1219170" lvl="1" indent="-423323">
              <a:spcBef>
                <a:spcPts val="2133"/>
              </a:spcBef>
              <a:spcAft>
                <a:spcPts val="0"/>
              </a:spcAft>
              <a:buSzPts val="1400"/>
              <a:buFont typeface="Josefin Slab SemiBold"/>
              <a:buAutoNum type="alphaLcPeriod"/>
              <a:defRPr/>
            </a:lvl2pPr>
            <a:lvl3pPr marL="1828754" lvl="2" indent="-423323">
              <a:spcBef>
                <a:spcPts val="2133"/>
              </a:spcBef>
              <a:spcAft>
                <a:spcPts val="0"/>
              </a:spcAft>
              <a:buSzPts val="1400"/>
              <a:buFont typeface="Josefin Slab SemiBold"/>
              <a:buAutoNum type="romanLcPeriod"/>
              <a:defRPr/>
            </a:lvl3pPr>
            <a:lvl4pPr marL="2438339" lvl="3" indent="-423323">
              <a:spcBef>
                <a:spcPts val="2133"/>
              </a:spcBef>
              <a:spcAft>
                <a:spcPts val="0"/>
              </a:spcAft>
              <a:buSzPts val="1400"/>
              <a:buFont typeface="Josefin Slab SemiBold"/>
              <a:buAutoNum type="arabicPeriod"/>
              <a:defRPr/>
            </a:lvl4pPr>
            <a:lvl5pPr marL="3047924" lvl="4" indent="-423323">
              <a:spcBef>
                <a:spcPts val="2133"/>
              </a:spcBef>
              <a:spcAft>
                <a:spcPts val="0"/>
              </a:spcAft>
              <a:buSzPts val="1400"/>
              <a:buFont typeface="Josefin Slab SemiBold"/>
              <a:buAutoNum type="alphaLcPeriod"/>
              <a:defRPr/>
            </a:lvl5pPr>
            <a:lvl6pPr marL="3657509" lvl="5" indent="-423323">
              <a:spcBef>
                <a:spcPts val="2133"/>
              </a:spcBef>
              <a:spcAft>
                <a:spcPts val="0"/>
              </a:spcAft>
              <a:buSzPts val="1400"/>
              <a:buFont typeface="Josefin Slab SemiBold"/>
              <a:buAutoNum type="romanLcPeriod"/>
              <a:defRPr/>
            </a:lvl6pPr>
            <a:lvl7pPr marL="4267093" lvl="6" indent="-423323">
              <a:spcBef>
                <a:spcPts val="2133"/>
              </a:spcBef>
              <a:spcAft>
                <a:spcPts val="0"/>
              </a:spcAft>
              <a:buSzPts val="1400"/>
              <a:buFont typeface="Josefin Slab SemiBold"/>
              <a:buAutoNum type="arabicPeriod"/>
              <a:defRPr/>
            </a:lvl7pPr>
            <a:lvl8pPr marL="4876678" lvl="7" indent="-423323">
              <a:spcBef>
                <a:spcPts val="2133"/>
              </a:spcBef>
              <a:spcAft>
                <a:spcPts val="0"/>
              </a:spcAft>
              <a:buSzPts val="1400"/>
              <a:buFont typeface="Josefin Slab SemiBold"/>
              <a:buAutoNum type="alphaLcPeriod"/>
              <a:defRPr/>
            </a:lvl8pPr>
            <a:lvl9pPr marL="5486263" lvl="8" indent="-423323">
              <a:spcBef>
                <a:spcPts val="2133"/>
              </a:spcBef>
              <a:spcAft>
                <a:spcPts val="2133"/>
              </a:spcAft>
              <a:buSzPts val="1400"/>
              <a:buFont typeface="Josefin Slab SemiBold"/>
              <a:buAutoNum type="romanLcPeriod"/>
              <a:defRPr/>
            </a:lvl9pPr>
          </a:lstStyle>
          <a:p>
            <a:endParaRPr/>
          </a:p>
        </p:txBody>
      </p:sp>
      <p:sp>
        <p:nvSpPr>
          <p:cNvPr id="19" name="Google Shape;19;p4"/>
          <p:cNvSpPr txBox="1">
            <a:spLocks noGrp="1"/>
          </p:cNvSpPr>
          <p:nvPr>
            <p:ph type="title"/>
          </p:nvPr>
        </p:nvSpPr>
        <p:spPr>
          <a:xfrm>
            <a:off x="4615513" y="527167"/>
            <a:ext cx="64516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solidFill>
                  <a:schemeClr val="dk1"/>
                </a:solidFill>
              </a:defRPr>
            </a:lvl1pPr>
            <a:lvl2pPr lvl="1" rtl="0">
              <a:spcBef>
                <a:spcPts val="0"/>
              </a:spcBef>
              <a:spcAft>
                <a:spcPts val="0"/>
              </a:spcAft>
              <a:buSzPts val="2800"/>
              <a:buFont typeface="Staatliches"/>
              <a:buNone/>
              <a:defRPr>
                <a:latin typeface="Staatliches"/>
                <a:ea typeface="Staatliches"/>
                <a:cs typeface="Staatliches"/>
                <a:sym typeface="Staatliches"/>
              </a:defRPr>
            </a:lvl2pPr>
            <a:lvl3pPr lvl="2" rtl="0">
              <a:spcBef>
                <a:spcPts val="0"/>
              </a:spcBef>
              <a:spcAft>
                <a:spcPts val="0"/>
              </a:spcAft>
              <a:buSzPts val="2800"/>
              <a:buFont typeface="Staatliches"/>
              <a:buNone/>
              <a:defRPr>
                <a:latin typeface="Staatliches"/>
                <a:ea typeface="Staatliches"/>
                <a:cs typeface="Staatliches"/>
                <a:sym typeface="Staatliches"/>
              </a:defRPr>
            </a:lvl3pPr>
            <a:lvl4pPr lvl="3" rtl="0">
              <a:spcBef>
                <a:spcPts val="0"/>
              </a:spcBef>
              <a:spcAft>
                <a:spcPts val="0"/>
              </a:spcAft>
              <a:buSzPts val="2800"/>
              <a:buFont typeface="Staatliches"/>
              <a:buNone/>
              <a:defRPr>
                <a:latin typeface="Staatliches"/>
                <a:ea typeface="Staatliches"/>
                <a:cs typeface="Staatliches"/>
                <a:sym typeface="Staatliches"/>
              </a:defRPr>
            </a:lvl4pPr>
            <a:lvl5pPr lvl="4" rtl="0">
              <a:spcBef>
                <a:spcPts val="0"/>
              </a:spcBef>
              <a:spcAft>
                <a:spcPts val="0"/>
              </a:spcAft>
              <a:buSzPts val="2800"/>
              <a:buFont typeface="Staatliches"/>
              <a:buNone/>
              <a:defRPr>
                <a:latin typeface="Staatliches"/>
                <a:ea typeface="Staatliches"/>
                <a:cs typeface="Staatliches"/>
                <a:sym typeface="Staatliches"/>
              </a:defRPr>
            </a:lvl5pPr>
            <a:lvl6pPr lvl="5" rtl="0">
              <a:spcBef>
                <a:spcPts val="0"/>
              </a:spcBef>
              <a:spcAft>
                <a:spcPts val="0"/>
              </a:spcAft>
              <a:buSzPts val="2800"/>
              <a:buFont typeface="Staatliches"/>
              <a:buNone/>
              <a:defRPr>
                <a:latin typeface="Staatliches"/>
                <a:ea typeface="Staatliches"/>
                <a:cs typeface="Staatliches"/>
                <a:sym typeface="Staatliches"/>
              </a:defRPr>
            </a:lvl6pPr>
            <a:lvl7pPr lvl="6" rtl="0">
              <a:spcBef>
                <a:spcPts val="0"/>
              </a:spcBef>
              <a:spcAft>
                <a:spcPts val="0"/>
              </a:spcAft>
              <a:buSzPts val="2800"/>
              <a:buFont typeface="Staatliches"/>
              <a:buNone/>
              <a:defRPr>
                <a:latin typeface="Staatliches"/>
                <a:ea typeface="Staatliches"/>
                <a:cs typeface="Staatliches"/>
                <a:sym typeface="Staatliches"/>
              </a:defRPr>
            </a:lvl7pPr>
            <a:lvl8pPr lvl="7" rtl="0">
              <a:spcBef>
                <a:spcPts val="0"/>
              </a:spcBef>
              <a:spcAft>
                <a:spcPts val="0"/>
              </a:spcAft>
              <a:buSzPts val="2800"/>
              <a:buFont typeface="Staatliches"/>
              <a:buNone/>
              <a:defRPr>
                <a:latin typeface="Staatliches"/>
                <a:ea typeface="Staatliches"/>
                <a:cs typeface="Staatliches"/>
                <a:sym typeface="Staatliches"/>
              </a:defRPr>
            </a:lvl8pPr>
            <a:lvl9pPr lvl="8" rtl="0">
              <a:spcBef>
                <a:spcPts val="0"/>
              </a:spcBef>
              <a:spcAft>
                <a:spcPts val="0"/>
              </a:spcAft>
              <a:buSzPts val="2800"/>
              <a:buFont typeface="Staatliches"/>
              <a:buNone/>
              <a:defRPr>
                <a:latin typeface="Staatliches"/>
                <a:ea typeface="Staatliches"/>
                <a:cs typeface="Staatliches"/>
                <a:sym typeface="Staatliches"/>
              </a:defRPr>
            </a:lvl9pPr>
          </a:lstStyle>
          <a:p>
            <a:endParaRPr/>
          </a:p>
        </p:txBody>
      </p:sp>
    </p:spTree>
    <p:extLst>
      <p:ext uri="{BB962C8B-B14F-4D97-AF65-F5344CB8AC3E}">
        <p14:creationId xmlns:p14="http://schemas.microsoft.com/office/powerpoint/2010/main" val="3454447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solidFill>
          <a:schemeClr val="accent2"/>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lvl1pPr>
            <a:lvl2pPr lvl="1" rtl="0">
              <a:spcBef>
                <a:spcPts val="0"/>
              </a:spcBef>
              <a:spcAft>
                <a:spcPts val="0"/>
              </a:spcAft>
              <a:buSzPts val="2800"/>
              <a:buFont typeface="Staatliches"/>
              <a:buNone/>
              <a:defRPr>
                <a:latin typeface="Staatliches"/>
                <a:ea typeface="Staatliches"/>
                <a:cs typeface="Staatliches"/>
                <a:sym typeface="Staatliches"/>
              </a:defRPr>
            </a:lvl2pPr>
            <a:lvl3pPr lvl="2" rtl="0">
              <a:spcBef>
                <a:spcPts val="0"/>
              </a:spcBef>
              <a:spcAft>
                <a:spcPts val="0"/>
              </a:spcAft>
              <a:buSzPts val="2800"/>
              <a:buFont typeface="Staatliches"/>
              <a:buNone/>
              <a:defRPr>
                <a:latin typeface="Staatliches"/>
                <a:ea typeface="Staatliches"/>
                <a:cs typeface="Staatliches"/>
                <a:sym typeface="Staatliches"/>
              </a:defRPr>
            </a:lvl3pPr>
            <a:lvl4pPr lvl="3" rtl="0">
              <a:spcBef>
                <a:spcPts val="0"/>
              </a:spcBef>
              <a:spcAft>
                <a:spcPts val="0"/>
              </a:spcAft>
              <a:buSzPts val="2800"/>
              <a:buFont typeface="Staatliches"/>
              <a:buNone/>
              <a:defRPr>
                <a:latin typeface="Staatliches"/>
                <a:ea typeface="Staatliches"/>
                <a:cs typeface="Staatliches"/>
                <a:sym typeface="Staatliches"/>
              </a:defRPr>
            </a:lvl4pPr>
            <a:lvl5pPr lvl="4" rtl="0">
              <a:spcBef>
                <a:spcPts val="0"/>
              </a:spcBef>
              <a:spcAft>
                <a:spcPts val="0"/>
              </a:spcAft>
              <a:buSzPts val="2800"/>
              <a:buFont typeface="Staatliches"/>
              <a:buNone/>
              <a:defRPr>
                <a:latin typeface="Staatliches"/>
                <a:ea typeface="Staatliches"/>
                <a:cs typeface="Staatliches"/>
                <a:sym typeface="Staatliches"/>
              </a:defRPr>
            </a:lvl5pPr>
            <a:lvl6pPr lvl="5" rtl="0">
              <a:spcBef>
                <a:spcPts val="0"/>
              </a:spcBef>
              <a:spcAft>
                <a:spcPts val="0"/>
              </a:spcAft>
              <a:buSzPts val="2800"/>
              <a:buFont typeface="Staatliches"/>
              <a:buNone/>
              <a:defRPr>
                <a:latin typeface="Staatliches"/>
                <a:ea typeface="Staatliches"/>
                <a:cs typeface="Staatliches"/>
                <a:sym typeface="Staatliches"/>
              </a:defRPr>
            </a:lvl6pPr>
            <a:lvl7pPr lvl="6" rtl="0">
              <a:spcBef>
                <a:spcPts val="0"/>
              </a:spcBef>
              <a:spcAft>
                <a:spcPts val="0"/>
              </a:spcAft>
              <a:buSzPts val="2800"/>
              <a:buFont typeface="Staatliches"/>
              <a:buNone/>
              <a:defRPr>
                <a:latin typeface="Staatliches"/>
                <a:ea typeface="Staatliches"/>
                <a:cs typeface="Staatliches"/>
                <a:sym typeface="Staatliches"/>
              </a:defRPr>
            </a:lvl7pPr>
            <a:lvl8pPr lvl="7" rtl="0">
              <a:spcBef>
                <a:spcPts val="0"/>
              </a:spcBef>
              <a:spcAft>
                <a:spcPts val="0"/>
              </a:spcAft>
              <a:buSzPts val="2800"/>
              <a:buFont typeface="Staatliches"/>
              <a:buNone/>
              <a:defRPr>
                <a:latin typeface="Staatliches"/>
                <a:ea typeface="Staatliches"/>
                <a:cs typeface="Staatliches"/>
                <a:sym typeface="Staatliches"/>
              </a:defRPr>
            </a:lvl8pPr>
            <a:lvl9pPr lvl="8" rtl="0">
              <a:spcBef>
                <a:spcPts val="0"/>
              </a:spcBef>
              <a:spcAft>
                <a:spcPts val="0"/>
              </a:spcAft>
              <a:buSzPts val="2800"/>
              <a:buFont typeface="Staatliches"/>
              <a:buNone/>
              <a:defRPr>
                <a:latin typeface="Staatliches"/>
                <a:ea typeface="Staatliches"/>
                <a:cs typeface="Staatliches"/>
                <a:sym typeface="Staatliches"/>
              </a:defRPr>
            </a:lvl9pPr>
          </a:lstStyle>
          <a:p>
            <a:endParaRPr/>
          </a:p>
        </p:txBody>
      </p:sp>
      <p:sp>
        <p:nvSpPr>
          <p:cNvPr id="75" name="Google Shape;75;p16"/>
          <p:cNvSpPr txBox="1">
            <a:spLocks noGrp="1"/>
          </p:cNvSpPr>
          <p:nvPr>
            <p:ph type="ctrTitle" idx="2"/>
          </p:nvPr>
        </p:nvSpPr>
        <p:spPr>
          <a:xfrm>
            <a:off x="3542951" y="4569916"/>
            <a:ext cx="1552400" cy="4864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400"/>
              <a:buNone/>
              <a:defRPr sz="240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76" name="Google Shape;76;p16"/>
          <p:cNvSpPr txBox="1">
            <a:spLocks noGrp="1"/>
          </p:cNvSpPr>
          <p:nvPr>
            <p:ph type="subTitle" idx="1"/>
          </p:nvPr>
        </p:nvSpPr>
        <p:spPr>
          <a:xfrm>
            <a:off x="2264951" y="5250999"/>
            <a:ext cx="2830400" cy="79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7" name="Google Shape;77;p16"/>
          <p:cNvSpPr txBox="1">
            <a:spLocks noGrp="1"/>
          </p:cNvSpPr>
          <p:nvPr>
            <p:ph type="ctrTitle" idx="3"/>
          </p:nvPr>
        </p:nvSpPr>
        <p:spPr>
          <a:xfrm>
            <a:off x="3542951" y="2067284"/>
            <a:ext cx="1552400" cy="4864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400"/>
              <a:buNone/>
              <a:defRPr sz="240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78" name="Google Shape;78;p16"/>
          <p:cNvSpPr txBox="1">
            <a:spLocks noGrp="1"/>
          </p:cNvSpPr>
          <p:nvPr>
            <p:ph type="subTitle" idx="4"/>
          </p:nvPr>
        </p:nvSpPr>
        <p:spPr>
          <a:xfrm>
            <a:off x="2264951" y="2756316"/>
            <a:ext cx="2830400" cy="79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9" name="Google Shape;79;p16"/>
          <p:cNvSpPr txBox="1">
            <a:spLocks noGrp="1"/>
          </p:cNvSpPr>
          <p:nvPr>
            <p:ph type="ctrTitle" idx="5"/>
          </p:nvPr>
        </p:nvSpPr>
        <p:spPr>
          <a:xfrm>
            <a:off x="7096651" y="4569916"/>
            <a:ext cx="1552400" cy="486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400"/>
              <a:buNone/>
              <a:defRPr sz="240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80" name="Google Shape;80;p16"/>
          <p:cNvSpPr txBox="1">
            <a:spLocks noGrp="1"/>
          </p:cNvSpPr>
          <p:nvPr>
            <p:ph type="subTitle" idx="6"/>
          </p:nvPr>
        </p:nvSpPr>
        <p:spPr>
          <a:xfrm>
            <a:off x="7096651" y="5250999"/>
            <a:ext cx="28304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81" name="Google Shape;81;p16"/>
          <p:cNvSpPr txBox="1">
            <a:spLocks noGrp="1"/>
          </p:cNvSpPr>
          <p:nvPr>
            <p:ph type="ctrTitle" idx="7"/>
          </p:nvPr>
        </p:nvSpPr>
        <p:spPr>
          <a:xfrm>
            <a:off x="7096651" y="2115917"/>
            <a:ext cx="1552400" cy="486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400"/>
              <a:buNone/>
              <a:defRPr sz="2400"/>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82" name="Google Shape;82;p16"/>
          <p:cNvSpPr txBox="1">
            <a:spLocks noGrp="1"/>
          </p:cNvSpPr>
          <p:nvPr>
            <p:ph type="subTitle" idx="8"/>
          </p:nvPr>
        </p:nvSpPr>
        <p:spPr>
          <a:xfrm>
            <a:off x="7096651" y="2756316"/>
            <a:ext cx="28304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3884232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2"/>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solidFill>
                  <a:srgbClr val="F3F3F3"/>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7"/>
          <p:cNvSpPr txBox="1">
            <a:spLocks noGrp="1"/>
          </p:cNvSpPr>
          <p:nvPr>
            <p:ph type="ctrTitle" idx="2"/>
          </p:nvPr>
        </p:nvSpPr>
        <p:spPr>
          <a:xfrm>
            <a:off x="1599067" y="4713800"/>
            <a:ext cx="1552400" cy="486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86" name="Google Shape;86;p17"/>
          <p:cNvSpPr txBox="1">
            <a:spLocks noGrp="1"/>
          </p:cNvSpPr>
          <p:nvPr>
            <p:ph type="subTitle" idx="1"/>
          </p:nvPr>
        </p:nvSpPr>
        <p:spPr>
          <a:xfrm>
            <a:off x="1014617" y="5567289"/>
            <a:ext cx="28304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87" name="Google Shape;87;p17"/>
          <p:cNvSpPr txBox="1">
            <a:spLocks noGrp="1"/>
          </p:cNvSpPr>
          <p:nvPr>
            <p:ph type="ctrTitle" idx="3"/>
          </p:nvPr>
        </p:nvSpPr>
        <p:spPr>
          <a:xfrm>
            <a:off x="1599067" y="2211167"/>
            <a:ext cx="1552400" cy="486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88" name="Google Shape;88;p17"/>
          <p:cNvSpPr txBox="1">
            <a:spLocks noGrp="1"/>
          </p:cNvSpPr>
          <p:nvPr>
            <p:ph type="subTitle" idx="4"/>
          </p:nvPr>
        </p:nvSpPr>
        <p:spPr>
          <a:xfrm>
            <a:off x="1014617" y="2857832"/>
            <a:ext cx="28304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89" name="Google Shape;89;p17"/>
          <p:cNvSpPr txBox="1">
            <a:spLocks noGrp="1"/>
          </p:cNvSpPr>
          <p:nvPr>
            <p:ph type="ctrTitle" idx="5"/>
          </p:nvPr>
        </p:nvSpPr>
        <p:spPr>
          <a:xfrm>
            <a:off x="5319800" y="4713800"/>
            <a:ext cx="1552400" cy="486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90" name="Google Shape;90;p17"/>
          <p:cNvSpPr txBox="1">
            <a:spLocks noGrp="1"/>
          </p:cNvSpPr>
          <p:nvPr>
            <p:ph type="subTitle" idx="6"/>
          </p:nvPr>
        </p:nvSpPr>
        <p:spPr>
          <a:xfrm>
            <a:off x="4680800" y="5567289"/>
            <a:ext cx="28304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91" name="Google Shape;91;p17"/>
          <p:cNvSpPr txBox="1">
            <a:spLocks noGrp="1"/>
          </p:cNvSpPr>
          <p:nvPr>
            <p:ph type="ctrTitle" idx="7"/>
          </p:nvPr>
        </p:nvSpPr>
        <p:spPr>
          <a:xfrm>
            <a:off x="5319800" y="2211167"/>
            <a:ext cx="1552400" cy="486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92" name="Google Shape;92;p17"/>
          <p:cNvSpPr txBox="1">
            <a:spLocks noGrp="1"/>
          </p:cNvSpPr>
          <p:nvPr>
            <p:ph type="subTitle" idx="8"/>
          </p:nvPr>
        </p:nvSpPr>
        <p:spPr>
          <a:xfrm>
            <a:off x="4680800" y="2857832"/>
            <a:ext cx="28304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93" name="Google Shape;93;p17"/>
          <p:cNvSpPr txBox="1">
            <a:spLocks noGrp="1"/>
          </p:cNvSpPr>
          <p:nvPr>
            <p:ph type="ctrTitle" idx="9"/>
          </p:nvPr>
        </p:nvSpPr>
        <p:spPr>
          <a:xfrm>
            <a:off x="8931533" y="4713799"/>
            <a:ext cx="1552400" cy="486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94" name="Google Shape;94;p17"/>
          <p:cNvSpPr txBox="1">
            <a:spLocks noGrp="1"/>
          </p:cNvSpPr>
          <p:nvPr>
            <p:ph type="subTitle" idx="13"/>
          </p:nvPr>
        </p:nvSpPr>
        <p:spPr>
          <a:xfrm>
            <a:off x="8346984" y="5567289"/>
            <a:ext cx="28304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95" name="Google Shape;95;p17"/>
          <p:cNvSpPr txBox="1">
            <a:spLocks noGrp="1"/>
          </p:cNvSpPr>
          <p:nvPr>
            <p:ph type="ctrTitle" idx="14"/>
          </p:nvPr>
        </p:nvSpPr>
        <p:spPr>
          <a:xfrm>
            <a:off x="8931533" y="2211167"/>
            <a:ext cx="1552400" cy="486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96" name="Google Shape;96;p17"/>
          <p:cNvSpPr txBox="1">
            <a:spLocks noGrp="1"/>
          </p:cNvSpPr>
          <p:nvPr>
            <p:ph type="subTitle" idx="15"/>
          </p:nvPr>
        </p:nvSpPr>
        <p:spPr>
          <a:xfrm>
            <a:off x="8346984" y="2857832"/>
            <a:ext cx="28304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1761931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2"/>
        </a:solidFill>
        <a:effectLst/>
      </p:bgPr>
    </p:bg>
    <p:spTree>
      <p:nvGrpSpPr>
        <p:cNvPr id="1" name="Shape 97"/>
        <p:cNvGrpSpPr/>
        <p:nvPr/>
      </p:nvGrpSpPr>
      <p:grpSpPr>
        <a:xfrm>
          <a:off x="0" y="0"/>
          <a:ext cx="0" cy="0"/>
          <a:chOff x="0" y="0"/>
          <a:chExt cx="0" cy="0"/>
        </a:xfrm>
      </p:grpSpPr>
      <p:sp>
        <p:nvSpPr>
          <p:cNvPr id="98" name="Google Shape;98;p18"/>
          <p:cNvSpPr/>
          <p:nvPr/>
        </p:nvSpPr>
        <p:spPr>
          <a:xfrm>
            <a:off x="3525398" y="1818870"/>
            <a:ext cx="4944212" cy="4326860"/>
          </a:xfrm>
          <a:custGeom>
            <a:avLst/>
            <a:gdLst/>
            <a:ahLst/>
            <a:cxnLst/>
            <a:rect l="l" t="t" r="r" b="b"/>
            <a:pathLst>
              <a:path w="89824" h="78613" extrusionOk="0">
                <a:moveTo>
                  <a:pt x="33875" y="0"/>
                </a:moveTo>
                <a:cubicBezTo>
                  <a:pt x="26186" y="0"/>
                  <a:pt x="16641" y="8485"/>
                  <a:pt x="16641" y="8485"/>
                </a:cubicBezTo>
                <a:cubicBezTo>
                  <a:pt x="16641" y="8485"/>
                  <a:pt x="7406" y="15780"/>
                  <a:pt x="5783" y="21000"/>
                </a:cubicBezTo>
                <a:cubicBezTo>
                  <a:pt x="3505" y="28309"/>
                  <a:pt x="7909" y="28816"/>
                  <a:pt x="11220" y="28816"/>
                </a:cubicBezTo>
                <a:cubicBezTo>
                  <a:pt x="11754" y="28816"/>
                  <a:pt x="12260" y="28803"/>
                  <a:pt x="12705" y="28803"/>
                </a:cubicBezTo>
                <a:cubicBezTo>
                  <a:pt x="13288" y="28803"/>
                  <a:pt x="13766" y="28826"/>
                  <a:pt x="14065" y="28931"/>
                </a:cubicBezTo>
                <a:cubicBezTo>
                  <a:pt x="16005" y="29617"/>
                  <a:pt x="0" y="49658"/>
                  <a:pt x="5391" y="59998"/>
                </a:cubicBezTo>
                <a:cubicBezTo>
                  <a:pt x="7832" y="64678"/>
                  <a:pt x="12158" y="66184"/>
                  <a:pt x="16614" y="66184"/>
                </a:cubicBezTo>
                <a:cubicBezTo>
                  <a:pt x="22001" y="66184"/>
                  <a:pt x="27578" y="63983"/>
                  <a:pt x="30244" y="62529"/>
                </a:cubicBezTo>
                <a:cubicBezTo>
                  <a:pt x="30625" y="62321"/>
                  <a:pt x="30930" y="62225"/>
                  <a:pt x="31174" y="62225"/>
                </a:cubicBezTo>
                <a:cubicBezTo>
                  <a:pt x="34046" y="62225"/>
                  <a:pt x="28323" y="75623"/>
                  <a:pt x="36338" y="78135"/>
                </a:cubicBezTo>
                <a:cubicBezTo>
                  <a:pt x="37390" y="78465"/>
                  <a:pt x="38463" y="78613"/>
                  <a:pt x="39541" y="78613"/>
                </a:cubicBezTo>
                <a:cubicBezTo>
                  <a:pt x="47372" y="78613"/>
                  <a:pt x="55453" y="70810"/>
                  <a:pt x="57655" y="68324"/>
                </a:cubicBezTo>
                <a:cubicBezTo>
                  <a:pt x="59027" y="66774"/>
                  <a:pt x="59953" y="66027"/>
                  <a:pt x="60717" y="66027"/>
                </a:cubicBezTo>
                <a:cubicBezTo>
                  <a:pt x="61857" y="66027"/>
                  <a:pt x="62635" y="67694"/>
                  <a:pt x="63998" y="70840"/>
                </a:cubicBezTo>
                <a:cubicBezTo>
                  <a:pt x="64575" y="72174"/>
                  <a:pt x="65617" y="72745"/>
                  <a:pt x="66946" y="72745"/>
                </a:cubicBezTo>
                <a:cubicBezTo>
                  <a:pt x="72967" y="72745"/>
                  <a:pt x="84897" y="61048"/>
                  <a:pt x="86399" y="55550"/>
                </a:cubicBezTo>
                <a:cubicBezTo>
                  <a:pt x="88236" y="48841"/>
                  <a:pt x="81751" y="49743"/>
                  <a:pt x="80582" y="49584"/>
                </a:cubicBezTo>
                <a:cubicBezTo>
                  <a:pt x="79409" y="49423"/>
                  <a:pt x="89369" y="41709"/>
                  <a:pt x="89685" y="30115"/>
                </a:cubicBezTo>
                <a:cubicBezTo>
                  <a:pt x="89823" y="25060"/>
                  <a:pt x="87261" y="23666"/>
                  <a:pt x="84010" y="23666"/>
                </a:cubicBezTo>
                <a:cubicBezTo>
                  <a:pt x="80008" y="23666"/>
                  <a:pt x="74965" y="25778"/>
                  <a:pt x="72632" y="25778"/>
                </a:cubicBezTo>
                <a:cubicBezTo>
                  <a:pt x="72513" y="25778"/>
                  <a:pt x="72402" y="25772"/>
                  <a:pt x="72298" y="25761"/>
                </a:cubicBezTo>
                <a:cubicBezTo>
                  <a:pt x="68478" y="25342"/>
                  <a:pt x="79604" y="16661"/>
                  <a:pt x="73872" y="7216"/>
                </a:cubicBezTo>
                <a:cubicBezTo>
                  <a:pt x="70807" y="2163"/>
                  <a:pt x="65705" y="58"/>
                  <a:pt x="60299" y="58"/>
                </a:cubicBezTo>
                <a:cubicBezTo>
                  <a:pt x="56154" y="58"/>
                  <a:pt x="51831" y="1295"/>
                  <a:pt x="48107" y="3389"/>
                </a:cubicBezTo>
                <a:cubicBezTo>
                  <a:pt x="44977" y="5150"/>
                  <a:pt x="43022" y="5807"/>
                  <a:pt x="41737" y="5807"/>
                </a:cubicBezTo>
                <a:cubicBezTo>
                  <a:pt x="38368" y="5807"/>
                  <a:pt x="39611" y="1288"/>
                  <a:pt x="36338" y="333"/>
                </a:cubicBezTo>
                <a:cubicBezTo>
                  <a:pt x="35550" y="104"/>
                  <a:pt x="34724" y="0"/>
                  <a:pt x="3387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18"/>
          <p:cNvSpPr txBox="1">
            <a:spLocks noGrp="1"/>
          </p:cNvSpPr>
          <p:nvPr>
            <p:ph type="title"/>
          </p:nvPr>
        </p:nvSpPr>
        <p:spPr>
          <a:xfrm>
            <a:off x="3525400" y="831969"/>
            <a:ext cx="5141200" cy="138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0" name="Google Shape;100;p18"/>
          <p:cNvSpPr txBox="1">
            <a:spLocks noGrp="1"/>
          </p:cNvSpPr>
          <p:nvPr>
            <p:ph type="subTitle" idx="1"/>
          </p:nvPr>
        </p:nvSpPr>
        <p:spPr>
          <a:xfrm>
            <a:off x="1362617" y="4742000"/>
            <a:ext cx="4121600" cy="9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01" name="Google Shape;101;p18"/>
          <p:cNvSpPr txBox="1">
            <a:spLocks noGrp="1"/>
          </p:cNvSpPr>
          <p:nvPr>
            <p:ph type="subTitle" idx="2"/>
          </p:nvPr>
        </p:nvSpPr>
        <p:spPr>
          <a:xfrm>
            <a:off x="6707767" y="4742000"/>
            <a:ext cx="4121600" cy="9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02" name="Google Shape;102;p18"/>
          <p:cNvSpPr txBox="1">
            <a:spLocks noGrp="1"/>
          </p:cNvSpPr>
          <p:nvPr>
            <p:ph type="subTitle" idx="3"/>
          </p:nvPr>
        </p:nvSpPr>
        <p:spPr>
          <a:xfrm>
            <a:off x="1480217" y="3228733"/>
            <a:ext cx="3886400" cy="96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6400">
                <a:latin typeface="Staatliches"/>
                <a:ea typeface="Staatliches"/>
                <a:cs typeface="Staatliches"/>
                <a:sym typeface="Staatliches"/>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03" name="Google Shape;103;p18"/>
          <p:cNvSpPr txBox="1">
            <a:spLocks noGrp="1"/>
          </p:cNvSpPr>
          <p:nvPr>
            <p:ph type="subTitle" idx="4"/>
          </p:nvPr>
        </p:nvSpPr>
        <p:spPr>
          <a:xfrm>
            <a:off x="6825384" y="3228733"/>
            <a:ext cx="3886400" cy="96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6400">
                <a:latin typeface="Staatliches"/>
                <a:ea typeface="Staatliches"/>
                <a:cs typeface="Staatliches"/>
                <a:sym typeface="Staatliches"/>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2512456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2"/>
        </a:solid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solidFill>
                  <a:srgbClr val="F3F3F3"/>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19"/>
          <p:cNvSpPr txBox="1">
            <a:spLocks noGrp="1"/>
          </p:cNvSpPr>
          <p:nvPr>
            <p:ph type="title" idx="2" hasCustomPrompt="1"/>
          </p:nvPr>
        </p:nvSpPr>
        <p:spPr>
          <a:xfrm>
            <a:off x="960133" y="2509551"/>
            <a:ext cx="2492400" cy="64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ctr" rtl="0">
              <a:spcBef>
                <a:spcPts val="0"/>
              </a:spcBef>
              <a:spcAft>
                <a:spcPts val="0"/>
              </a:spcAft>
              <a:buSzPts val="4800"/>
              <a:buFont typeface="Staatliches"/>
              <a:buNone/>
              <a:defRPr sz="6400">
                <a:latin typeface="Staatliches"/>
                <a:ea typeface="Staatliches"/>
                <a:cs typeface="Staatliches"/>
                <a:sym typeface="Staatliches"/>
              </a:defRPr>
            </a:lvl2pPr>
            <a:lvl3pPr lvl="2" algn="ctr" rtl="0">
              <a:spcBef>
                <a:spcPts val="0"/>
              </a:spcBef>
              <a:spcAft>
                <a:spcPts val="0"/>
              </a:spcAft>
              <a:buSzPts val="4800"/>
              <a:buFont typeface="Staatliches"/>
              <a:buNone/>
              <a:defRPr sz="6400">
                <a:latin typeface="Staatliches"/>
                <a:ea typeface="Staatliches"/>
                <a:cs typeface="Staatliches"/>
                <a:sym typeface="Staatliches"/>
              </a:defRPr>
            </a:lvl3pPr>
            <a:lvl4pPr lvl="3" algn="ctr" rtl="0">
              <a:spcBef>
                <a:spcPts val="0"/>
              </a:spcBef>
              <a:spcAft>
                <a:spcPts val="0"/>
              </a:spcAft>
              <a:buSzPts val="4800"/>
              <a:buFont typeface="Staatliches"/>
              <a:buNone/>
              <a:defRPr sz="6400">
                <a:latin typeface="Staatliches"/>
                <a:ea typeface="Staatliches"/>
                <a:cs typeface="Staatliches"/>
                <a:sym typeface="Staatliches"/>
              </a:defRPr>
            </a:lvl4pPr>
            <a:lvl5pPr lvl="4" algn="ctr" rtl="0">
              <a:spcBef>
                <a:spcPts val="0"/>
              </a:spcBef>
              <a:spcAft>
                <a:spcPts val="0"/>
              </a:spcAft>
              <a:buSzPts val="4800"/>
              <a:buFont typeface="Staatliches"/>
              <a:buNone/>
              <a:defRPr sz="6400">
                <a:latin typeface="Staatliches"/>
                <a:ea typeface="Staatliches"/>
                <a:cs typeface="Staatliches"/>
                <a:sym typeface="Staatliches"/>
              </a:defRPr>
            </a:lvl5pPr>
            <a:lvl6pPr lvl="5" algn="ctr" rtl="0">
              <a:spcBef>
                <a:spcPts val="0"/>
              </a:spcBef>
              <a:spcAft>
                <a:spcPts val="0"/>
              </a:spcAft>
              <a:buSzPts val="4800"/>
              <a:buFont typeface="Staatliches"/>
              <a:buNone/>
              <a:defRPr sz="6400">
                <a:latin typeface="Staatliches"/>
                <a:ea typeface="Staatliches"/>
                <a:cs typeface="Staatliches"/>
                <a:sym typeface="Staatliches"/>
              </a:defRPr>
            </a:lvl6pPr>
            <a:lvl7pPr lvl="6" algn="ctr" rtl="0">
              <a:spcBef>
                <a:spcPts val="0"/>
              </a:spcBef>
              <a:spcAft>
                <a:spcPts val="0"/>
              </a:spcAft>
              <a:buSzPts val="4800"/>
              <a:buFont typeface="Staatliches"/>
              <a:buNone/>
              <a:defRPr sz="6400">
                <a:latin typeface="Staatliches"/>
                <a:ea typeface="Staatliches"/>
                <a:cs typeface="Staatliches"/>
                <a:sym typeface="Staatliches"/>
              </a:defRPr>
            </a:lvl7pPr>
            <a:lvl8pPr lvl="7" algn="ctr" rtl="0">
              <a:spcBef>
                <a:spcPts val="0"/>
              </a:spcBef>
              <a:spcAft>
                <a:spcPts val="0"/>
              </a:spcAft>
              <a:buSzPts val="4800"/>
              <a:buFont typeface="Staatliches"/>
              <a:buNone/>
              <a:defRPr sz="6400">
                <a:latin typeface="Staatliches"/>
                <a:ea typeface="Staatliches"/>
                <a:cs typeface="Staatliches"/>
                <a:sym typeface="Staatliches"/>
              </a:defRPr>
            </a:lvl8pPr>
            <a:lvl9pPr lvl="8" algn="ctr" rtl="0">
              <a:spcBef>
                <a:spcPts val="0"/>
              </a:spcBef>
              <a:spcAft>
                <a:spcPts val="0"/>
              </a:spcAft>
              <a:buSzPts val="4800"/>
              <a:buFont typeface="Staatliches"/>
              <a:buNone/>
              <a:defRPr sz="6400">
                <a:latin typeface="Staatliches"/>
                <a:ea typeface="Staatliches"/>
                <a:cs typeface="Staatliches"/>
                <a:sym typeface="Staatliches"/>
              </a:defRPr>
            </a:lvl9pPr>
          </a:lstStyle>
          <a:p>
            <a:r>
              <a:t>xx%</a:t>
            </a:r>
          </a:p>
        </p:txBody>
      </p:sp>
      <p:sp>
        <p:nvSpPr>
          <p:cNvPr id="107" name="Google Shape;107;p19"/>
          <p:cNvSpPr txBox="1">
            <a:spLocks noGrp="1"/>
          </p:cNvSpPr>
          <p:nvPr>
            <p:ph type="title" idx="3" hasCustomPrompt="1"/>
          </p:nvPr>
        </p:nvSpPr>
        <p:spPr>
          <a:xfrm>
            <a:off x="4680367" y="4659900"/>
            <a:ext cx="28244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Staatliches"/>
              <a:buNone/>
              <a:defRPr sz="6400">
                <a:latin typeface="Staatliches"/>
                <a:ea typeface="Staatliches"/>
                <a:cs typeface="Staatliches"/>
                <a:sym typeface="Staatliches"/>
              </a:defRPr>
            </a:lvl2pPr>
            <a:lvl3pPr lvl="2" algn="ctr" rtl="0">
              <a:spcBef>
                <a:spcPts val="0"/>
              </a:spcBef>
              <a:spcAft>
                <a:spcPts val="0"/>
              </a:spcAft>
              <a:buSzPts val="4800"/>
              <a:buFont typeface="Staatliches"/>
              <a:buNone/>
              <a:defRPr sz="6400">
                <a:latin typeface="Staatliches"/>
                <a:ea typeface="Staatliches"/>
                <a:cs typeface="Staatliches"/>
                <a:sym typeface="Staatliches"/>
              </a:defRPr>
            </a:lvl3pPr>
            <a:lvl4pPr lvl="3" algn="ctr" rtl="0">
              <a:spcBef>
                <a:spcPts val="0"/>
              </a:spcBef>
              <a:spcAft>
                <a:spcPts val="0"/>
              </a:spcAft>
              <a:buSzPts val="4800"/>
              <a:buFont typeface="Staatliches"/>
              <a:buNone/>
              <a:defRPr sz="6400">
                <a:latin typeface="Staatliches"/>
                <a:ea typeface="Staatliches"/>
                <a:cs typeface="Staatliches"/>
                <a:sym typeface="Staatliches"/>
              </a:defRPr>
            </a:lvl4pPr>
            <a:lvl5pPr lvl="4" algn="ctr" rtl="0">
              <a:spcBef>
                <a:spcPts val="0"/>
              </a:spcBef>
              <a:spcAft>
                <a:spcPts val="0"/>
              </a:spcAft>
              <a:buSzPts val="4800"/>
              <a:buFont typeface="Staatliches"/>
              <a:buNone/>
              <a:defRPr sz="6400">
                <a:latin typeface="Staatliches"/>
                <a:ea typeface="Staatliches"/>
                <a:cs typeface="Staatliches"/>
                <a:sym typeface="Staatliches"/>
              </a:defRPr>
            </a:lvl5pPr>
            <a:lvl6pPr lvl="5" algn="ctr" rtl="0">
              <a:spcBef>
                <a:spcPts val="0"/>
              </a:spcBef>
              <a:spcAft>
                <a:spcPts val="0"/>
              </a:spcAft>
              <a:buSzPts val="4800"/>
              <a:buFont typeface="Staatliches"/>
              <a:buNone/>
              <a:defRPr sz="6400">
                <a:latin typeface="Staatliches"/>
                <a:ea typeface="Staatliches"/>
                <a:cs typeface="Staatliches"/>
                <a:sym typeface="Staatliches"/>
              </a:defRPr>
            </a:lvl6pPr>
            <a:lvl7pPr lvl="6" algn="ctr" rtl="0">
              <a:spcBef>
                <a:spcPts val="0"/>
              </a:spcBef>
              <a:spcAft>
                <a:spcPts val="0"/>
              </a:spcAft>
              <a:buSzPts val="4800"/>
              <a:buFont typeface="Staatliches"/>
              <a:buNone/>
              <a:defRPr sz="6400">
                <a:latin typeface="Staatliches"/>
                <a:ea typeface="Staatliches"/>
                <a:cs typeface="Staatliches"/>
                <a:sym typeface="Staatliches"/>
              </a:defRPr>
            </a:lvl7pPr>
            <a:lvl8pPr lvl="7" algn="ctr" rtl="0">
              <a:spcBef>
                <a:spcPts val="0"/>
              </a:spcBef>
              <a:spcAft>
                <a:spcPts val="0"/>
              </a:spcAft>
              <a:buSzPts val="4800"/>
              <a:buFont typeface="Staatliches"/>
              <a:buNone/>
              <a:defRPr sz="6400">
                <a:latin typeface="Staatliches"/>
                <a:ea typeface="Staatliches"/>
                <a:cs typeface="Staatliches"/>
                <a:sym typeface="Staatliches"/>
              </a:defRPr>
            </a:lvl8pPr>
            <a:lvl9pPr lvl="8" algn="ctr" rtl="0">
              <a:spcBef>
                <a:spcPts val="0"/>
              </a:spcBef>
              <a:spcAft>
                <a:spcPts val="0"/>
              </a:spcAft>
              <a:buSzPts val="4800"/>
              <a:buFont typeface="Staatliches"/>
              <a:buNone/>
              <a:defRPr sz="6400">
                <a:latin typeface="Staatliches"/>
                <a:ea typeface="Staatliches"/>
                <a:cs typeface="Staatliches"/>
                <a:sym typeface="Staatliches"/>
              </a:defRPr>
            </a:lvl9pPr>
          </a:lstStyle>
          <a:p>
            <a:r>
              <a:t>xx%</a:t>
            </a:r>
          </a:p>
        </p:txBody>
      </p:sp>
      <p:sp>
        <p:nvSpPr>
          <p:cNvPr id="108" name="Google Shape;108;p19"/>
          <p:cNvSpPr txBox="1">
            <a:spLocks noGrp="1"/>
          </p:cNvSpPr>
          <p:nvPr>
            <p:ph type="title" idx="4" hasCustomPrompt="1"/>
          </p:nvPr>
        </p:nvSpPr>
        <p:spPr>
          <a:xfrm>
            <a:off x="8739400" y="2509551"/>
            <a:ext cx="2492400" cy="646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algn="ctr" rtl="0">
              <a:spcBef>
                <a:spcPts val="0"/>
              </a:spcBef>
              <a:spcAft>
                <a:spcPts val="0"/>
              </a:spcAft>
              <a:buSzPts val="4800"/>
              <a:buFont typeface="Staatliches"/>
              <a:buNone/>
              <a:defRPr sz="6400">
                <a:latin typeface="Staatliches"/>
                <a:ea typeface="Staatliches"/>
                <a:cs typeface="Staatliches"/>
                <a:sym typeface="Staatliches"/>
              </a:defRPr>
            </a:lvl2pPr>
            <a:lvl3pPr lvl="2" algn="ctr" rtl="0">
              <a:spcBef>
                <a:spcPts val="0"/>
              </a:spcBef>
              <a:spcAft>
                <a:spcPts val="0"/>
              </a:spcAft>
              <a:buSzPts val="4800"/>
              <a:buFont typeface="Staatliches"/>
              <a:buNone/>
              <a:defRPr sz="6400">
                <a:latin typeface="Staatliches"/>
                <a:ea typeface="Staatliches"/>
                <a:cs typeface="Staatliches"/>
                <a:sym typeface="Staatliches"/>
              </a:defRPr>
            </a:lvl3pPr>
            <a:lvl4pPr lvl="3" algn="ctr" rtl="0">
              <a:spcBef>
                <a:spcPts val="0"/>
              </a:spcBef>
              <a:spcAft>
                <a:spcPts val="0"/>
              </a:spcAft>
              <a:buSzPts val="4800"/>
              <a:buFont typeface="Staatliches"/>
              <a:buNone/>
              <a:defRPr sz="6400">
                <a:latin typeface="Staatliches"/>
                <a:ea typeface="Staatliches"/>
                <a:cs typeface="Staatliches"/>
                <a:sym typeface="Staatliches"/>
              </a:defRPr>
            </a:lvl4pPr>
            <a:lvl5pPr lvl="4" algn="ctr" rtl="0">
              <a:spcBef>
                <a:spcPts val="0"/>
              </a:spcBef>
              <a:spcAft>
                <a:spcPts val="0"/>
              </a:spcAft>
              <a:buSzPts val="4800"/>
              <a:buFont typeface="Staatliches"/>
              <a:buNone/>
              <a:defRPr sz="6400">
                <a:latin typeface="Staatliches"/>
                <a:ea typeface="Staatliches"/>
                <a:cs typeface="Staatliches"/>
                <a:sym typeface="Staatliches"/>
              </a:defRPr>
            </a:lvl5pPr>
            <a:lvl6pPr lvl="5" algn="ctr" rtl="0">
              <a:spcBef>
                <a:spcPts val="0"/>
              </a:spcBef>
              <a:spcAft>
                <a:spcPts val="0"/>
              </a:spcAft>
              <a:buSzPts val="4800"/>
              <a:buFont typeface="Staatliches"/>
              <a:buNone/>
              <a:defRPr sz="6400">
                <a:latin typeface="Staatliches"/>
                <a:ea typeface="Staatliches"/>
                <a:cs typeface="Staatliches"/>
                <a:sym typeface="Staatliches"/>
              </a:defRPr>
            </a:lvl6pPr>
            <a:lvl7pPr lvl="6" algn="ctr" rtl="0">
              <a:spcBef>
                <a:spcPts val="0"/>
              </a:spcBef>
              <a:spcAft>
                <a:spcPts val="0"/>
              </a:spcAft>
              <a:buSzPts val="4800"/>
              <a:buFont typeface="Staatliches"/>
              <a:buNone/>
              <a:defRPr sz="6400">
                <a:latin typeface="Staatliches"/>
                <a:ea typeface="Staatliches"/>
                <a:cs typeface="Staatliches"/>
                <a:sym typeface="Staatliches"/>
              </a:defRPr>
            </a:lvl7pPr>
            <a:lvl8pPr lvl="7" algn="ctr" rtl="0">
              <a:spcBef>
                <a:spcPts val="0"/>
              </a:spcBef>
              <a:spcAft>
                <a:spcPts val="0"/>
              </a:spcAft>
              <a:buSzPts val="4800"/>
              <a:buFont typeface="Staatliches"/>
              <a:buNone/>
              <a:defRPr sz="6400">
                <a:latin typeface="Staatliches"/>
                <a:ea typeface="Staatliches"/>
                <a:cs typeface="Staatliches"/>
                <a:sym typeface="Staatliches"/>
              </a:defRPr>
            </a:lvl8pPr>
            <a:lvl9pPr lvl="8" algn="ctr" rtl="0">
              <a:spcBef>
                <a:spcPts val="0"/>
              </a:spcBef>
              <a:spcAft>
                <a:spcPts val="0"/>
              </a:spcAft>
              <a:buSzPts val="4800"/>
              <a:buFont typeface="Staatliches"/>
              <a:buNone/>
              <a:defRPr sz="6400">
                <a:latin typeface="Staatliches"/>
                <a:ea typeface="Staatliches"/>
                <a:cs typeface="Staatliches"/>
                <a:sym typeface="Staatliches"/>
              </a:defRPr>
            </a:lvl9pPr>
          </a:lstStyle>
          <a:p>
            <a:r>
              <a:t>xx%</a:t>
            </a:r>
          </a:p>
        </p:txBody>
      </p:sp>
      <p:sp>
        <p:nvSpPr>
          <p:cNvPr id="109" name="Google Shape;109;p19"/>
          <p:cNvSpPr txBox="1">
            <a:spLocks noGrp="1"/>
          </p:cNvSpPr>
          <p:nvPr>
            <p:ph type="subTitle" idx="1"/>
          </p:nvPr>
        </p:nvSpPr>
        <p:spPr>
          <a:xfrm>
            <a:off x="960133" y="3155927"/>
            <a:ext cx="2492400" cy="4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10" name="Google Shape;110;p19"/>
          <p:cNvSpPr txBox="1">
            <a:spLocks noGrp="1"/>
          </p:cNvSpPr>
          <p:nvPr>
            <p:ph type="subTitle" idx="5"/>
          </p:nvPr>
        </p:nvSpPr>
        <p:spPr>
          <a:xfrm>
            <a:off x="4683800" y="5306289"/>
            <a:ext cx="28244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11" name="Google Shape;111;p19"/>
          <p:cNvSpPr txBox="1">
            <a:spLocks noGrp="1"/>
          </p:cNvSpPr>
          <p:nvPr>
            <p:ph type="subTitle" idx="6"/>
          </p:nvPr>
        </p:nvSpPr>
        <p:spPr>
          <a:xfrm>
            <a:off x="8739400" y="3155927"/>
            <a:ext cx="2492400" cy="4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426009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112"/>
        <p:cNvGrpSpPr/>
        <p:nvPr/>
      </p:nvGrpSpPr>
      <p:grpSpPr>
        <a:xfrm>
          <a:off x="0" y="0"/>
          <a:ext cx="0" cy="0"/>
          <a:chOff x="0" y="0"/>
          <a:chExt cx="0" cy="0"/>
        </a:xfrm>
      </p:grpSpPr>
      <p:sp>
        <p:nvSpPr>
          <p:cNvPr id="113" name="Google Shape;113;p20"/>
          <p:cNvSpPr/>
          <p:nvPr/>
        </p:nvSpPr>
        <p:spPr>
          <a:xfrm>
            <a:off x="4409367" y="1416305"/>
            <a:ext cx="10250836" cy="4562499"/>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0"/>
          <p:cNvSpPr txBox="1">
            <a:spLocks noGrp="1"/>
          </p:cNvSpPr>
          <p:nvPr>
            <p:ph type="ctrTitle"/>
          </p:nvPr>
        </p:nvSpPr>
        <p:spPr>
          <a:xfrm flipH="1">
            <a:off x="952633" y="843663"/>
            <a:ext cx="3859200" cy="1308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400"/>
            </a:lvl1pPr>
            <a:lvl2pPr lvl="1" algn="ctr" rtl="0">
              <a:spcBef>
                <a:spcPts val="0"/>
              </a:spcBef>
              <a:spcAft>
                <a:spcPts val="0"/>
              </a:spcAft>
              <a:buSzPts val="5200"/>
              <a:buFont typeface="Staatliches"/>
              <a:buNone/>
              <a:defRPr sz="6933">
                <a:latin typeface="Staatliches"/>
                <a:ea typeface="Staatliches"/>
                <a:cs typeface="Staatliches"/>
                <a:sym typeface="Staatliches"/>
              </a:defRPr>
            </a:lvl2pPr>
            <a:lvl3pPr lvl="2" algn="ctr" rtl="0">
              <a:spcBef>
                <a:spcPts val="0"/>
              </a:spcBef>
              <a:spcAft>
                <a:spcPts val="0"/>
              </a:spcAft>
              <a:buSzPts val="5200"/>
              <a:buFont typeface="Staatliches"/>
              <a:buNone/>
              <a:defRPr sz="6933">
                <a:latin typeface="Staatliches"/>
                <a:ea typeface="Staatliches"/>
                <a:cs typeface="Staatliches"/>
                <a:sym typeface="Staatliches"/>
              </a:defRPr>
            </a:lvl3pPr>
            <a:lvl4pPr lvl="3" algn="ctr" rtl="0">
              <a:spcBef>
                <a:spcPts val="0"/>
              </a:spcBef>
              <a:spcAft>
                <a:spcPts val="0"/>
              </a:spcAft>
              <a:buSzPts val="5200"/>
              <a:buFont typeface="Staatliches"/>
              <a:buNone/>
              <a:defRPr sz="6933">
                <a:latin typeface="Staatliches"/>
                <a:ea typeface="Staatliches"/>
                <a:cs typeface="Staatliches"/>
                <a:sym typeface="Staatliches"/>
              </a:defRPr>
            </a:lvl4pPr>
            <a:lvl5pPr lvl="4" algn="ctr" rtl="0">
              <a:spcBef>
                <a:spcPts val="0"/>
              </a:spcBef>
              <a:spcAft>
                <a:spcPts val="0"/>
              </a:spcAft>
              <a:buSzPts val="5200"/>
              <a:buFont typeface="Staatliches"/>
              <a:buNone/>
              <a:defRPr sz="6933">
                <a:latin typeface="Staatliches"/>
                <a:ea typeface="Staatliches"/>
                <a:cs typeface="Staatliches"/>
                <a:sym typeface="Staatliches"/>
              </a:defRPr>
            </a:lvl5pPr>
            <a:lvl6pPr lvl="5" algn="ctr" rtl="0">
              <a:spcBef>
                <a:spcPts val="0"/>
              </a:spcBef>
              <a:spcAft>
                <a:spcPts val="0"/>
              </a:spcAft>
              <a:buSzPts val="5200"/>
              <a:buFont typeface="Staatliches"/>
              <a:buNone/>
              <a:defRPr sz="6933">
                <a:latin typeface="Staatliches"/>
                <a:ea typeface="Staatliches"/>
                <a:cs typeface="Staatliches"/>
                <a:sym typeface="Staatliches"/>
              </a:defRPr>
            </a:lvl6pPr>
            <a:lvl7pPr lvl="6" algn="ctr" rtl="0">
              <a:spcBef>
                <a:spcPts val="0"/>
              </a:spcBef>
              <a:spcAft>
                <a:spcPts val="0"/>
              </a:spcAft>
              <a:buSzPts val="5200"/>
              <a:buFont typeface="Staatliches"/>
              <a:buNone/>
              <a:defRPr sz="6933">
                <a:latin typeface="Staatliches"/>
                <a:ea typeface="Staatliches"/>
                <a:cs typeface="Staatliches"/>
                <a:sym typeface="Staatliches"/>
              </a:defRPr>
            </a:lvl7pPr>
            <a:lvl8pPr lvl="7" algn="ctr" rtl="0">
              <a:spcBef>
                <a:spcPts val="0"/>
              </a:spcBef>
              <a:spcAft>
                <a:spcPts val="0"/>
              </a:spcAft>
              <a:buSzPts val="5200"/>
              <a:buFont typeface="Staatliches"/>
              <a:buNone/>
              <a:defRPr sz="6933">
                <a:latin typeface="Staatliches"/>
                <a:ea typeface="Staatliches"/>
                <a:cs typeface="Staatliches"/>
                <a:sym typeface="Staatliches"/>
              </a:defRPr>
            </a:lvl8pPr>
            <a:lvl9pPr lvl="8" algn="ctr" rtl="0">
              <a:spcBef>
                <a:spcPts val="0"/>
              </a:spcBef>
              <a:spcAft>
                <a:spcPts val="0"/>
              </a:spcAft>
              <a:buSzPts val="5200"/>
              <a:buFont typeface="Staatliches"/>
              <a:buNone/>
              <a:defRPr sz="6933">
                <a:latin typeface="Staatliches"/>
                <a:ea typeface="Staatliches"/>
                <a:cs typeface="Staatliches"/>
                <a:sym typeface="Staatliches"/>
              </a:defRPr>
            </a:lvl9pPr>
          </a:lstStyle>
          <a:p>
            <a:endParaRPr/>
          </a:p>
        </p:txBody>
      </p:sp>
      <p:sp>
        <p:nvSpPr>
          <p:cNvPr id="115" name="Google Shape;115;p20"/>
          <p:cNvSpPr txBox="1">
            <a:spLocks noGrp="1"/>
          </p:cNvSpPr>
          <p:nvPr>
            <p:ph type="subTitle" idx="1"/>
          </p:nvPr>
        </p:nvSpPr>
        <p:spPr>
          <a:xfrm flipH="1">
            <a:off x="952633" y="2330767"/>
            <a:ext cx="3794800" cy="17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20"/>
          <p:cNvSpPr txBox="1"/>
          <p:nvPr/>
        </p:nvSpPr>
        <p:spPr>
          <a:xfrm>
            <a:off x="952633" y="4031533"/>
            <a:ext cx="3994000" cy="1242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15000"/>
              </a:lnSpc>
              <a:spcBef>
                <a:spcPts val="4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41294A"/>
                </a:solidFill>
                <a:effectLst/>
                <a:uLnTx/>
                <a:uFillTx/>
                <a:latin typeface="Catamaran Thin"/>
                <a:ea typeface="Catamaran Thin"/>
                <a:cs typeface="Catamaran Thin"/>
                <a:sym typeface="Catamaran Thin"/>
              </a:rPr>
              <a:t>CREDITS: This presentation template was created by </a:t>
            </a:r>
            <a:r>
              <a:rPr kumimoji="0" lang="en" sz="1200" b="1" i="0" u="none" strike="noStrike" kern="0" cap="none" spc="0" normalizeH="0" baseline="0" noProof="0">
                <a:ln>
                  <a:noFill/>
                </a:ln>
                <a:solidFill>
                  <a:srgbClr val="41294A"/>
                </a:solidFill>
                <a:effectLst/>
                <a:uLnTx/>
                <a:uFill>
                  <a:noFill/>
                </a:uFill>
                <a:latin typeface="Catamaran"/>
                <a:ea typeface="Catamaran"/>
                <a:cs typeface="Catamaran"/>
                <a:sym typeface="Catamaran"/>
                <a:hlinkClick r:id="rId2"/>
              </a:rPr>
              <a:t>Slidesgo</a:t>
            </a:r>
            <a:r>
              <a:rPr kumimoji="0" lang="en" sz="1200" b="0" i="0" u="none" strike="noStrike" kern="0" cap="none" spc="0" normalizeH="0" baseline="0" noProof="0">
                <a:ln>
                  <a:noFill/>
                </a:ln>
                <a:solidFill>
                  <a:srgbClr val="41294A"/>
                </a:solidFill>
                <a:effectLst/>
                <a:uLnTx/>
                <a:uFillTx/>
                <a:latin typeface="Catamaran Thin"/>
                <a:ea typeface="Catamaran Thin"/>
                <a:cs typeface="Catamaran Thin"/>
                <a:sym typeface="Catamaran Thin"/>
              </a:rPr>
              <a:t>, including icons by </a:t>
            </a:r>
            <a:r>
              <a:rPr kumimoji="0" lang="en" sz="1200" b="1" i="0" u="none" strike="noStrike" kern="0" cap="none" spc="0" normalizeH="0" baseline="0" noProof="0">
                <a:ln>
                  <a:noFill/>
                </a:ln>
                <a:solidFill>
                  <a:srgbClr val="41294A"/>
                </a:solidFill>
                <a:effectLst/>
                <a:uLnTx/>
                <a:uFill>
                  <a:noFill/>
                </a:uFill>
                <a:latin typeface="Catamaran"/>
                <a:ea typeface="Catamaran"/>
                <a:cs typeface="Catamaran"/>
                <a:sym typeface="Catamaran"/>
                <a:hlinkClick r:id="rId3"/>
              </a:rPr>
              <a:t>Flaticon</a:t>
            </a:r>
            <a:r>
              <a:rPr kumimoji="0" lang="en" sz="1200" b="0" i="0" u="none" strike="noStrike" kern="0" cap="none" spc="0" normalizeH="0" baseline="0" noProof="0">
                <a:ln>
                  <a:noFill/>
                </a:ln>
                <a:solidFill>
                  <a:srgbClr val="41294A"/>
                </a:solidFill>
                <a:effectLst/>
                <a:uLnTx/>
                <a:uFillTx/>
                <a:latin typeface="Catamaran Thin"/>
                <a:ea typeface="Catamaran Thin"/>
                <a:cs typeface="Catamaran Thin"/>
                <a:sym typeface="Catamaran Thin"/>
              </a:rPr>
              <a:t>, and infographics &amp; images by </a:t>
            </a:r>
            <a:r>
              <a:rPr kumimoji="0" lang="en" sz="1200" b="1" i="0" u="none" strike="noStrike" kern="0" cap="none" spc="0" normalizeH="0" baseline="0" noProof="0">
                <a:ln>
                  <a:noFill/>
                </a:ln>
                <a:solidFill>
                  <a:srgbClr val="41294A"/>
                </a:solidFill>
                <a:effectLst/>
                <a:uLnTx/>
                <a:uFill>
                  <a:noFill/>
                </a:uFill>
                <a:latin typeface="Catamaran"/>
                <a:ea typeface="Catamaran"/>
                <a:cs typeface="Catamaran"/>
                <a:sym typeface="Catamaran"/>
                <a:hlinkClick r:id="rId4"/>
              </a:rPr>
              <a:t>Freepik</a:t>
            </a:r>
            <a:endParaRPr kumimoji="0" sz="1200" b="1" i="0" u="none" strike="noStrike" kern="0" cap="none" spc="0" normalizeH="0" baseline="0" noProof="0">
              <a:ln>
                <a:noFill/>
              </a:ln>
              <a:solidFill>
                <a:srgbClr val="41294A"/>
              </a:solidFill>
              <a:effectLst/>
              <a:uLnTx/>
              <a:uFillTx/>
              <a:latin typeface="Catamaran"/>
              <a:ea typeface="Catamaran"/>
              <a:cs typeface="Catamaran"/>
              <a:sym typeface="Catamaran"/>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41294A"/>
              </a:solidFill>
              <a:effectLst/>
              <a:uLnTx/>
              <a:uFillTx/>
              <a:latin typeface="Catamaran Thin"/>
              <a:ea typeface="Catamaran Thin"/>
              <a:cs typeface="Catamaran Thin"/>
              <a:sym typeface="Catamaran Thin"/>
            </a:endParaRPr>
          </a:p>
          <a:p>
            <a:pPr marL="0" marR="0" lvl="0" indent="0" algn="l" defTabSz="1219170" rtl="0" eaLnBrk="1" fontAlgn="auto" latinLnBrk="0" hangingPunct="1">
              <a:lnSpc>
                <a:spcPct val="115000"/>
              </a:lnSpc>
              <a:spcBef>
                <a:spcPts val="400"/>
              </a:spcBef>
              <a:spcAft>
                <a:spcPts val="0"/>
              </a:spcAft>
              <a:buClr>
                <a:srgbClr val="000000"/>
              </a:buClr>
              <a:buSzTx/>
              <a:buFont typeface="Arial"/>
              <a:buNone/>
              <a:tabLst/>
              <a:defRPr/>
            </a:pPr>
            <a:endParaRPr kumimoji="0" sz="1200" b="0" i="0" u="none" strike="noStrike" kern="0" cap="none" spc="0" normalizeH="0" baseline="0" noProof="0">
              <a:ln>
                <a:noFill/>
              </a:ln>
              <a:solidFill>
                <a:srgbClr val="41294A"/>
              </a:solidFill>
              <a:effectLst/>
              <a:uLnTx/>
              <a:uFillTx/>
              <a:latin typeface="Catamaran Thin"/>
              <a:ea typeface="Catamaran Thin"/>
              <a:cs typeface="Catamaran Thin"/>
              <a:sym typeface="Catamaran Thin"/>
            </a:endParaRPr>
          </a:p>
        </p:txBody>
      </p:sp>
    </p:spTree>
    <p:extLst>
      <p:ext uri="{BB962C8B-B14F-4D97-AF65-F5344CB8AC3E}">
        <p14:creationId xmlns:p14="http://schemas.microsoft.com/office/powerpoint/2010/main" val="426457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
        <p:nvSpPr>
          <p:cNvPr id="22" name="Google Shape;22;p5"/>
          <p:cNvSpPr txBox="1">
            <a:spLocks noGrp="1"/>
          </p:cNvSpPr>
          <p:nvPr>
            <p:ph type="ctrTitle" idx="2"/>
          </p:nvPr>
        </p:nvSpPr>
        <p:spPr>
          <a:xfrm>
            <a:off x="1796233" y="3279767"/>
            <a:ext cx="2967600" cy="956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sz="4800">
                <a:solidFill>
                  <a:schemeClr val="dk2"/>
                </a:solidFill>
              </a:defRPr>
            </a:lvl1pPr>
            <a:lvl2pPr lvl="1" algn="ctr" rtl="0">
              <a:spcBef>
                <a:spcPts val="0"/>
              </a:spcBef>
              <a:spcAft>
                <a:spcPts val="0"/>
              </a:spcAft>
              <a:buClr>
                <a:schemeClr val="dk2"/>
              </a:buClr>
              <a:buSzPts val="1400"/>
              <a:buNone/>
              <a:defRPr sz="1867" b="0">
                <a:solidFill>
                  <a:schemeClr val="dk2"/>
                </a:solidFill>
              </a:defRPr>
            </a:lvl2pPr>
            <a:lvl3pPr lvl="2" algn="ctr" rtl="0">
              <a:spcBef>
                <a:spcPts val="0"/>
              </a:spcBef>
              <a:spcAft>
                <a:spcPts val="0"/>
              </a:spcAft>
              <a:buClr>
                <a:schemeClr val="dk2"/>
              </a:buClr>
              <a:buSzPts val="1400"/>
              <a:buNone/>
              <a:defRPr sz="1867" b="0">
                <a:solidFill>
                  <a:schemeClr val="dk2"/>
                </a:solidFill>
              </a:defRPr>
            </a:lvl3pPr>
            <a:lvl4pPr lvl="3" algn="ctr" rtl="0">
              <a:spcBef>
                <a:spcPts val="0"/>
              </a:spcBef>
              <a:spcAft>
                <a:spcPts val="0"/>
              </a:spcAft>
              <a:buClr>
                <a:schemeClr val="dk2"/>
              </a:buClr>
              <a:buSzPts val="1400"/>
              <a:buNone/>
              <a:defRPr sz="1867" b="0">
                <a:solidFill>
                  <a:schemeClr val="dk2"/>
                </a:solidFill>
              </a:defRPr>
            </a:lvl4pPr>
            <a:lvl5pPr lvl="4" algn="ctr" rtl="0">
              <a:spcBef>
                <a:spcPts val="0"/>
              </a:spcBef>
              <a:spcAft>
                <a:spcPts val="0"/>
              </a:spcAft>
              <a:buClr>
                <a:schemeClr val="dk2"/>
              </a:buClr>
              <a:buSzPts val="1400"/>
              <a:buNone/>
              <a:defRPr sz="1867" b="0">
                <a:solidFill>
                  <a:schemeClr val="dk2"/>
                </a:solidFill>
              </a:defRPr>
            </a:lvl5pPr>
            <a:lvl6pPr lvl="5" algn="ctr" rtl="0">
              <a:spcBef>
                <a:spcPts val="0"/>
              </a:spcBef>
              <a:spcAft>
                <a:spcPts val="0"/>
              </a:spcAft>
              <a:buClr>
                <a:schemeClr val="dk2"/>
              </a:buClr>
              <a:buSzPts val="1400"/>
              <a:buNone/>
              <a:defRPr sz="1867" b="0">
                <a:solidFill>
                  <a:schemeClr val="dk2"/>
                </a:solidFill>
              </a:defRPr>
            </a:lvl6pPr>
            <a:lvl7pPr lvl="6" algn="ctr" rtl="0">
              <a:spcBef>
                <a:spcPts val="0"/>
              </a:spcBef>
              <a:spcAft>
                <a:spcPts val="0"/>
              </a:spcAft>
              <a:buClr>
                <a:schemeClr val="dk2"/>
              </a:buClr>
              <a:buSzPts val="1400"/>
              <a:buNone/>
              <a:defRPr sz="1867" b="0">
                <a:solidFill>
                  <a:schemeClr val="dk2"/>
                </a:solidFill>
              </a:defRPr>
            </a:lvl7pPr>
            <a:lvl8pPr lvl="7" algn="ctr" rtl="0">
              <a:spcBef>
                <a:spcPts val="0"/>
              </a:spcBef>
              <a:spcAft>
                <a:spcPts val="0"/>
              </a:spcAft>
              <a:buClr>
                <a:schemeClr val="dk2"/>
              </a:buClr>
              <a:buSzPts val="1400"/>
              <a:buNone/>
              <a:defRPr sz="1867" b="0">
                <a:solidFill>
                  <a:schemeClr val="dk2"/>
                </a:solidFill>
              </a:defRPr>
            </a:lvl8pPr>
            <a:lvl9pPr lvl="8" algn="ctr" rtl="0">
              <a:spcBef>
                <a:spcPts val="0"/>
              </a:spcBef>
              <a:spcAft>
                <a:spcPts val="0"/>
              </a:spcAft>
              <a:buClr>
                <a:schemeClr val="dk2"/>
              </a:buClr>
              <a:buSzPts val="1400"/>
              <a:buNone/>
              <a:defRPr sz="1867" b="0">
                <a:solidFill>
                  <a:schemeClr val="dk2"/>
                </a:solidFill>
              </a:defRPr>
            </a:lvl9pPr>
          </a:lstStyle>
          <a:p>
            <a:endParaRPr/>
          </a:p>
        </p:txBody>
      </p:sp>
      <p:sp>
        <p:nvSpPr>
          <p:cNvPr id="23" name="Google Shape;23;p5"/>
          <p:cNvSpPr txBox="1">
            <a:spLocks noGrp="1"/>
          </p:cNvSpPr>
          <p:nvPr>
            <p:ph type="subTitle" idx="1"/>
          </p:nvPr>
        </p:nvSpPr>
        <p:spPr>
          <a:xfrm>
            <a:off x="1014633" y="4669967"/>
            <a:ext cx="45308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4" name="Google Shape;24;p5"/>
          <p:cNvSpPr txBox="1">
            <a:spLocks noGrp="1"/>
          </p:cNvSpPr>
          <p:nvPr>
            <p:ph type="ctrTitle" idx="3"/>
          </p:nvPr>
        </p:nvSpPr>
        <p:spPr>
          <a:xfrm>
            <a:off x="7428200" y="3279760"/>
            <a:ext cx="2967600" cy="956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sz="4800">
                <a:solidFill>
                  <a:schemeClr val="dk2"/>
                </a:solidFill>
              </a:defRPr>
            </a:lvl1pPr>
            <a:lvl2pPr lvl="1" algn="ctr" rtl="0">
              <a:spcBef>
                <a:spcPts val="0"/>
              </a:spcBef>
              <a:spcAft>
                <a:spcPts val="0"/>
              </a:spcAft>
              <a:buClr>
                <a:schemeClr val="dk2"/>
              </a:buClr>
              <a:buSzPts val="1400"/>
              <a:buNone/>
              <a:defRPr sz="1867" b="0">
                <a:solidFill>
                  <a:schemeClr val="dk2"/>
                </a:solidFill>
              </a:defRPr>
            </a:lvl2pPr>
            <a:lvl3pPr lvl="2" algn="ctr" rtl="0">
              <a:spcBef>
                <a:spcPts val="0"/>
              </a:spcBef>
              <a:spcAft>
                <a:spcPts val="0"/>
              </a:spcAft>
              <a:buClr>
                <a:schemeClr val="dk2"/>
              </a:buClr>
              <a:buSzPts val="1400"/>
              <a:buNone/>
              <a:defRPr sz="1867" b="0">
                <a:solidFill>
                  <a:schemeClr val="dk2"/>
                </a:solidFill>
              </a:defRPr>
            </a:lvl3pPr>
            <a:lvl4pPr lvl="3" algn="ctr" rtl="0">
              <a:spcBef>
                <a:spcPts val="0"/>
              </a:spcBef>
              <a:spcAft>
                <a:spcPts val="0"/>
              </a:spcAft>
              <a:buClr>
                <a:schemeClr val="dk2"/>
              </a:buClr>
              <a:buSzPts val="1400"/>
              <a:buNone/>
              <a:defRPr sz="1867" b="0">
                <a:solidFill>
                  <a:schemeClr val="dk2"/>
                </a:solidFill>
              </a:defRPr>
            </a:lvl4pPr>
            <a:lvl5pPr lvl="4" algn="ctr" rtl="0">
              <a:spcBef>
                <a:spcPts val="0"/>
              </a:spcBef>
              <a:spcAft>
                <a:spcPts val="0"/>
              </a:spcAft>
              <a:buClr>
                <a:schemeClr val="dk2"/>
              </a:buClr>
              <a:buSzPts val="1400"/>
              <a:buNone/>
              <a:defRPr sz="1867" b="0">
                <a:solidFill>
                  <a:schemeClr val="dk2"/>
                </a:solidFill>
              </a:defRPr>
            </a:lvl5pPr>
            <a:lvl6pPr lvl="5" algn="ctr" rtl="0">
              <a:spcBef>
                <a:spcPts val="0"/>
              </a:spcBef>
              <a:spcAft>
                <a:spcPts val="0"/>
              </a:spcAft>
              <a:buClr>
                <a:schemeClr val="dk2"/>
              </a:buClr>
              <a:buSzPts val="1400"/>
              <a:buNone/>
              <a:defRPr sz="1867" b="0">
                <a:solidFill>
                  <a:schemeClr val="dk2"/>
                </a:solidFill>
              </a:defRPr>
            </a:lvl6pPr>
            <a:lvl7pPr lvl="6" algn="ctr" rtl="0">
              <a:spcBef>
                <a:spcPts val="0"/>
              </a:spcBef>
              <a:spcAft>
                <a:spcPts val="0"/>
              </a:spcAft>
              <a:buClr>
                <a:schemeClr val="dk2"/>
              </a:buClr>
              <a:buSzPts val="1400"/>
              <a:buNone/>
              <a:defRPr sz="1867" b="0">
                <a:solidFill>
                  <a:schemeClr val="dk2"/>
                </a:solidFill>
              </a:defRPr>
            </a:lvl7pPr>
            <a:lvl8pPr lvl="7" algn="ctr" rtl="0">
              <a:spcBef>
                <a:spcPts val="0"/>
              </a:spcBef>
              <a:spcAft>
                <a:spcPts val="0"/>
              </a:spcAft>
              <a:buClr>
                <a:schemeClr val="dk2"/>
              </a:buClr>
              <a:buSzPts val="1400"/>
              <a:buNone/>
              <a:defRPr sz="1867" b="0">
                <a:solidFill>
                  <a:schemeClr val="dk2"/>
                </a:solidFill>
              </a:defRPr>
            </a:lvl8pPr>
            <a:lvl9pPr lvl="8" algn="ctr" rtl="0">
              <a:spcBef>
                <a:spcPts val="0"/>
              </a:spcBef>
              <a:spcAft>
                <a:spcPts val="0"/>
              </a:spcAft>
              <a:buClr>
                <a:schemeClr val="dk2"/>
              </a:buClr>
              <a:buSzPts val="1400"/>
              <a:buNone/>
              <a:defRPr sz="1867" b="0">
                <a:solidFill>
                  <a:schemeClr val="dk2"/>
                </a:solidFill>
              </a:defRPr>
            </a:lvl9pPr>
          </a:lstStyle>
          <a:p>
            <a:endParaRPr/>
          </a:p>
        </p:txBody>
      </p:sp>
      <p:sp>
        <p:nvSpPr>
          <p:cNvPr id="25" name="Google Shape;25;p5"/>
          <p:cNvSpPr txBox="1">
            <a:spLocks noGrp="1"/>
          </p:cNvSpPr>
          <p:nvPr>
            <p:ph type="subTitle" idx="4"/>
          </p:nvPr>
        </p:nvSpPr>
        <p:spPr>
          <a:xfrm>
            <a:off x="6646600" y="4669967"/>
            <a:ext cx="4530800" cy="13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128698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ítulo" type="titleOnly">
  <p:cSld name="Solo título">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extLst>
      <p:ext uri="{BB962C8B-B14F-4D97-AF65-F5344CB8AC3E}">
        <p14:creationId xmlns:p14="http://schemas.microsoft.com/office/powerpoint/2010/main" val="89652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p:nvPr/>
        </p:nvSpPr>
        <p:spPr>
          <a:xfrm flipH="1">
            <a:off x="6820131" y="1412470"/>
            <a:ext cx="4944212" cy="4326860"/>
          </a:xfrm>
          <a:custGeom>
            <a:avLst/>
            <a:gdLst/>
            <a:ahLst/>
            <a:cxnLst/>
            <a:rect l="l" t="t" r="r" b="b"/>
            <a:pathLst>
              <a:path w="89824" h="78613" extrusionOk="0">
                <a:moveTo>
                  <a:pt x="33875" y="0"/>
                </a:moveTo>
                <a:cubicBezTo>
                  <a:pt x="26186" y="0"/>
                  <a:pt x="16641" y="8485"/>
                  <a:pt x="16641" y="8485"/>
                </a:cubicBezTo>
                <a:cubicBezTo>
                  <a:pt x="16641" y="8485"/>
                  <a:pt x="7406" y="15780"/>
                  <a:pt x="5783" y="21000"/>
                </a:cubicBezTo>
                <a:cubicBezTo>
                  <a:pt x="3505" y="28309"/>
                  <a:pt x="7909" y="28816"/>
                  <a:pt x="11220" y="28816"/>
                </a:cubicBezTo>
                <a:cubicBezTo>
                  <a:pt x="11754" y="28816"/>
                  <a:pt x="12260" y="28803"/>
                  <a:pt x="12705" y="28803"/>
                </a:cubicBezTo>
                <a:cubicBezTo>
                  <a:pt x="13288" y="28803"/>
                  <a:pt x="13766" y="28826"/>
                  <a:pt x="14065" y="28931"/>
                </a:cubicBezTo>
                <a:cubicBezTo>
                  <a:pt x="16005" y="29617"/>
                  <a:pt x="0" y="49658"/>
                  <a:pt x="5391" y="59998"/>
                </a:cubicBezTo>
                <a:cubicBezTo>
                  <a:pt x="7832" y="64678"/>
                  <a:pt x="12158" y="66184"/>
                  <a:pt x="16614" y="66184"/>
                </a:cubicBezTo>
                <a:cubicBezTo>
                  <a:pt x="22001" y="66184"/>
                  <a:pt x="27578" y="63983"/>
                  <a:pt x="30244" y="62529"/>
                </a:cubicBezTo>
                <a:cubicBezTo>
                  <a:pt x="30625" y="62321"/>
                  <a:pt x="30930" y="62225"/>
                  <a:pt x="31174" y="62225"/>
                </a:cubicBezTo>
                <a:cubicBezTo>
                  <a:pt x="34046" y="62225"/>
                  <a:pt x="28323" y="75623"/>
                  <a:pt x="36338" y="78135"/>
                </a:cubicBezTo>
                <a:cubicBezTo>
                  <a:pt x="37390" y="78465"/>
                  <a:pt x="38463" y="78613"/>
                  <a:pt x="39541" y="78613"/>
                </a:cubicBezTo>
                <a:cubicBezTo>
                  <a:pt x="47372" y="78613"/>
                  <a:pt x="55453" y="70810"/>
                  <a:pt x="57655" y="68324"/>
                </a:cubicBezTo>
                <a:cubicBezTo>
                  <a:pt x="59027" y="66774"/>
                  <a:pt x="59953" y="66027"/>
                  <a:pt x="60717" y="66027"/>
                </a:cubicBezTo>
                <a:cubicBezTo>
                  <a:pt x="61857" y="66027"/>
                  <a:pt x="62635" y="67694"/>
                  <a:pt x="63998" y="70840"/>
                </a:cubicBezTo>
                <a:cubicBezTo>
                  <a:pt x="64575" y="72174"/>
                  <a:pt x="65617" y="72745"/>
                  <a:pt x="66946" y="72745"/>
                </a:cubicBezTo>
                <a:cubicBezTo>
                  <a:pt x="72967" y="72745"/>
                  <a:pt x="84897" y="61048"/>
                  <a:pt x="86399" y="55550"/>
                </a:cubicBezTo>
                <a:cubicBezTo>
                  <a:pt x="88236" y="48841"/>
                  <a:pt x="81751" y="49743"/>
                  <a:pt x="80582" y="49584"/>
                </a:cubicBezTo>
                <a:cubicBezTo>
                  <a:pt x="79409" y="49423"/>
                  <a:pt x="89369" y="41709"/>
                  <a:pt x="89685" y="30115"/>
                </a:cubicBezTo>
                <a:cubicBezTo>
                  <a:pt x="89823" y="25060"/>
                  <a:pt x="87261" y="23666"/>
                  <a:pt x="84010" y="23666"/>
                </a:cubicBezTo>
                <a:cubicBezTo>
                  <a:pt x="80008" y="23666"/>
                  <a:pt x="74965" y="25778"/>
                  <a:pt x="72632" y="25778"/>
                </a:cubicBezTo>
                <a:cubicBezTo>
                  <a:pt x="72513" y="25778"/>
                  <a:pt x="72402" y="25772"/>
                  <a:pt x="72298" y="25761"/>
                </a:cubicBezTo>
                <a:cubicBezTo>
                  <a:pt x="68478" y="25342"/>
                  <a:pt x="79604" y="16661"/>
                  <a:pt x="73872" y="7216"/>
                </a:cubicBezTo>
                <a:cubicBezTo>
                  <a:pt x="70807" y="2163"/>
                  <a:pt x="65705" y="58"/>
                  <a:pt x="60299" y="58"/>
                </a:cubicBezTo>
                <a:cubicBezTo>
                  <a:pt x="56154" y="58"/>
                  <a:pt x="51831" y="1295"/>
                  <a:pt x="48107" y="3389"/>
                </a:cubicBezTo>
                <a:cubicBezTo>
                  <a:pt x="44977" y="5150"/>
                  <a:pt x="43022" y="5807"/>
                  <a:pt x="41737" y="5807"/>
                </a:cubicBezTo>
                <a:cubicBezTo>
                  <a:pt x="38368" y="5807"/>
                  <a:pt x="39611" y="1288"/>
                  <a:pt x="36338" y="333"/>
                </a:cubicBezTo>
                <a:cubicBezTo>
                  <a:pt x="35550" y="104"/>
                  <a:pt x="34724" y="0"/>
                  <a:pt x="3387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7"/>
          <p:cNvSpPr txBox="1">
            <a:spLocks noGrp="1"/>
          </p:cNvSpPr>
          <p:nvPr>
            <p:ph type="body" idx="1"/>
          </p:nvPr>
        </p:nvSpPr>
        <p:spPr>
          <a:xfrm>
            <a:off x="960133" y="3661300"/>
            <a:ext cx="5189600" cy="26444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SzPts val="1200"/>
              <a:buChar char="●"/>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title"/>
          </p:nvPr>
        </p:nvSpPr>
        <p:spPr>
          <a:xfrm>
            <a:off x="960133" y="876333"/>
            <a:ext cx="5189600" cy="2644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48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6591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subTitle" idx="1"/>
          </p:nvPr>
        </p:nvSpPr>
        <p:spPr>
          <a:xfrm>
            <a:off x="4166500" y="3311317"/>
            <a:ext cx="7070400" cy="1082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400">
                <a:latin typeface="Catamaran Thin"/>
                <a:ea typeface="Catamaran Thin"/>
                <a:cs typeface="Catamaran Thin"/>
                <a:sym typeface="Catamaran Thin"/>
              </a:defRPr>
            </a:lvl1pPr>
            <a:lvl2pPr lvl="1" algn="r" rtl="0">
              <a:lnSpc>
                <a:spcPct val="100000"/>
              </a:lnSpc>
              <a:spcBef>
                <a:spcPts val="2133"/>
              </a:spcBef>
              <a:spcAft>
                <a:spcPts val="0"/>
              </a:spcAft>
              <a:buNone/>
              <a:defRPr sz="2400">
                <a:latin typeface="Catamaran Thin"/>
                <a:ea typeface="Catamaran Thin"/>
                <a:cs typeface="Catamaran Thin"/>
                <a:sym typeface="Catamaran Thin"/>
              </a:defRPr>
            </a:lvl2pPr>
            <a:lvl3pPr lvl="2" algn="r" rtl="0">
              <a:lnSpc>
                <a:spcPct val="100000"/>
              </a:lnSpc>
              <a:spcBef>
                <a:spcPts val="2133"/>
              </a:spcBef>
              <a:spcAft>
                <a:spcPts val="0"/>
              </a:spcAft>
              <a:buNone/>
              <a:defRPr sz="2400">
                <a:latin typeface="Catamaran Thin"/>
                <a:ea typeface="Catamaran Thin"/>
                <a:cs typeface="Catamaran Thin"/>
                <a:sym typeface="Catamaran Thin"/>
              </a:defRPr>
            </a:lvl3pPr>
            <a:lvl4pPr lvl="3" algn="r" rtl="0">
              <a:lnSpc>
                <a:spcPct val="100000"/>
              </a:lnSpc>
              <a:spcBef>
                <a:spcPts val="2133"/>
              </a:spcBef>
              <a:spcAft>
                <a:spcPts val="0"/>
              </a:spcAft>
              <a:buNone/>
              <a:defRPr sz="2400">
                <a:latin typeface="Catamaran Thin"/>
                <a:ea typeface="Catamaran Thin"/>
                <a:cs typeface="Catamaran Thin"/>
                <a:sym typeface="Catamaran Thin"/>
              </a:defRPr>
            </a:lvl4pPr>
            <a:lvl5pPr lvl="4" algn="r" rtl="0">
              <a:lnSpc>
                <a:spcPct val="100000"/>
              </a:lnSpc>
              <a:spcBef>
                <a:spcPts val="2133"/>
              </a:spcBef>
              <a:spcAft>
                <a:spcPts val="0"/>
              </a:spcAft>
              <a:buNone/>
              <a:defRPr sz="2400">
                <a:latin typeface="Catamaran Thin"/>
                <a:ea typeface="Catamaran Thin"/>
                <a:cs typeface="Catamaran Thin"/>
                <a:sym typeface="Catamaran Thin"/>
              </a:defRPr>
            </a:lvl5pPr>
            <a:lvl6pPr lvl="5" algn="r" rtl="0">
              <a:lnSpc>
                <a:spcPct val="100000"/>
              </a:lnSpc>
              <a:spcBef>
                <a:spcPts val="2133"/>
              </a:spcBef>
              <a:spcAft>
                <a:spcPts val="0"/>
              </a:spcAft>
              <a:buNone/>
              <a:defRPr sz="2400">
                <a:latin typeface="Catamaran Thin"/>
                <a:ea typeface="Catamaran Thin"/>
                <a:cs typeface="Catamaran Thin"/>
                <a:sym typeface="Catamaran Thin"/>
              </a:defRPr>
            </a:lvl6pPr>
            <a:lvl7pPr lvl="6" algn="r" rtl="0">
              <a:lnSpc>
                <a:spcPct val="100000"/>
              </a:lnSpc>
              <a:spcBef>
                <a:spcPts val="2133"/>
              </a:spcBef>
              <a:spcAft>
                <a:spcPts val="0"/>
              </a:spcAft>
              <a:buNone/>
              <a:defRPr sz="2400">
                <a:latin typeface="Catamaran Thin"/>
                <a:ea typeface="Catamaran Thin"/>
                <a:cs typeface="Catamaran Thin"/>
                <a:sym typeface="Catamaran Thin"/>
              </a:defRPr>
            </a:lvl7pPr>
            <a:lvl8pPr lvl="7" algn="r" rtl="0">
              <a:lnSpc>
                <a:spcPct val="100000"/>
              </a:lnSpc>
              <a:spcBef>
                <a:spcPts val="2133"/>
              </a:spcBef>
              <a:spcAft>
                <a:spcPts val="0"/>
              </a:spcAft>
              <a:buNone/>
              <a:defRPr sz="2400">
                <a:latin typeface="Catamaran Thin"/>
                <a:ea typeface="Catamaran Thin"/>
                <a:cs typeface="Catamaran Thin"/>
                <a:sym typeface="Catamaran Thin"/>
              </a:defRPr>
            </a:lvl8pPr>
            <a:lvl9pPr lvl="8" algn="r" rtl="0">
              <a:lnSpc>
                <a:spcPct val="100000"/>
              </a:lnSpc>
              <a:spcBef>
                <a:spcPts val="2133"/>
              </a:spcBef>
              <a:spcAft>
                <a:spcPts val="2133"/>
              </a:spcAft>
              <a:buNone/>
              <a:defRPr sz="2400">
                <a:latin typeface="Catamaran Thin"/>
                <a:ea typeface="Catamaran Thin"/>
                <a:cs typeface="Catamaran Thin"/>
                <a:sym typeface="Catamaran Thin"/>
              </a:defRPr>
            </a:lvl9pPr>
          </a:lstStyle>
          <a:p>
            <a:endParaRPr/>
          </a:p>
        </p:txBody>
      </p:sp>
      <p:sp>
        <p:nvSpPr>
          <p:cNvPr id="34" name="Google Shape;34;p8"/>
          <p:cNvSpPr txBox="1">
            <a:spLocks noGrp="1"/>
          </p:cNvSpPr>
          <p:nvPr>
            <p:ph type="subTitle" idx="2"/>
          </p:nvPr>
        </p:nvSpPr>
        <p:spPr>
          <a:xfrm>
            <a:off x="6913300" y="4394117"/>
            <a:ext cx="4323600" cy="38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400">
                <a:latin typeface="Staatliches"/>
                <a:ea typeface="Staatliches"/>
                <a:cs typeface="Staatliches"/>
                <a:sym typeface="Staatliches"/>
              </a:defRPr>
            </a:lvl1pPr>
            <a:lvl2pPr lvl="1" algn="r" rtl="0">
              <a:lnSpc>
                <a:spcPct val="100000"/>
              </a:lnSpc>
              <a:spcBef>
                <a:spcPts val="2133"/>
              </a:spcBef>
              <a:spcAft>
                <a:spcPts val="0"/>
              </a:spcAft>
              <a:buNone/>
              <a:defRPr sz="2400">
                <a:latin typeface="Staatliches"/>
                <a:ea typeface="Staatliches"/>
                <a:cs typeface="Staatliches"/>
                <a:sym typeface="Staatliches"/>
              </a:defRPr>
            </a:lvl2pPr>
            <a:lvl3pPr lvl="2" algn="r" rtl="0">
              <a:lnSpc>
                <a:spcPct val="100000"/>
              </a:lnSpc>
              <a:spcBef>
                <a:spcPts val="2133"/>
              </a:spcBef>
              <a:spcAft>
                <a:spcPts val="0"/>
              </a:spcAft>
              <a:buNone/>
              <a:defRPr sz="2400">
                <a:latin typeface="Staatliches"/>
                <a:ea typeface="Staatliches"/>
                <a:cs typeface="Staatliches"/>
                <a:sym typeface="Staatliches"/>
              </a:defRPr>
            </a:lvl3pPr>
            <a:lvl4pPr lvl="3" algn="r" rtl="0">
              <a:lnSpc>
                <a:spcPct val="100000"/>
              </a:lnSpc>
              <a:spcBef>
                <a:spcPts val="2133"/>
              </a:spcBef>
              <a:spcAft>
                <a:spcPts val="0"/>
              </a:spcAft>
              <a:buNone/>
              <a:defRPr sz="2400">
                <a:latin typeface="Staatliches"/>
                <a:ea typeface="Staatliches"/>
                <a:cs typeface="Staatliches"/>
                <a:sym typeface="Staatliches"/>
              </a:defRPr>
            </a:lvl4pPr>
            <a:lvl5pPr lvl="4" algn="r" rtl="0">
              <a:lnSpc>
                <a:spcPct val="100000"/>
              </a:lnSpc>
              <a:spcBef>
                <a:spcPts val="2133"/>
              </a:spcBef>
              <a:spcAft>
                <a:spcPts val="0"/>
              </a:spcAft>
              <a:buNone/>
              <a:defRPr sz="2400">
                <a:latin typeface="Staatliches"/>
                <a:ea typeface="Staatliches"/>
                <a:cs typeface="Staatliches"/>
                <a:sym typeface="Staatliches"/>
              </a:defRPr>
            </a:lvl5pPr>
            <a:lvl6pPr lvl="5" algn="r" rtl="0">
              <a:lnSpc>
                <a:spcPct val="100000"/>
              </a:lnSpc>
              <a:spcBef>
                <a:spcPts val="2133"/>
              </a:spcBef>
              <a:spcAft>
                <a:spcPts val="0"/>
              </a:spcAft>
              <a:buNone/>
              <a:defRPr sz="2400">
                <a:latin typeface="Staatliches"/>
                <a:ea typeface="Staatliches"/>
                <a:cs typeface="Staatliches"/>
                <a:sym typeface="Staatliches"/>
              </a:defRPr>
            </a:lvl6pPr>
            <a:lvl7pPr lvl="6" algn="r" rtl="0">
              <a:lnSpc>
                <a:spcPct val="100000"/>
              </a:lnSpc>
              <a:spcBef>
                <a:spcPts val="2133"/>
              </a:spcBef>
              <a:spcAft>
                <a:spcPts val="0"/>
              </a:spcAft>
              <a:buNone/>
              <a:defRPr sz="2400">
                <a:latin typeface="Staatliches"/>
                <a:ea typeface="Staatliches"/>
                <a:cs typeface="Staatliches"/>
                <a:sym typeface="Staatliches"/>
              </a:defRPr>
            </a:lvl7pPr>
            <a:lvl8pPr lvl="7" algn="r" rtl="0">
              <a:lnSpc>
                <a:spcPct val="100000"/>
              </a:lnSpc>
              <a:spcBef>
                <a:spcPts val="2133"/>
              </a:spcBef>
              <a:spcAft>
                <a:spcPts val="0"/>
              </a:spcAft>
              <a:buNone/>
              <a:defRPr sz="2400">
                <a:latin typeface="Staatliches"/>
                <a:ea typeface="Staatliches"/>
                <a:cs typeface="Staatliches"/>
                <a:sym typeface="Staatliches"/>
              </a:defRPr>
            </a:lvl8pPr>
            <a:lvl9pPr lvl="8" algn="r" rtl="0">
              <a:lnSpc>
                <a:spcPct val="100000"/>
              </a:lnSpc>
              <a:spcBef>
                <a:spcPts val="2133"/>
              </a:spcBef>
              <a:spcAft>
                <a:spcPts val="2133"/>
              </a:spcAft>
              <a:buNone/>
              <a:defRPr sz="2400">
                <a:latin typeface="Staatliches"/>
                <a:ea typeface="Staatliches"/>
                <a:cs typeface="Staatliches"/>
                <a:sym typeface="Staatliches"/>
              </a:defRPr>
            </a:lvl9pPr>
          </a:lstStyle>
          <a:p>
            <a:endParaRPr/>
          </a:p>
        </p:txBody>
      </p:sp>
    </p:spTree>
    <p:extLst>
      <p:ext uri="{BB962C8B-B14F-4D97-AF65-F5344CB8AC3E}">
        <p14:creationId xmlns:p14="http://schemas.microsoft.com/office/powerpoint/2010/main" val="205978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7" name="Google Shape;37;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47843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5981700" y="527165"/>
            <a:ext cx="5141200" cy="5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5535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2E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6131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1pPr>
            <a:lvl2pPr lvl="1">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2pPr>
            <a:lvl3pPr lvl="2">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3pPr>
            <a:lvl4pPr lvl="3">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4pPr>
            <a:lvl5pPr lvl="4">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5pPr>
            <a:lvl6pPr lvl="5">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6pPr>
            <a:lvl7pPr lvl="6">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7pPr>
            <a:lvl8pPr lvl="7">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8pPr>
            <a:lvl9pPr lvl="8">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415600" y="15564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1pPr>
            <a:lvl2pPr marL="914400" lvl="1"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2pPr>
            <a:lvl3pPr marL="1371600" lvl="2"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3pPr>
            <a:lvl4pPr marL="1828800" lvl="3"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4pPr>
            <a:lvl5pPr marL="2286000" lvl="4"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5pPr>
            <a:lvl6pPr marL="2743200" lvl="5"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6pPr>
            <a:lvl7pPr marL="3200400" lvl="6"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7pPr>
            <a:lvl8pPr marL="3657600" lvl="7"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8pPr>
            <a:lvl9pPr marL="4114800" lvl="8" indent="-317500">
              <a:lnSpc>
                <a:spcPct val="115000"/>
              </a:lnSpc>
              <a:spcBef>
                <a:spcPts val="1600"/>
              </a:spcBef>
              <a:spcAft>
                <a:spcPts val="1600"/>
              </a:spcAft>
              <a:buClr>
                <a:schemeClr val="dk1"/>
              </a:buClr>
              <a:buSzPts val="1400"/>
              <a:buFont typeface="Catamaran Thin"/>
              <a:buChar char="■"/>
              <a:defRPr>
                <a:solidFill>
                  <a:schemeClr val="dk1"/>
                </a:solidFill>
                <a:latin typeface="Catamaran Thin"/>
                <a:ea typeface="Catamaran Thin"/>
                <a:cs typeface="Catamaran Thin"/>
                <a:sym typeface="Catamaran Thin"/>
              </a:defRPr>
            </a:lvl9pPr>
          </a:lstStyle>
          <a:p>
            <a:endParaRPr/>
          </a:p>
        </p:txBody>
      </p:sp>
    </p:spTree>
    <p:extLst>
      <p:ext uri="{BB962C8B-B14F-4D97-AF65-F5344CB8AC3E}">
        <p14:creationId xmlns:p14="http://schemas.microsoft.com/office/powerpoint/2010/main" val="101823838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2E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6131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1pPr>
            <a:lvl2pPr lvl="1">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2pPr>
            <a:lvl3pPr lvl="2">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3pPr>
            <a:lvl4pPr lvl="3">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4pPr>
            <a:lvl5pPr lvl="4">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5pPr>
            <a:lvl6pPr lvl="5">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6pPr>
            <a:lvl7pPr lvl="6">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7pPr>
            <a:lvl8pPr lvl="7">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8pPr>
            <a:lvl9pPr lvl="8">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415600" y="15564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1pPr>
            <a:lvl2pPr marL="914400" lvl="1"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2pPr>
            <a:lvl3pPr marL="1371600" lvl="2"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3pPr>
            <a:lvl4pPr marL="1828800" lvl="3"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4pPr>
            <a:lvl5pPr marL="2286000" lvl="4"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5pPr>
            <a:lvl6pPr marL="2743200" lvl="5"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6pPr>
            <a:lvl7pPr marL="3200400" lvl="6"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7pPr>
            <a:lvl8pPr marL="3657600" lvl="7" indent="-317500">
              <a:lnSpc>
                <a:spcPct val="115000"/>
              </a:lnSpc>
              <a:spcBef>
                <a:spcPts val="1600"/>
              </a:spcBef>
              <a:spcAft>
                <a:spcPts val="0"/>
              </a:spcAft>
              <a:buClr>
                <a:schemeClr val="dk1"/>
              </a:buClr>
              <a:buSzPts val="1400"/>
              <a:buFont typeface="Catamaran Thin"/>
              <a:buChar char="○"/>
              <a:defRPr>
                <a:solidFill>
                  <a:schemeClr val="dk1"/>
                </a:solidFill>
                <a:latin typeface="Catamaran Thin"/>
                <a:ea typeface="Catamaran Thin"/>
                <a:cs typeface="Catamaran Thin"/>
                <a:sym typeface="Catamaran Thin"/>
              </a:defRPr>
            </a:lvl8pPr>
            <a:lvl9pPr marL="4114800" lvl="8" indent="-317500">
              <a:lnSpc>
                <a:spcPct val="115000"/>
              </a:lnSpc>
              <a:spcBef>
                <a:spcPts val="1600"/>
              </a:spcBef>
              <a:spcAft>
                <a:spcPts val="1600"/>
              </a:spcAft>
              <a:buClr>
                <a:schemeClr val="dk1"/>
              </a:buClr>
              <a:buSzPts val="1400"/>
              <a:buFont typeface="Catamaran Thin"/>
              <a:buChar char="■"/>
              <a:defRPr>
                <a:solidFill>
                  <a:schemeClr val="dk1"/>
                </a:solidFill>
                <a:latin typeface="Catamaran Thin"/>
                <a:ea typeface="Catamaran Thin"/>
                <a:cs typeface="Catamaran Thin"/>
                <a:sym typeface="Catamaran Thin"/>
              </a:defRPr>
            </a:lvl9pPr>
          </a:lstStyle>
          <a:p>
            <a:endParaRPr/>
          </a:p>
        </p:txBody>
      </p:sp>
    </p:spTree>
    <p:extLst>
      <p:ext uri="{BB962C8B-B14F-4D97-AF65-F5344CB8AC3E}">
        <p14:creationId xmlns:p14="http://schemas.microsoft.com/office/powerpoint/2010/main" val="3240301954"/>
      </p:ext>
    </p:extLst>
  </p:cSld>
  <p:clrMap bg1="lt1" tx1="dk1" bg2="dk2" tx2="lt2" accent1="accent1" accent2="accent2" accent3="accent3" accent4="accent4" accent5="accent5" accent6="accent6" hlink="hlink" folHlink="folHlink"/>
  <p:sldLayoutIdLst>
    <p:sldLayoutId id="2147483682" r:id="rId1"/>
    <p:sldLayoutId id="2147483684"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ctrTitle"/>
          </p:nvPr>
        </p:nvSpPr>
        <p:spPr>
          <a:xfrm>
            <a:off x="972673" y="-168389"/>
            <a:ext cx="10206182" cy="2334800"/>
          </a:xfrm>
          <a:prstGeom prst="rect">
            <a:avLst/>
          </a:prstGeom>
        </p:spPr>
        <p:txBody>
          <a:bodyPr spcFirstLastPara="1" wrap="square" lIns="121900" tIns="121900" rIns="121900" bIns="121900" anchor="t" anchorCtr="0">
            <a:noAutofit/>
          </a:bodyPr>
          <a:lstStyle/>
          <a:p>
            <a:r>
              <a:rPr lang="en" sz="6600" dirty="0">
                <a:solidFill>
                  <a:schemeClr val="bg2"/>
                </a:solidFill>
              </a:rPr>
              <a:t>Unit 7: </a:t>
            </a:r>
            <a:br>
              <a:rPr lang="en" sz="6600" dirty="0">
                <a:solidFill>
                  <a:schemeClr val="bg2"/>
                </a:solidFill>
              </a:rPr>
            </a:br>
            <a:r>
              <a:rPr lang="en" sz="6600" dirty="0">
                <a:solidFill>
                  <a:schemeClr val="bg2"/>
                </a:solidFill>
              </a:rPr>
              <a:t>Recipes and eating habits</a:t>
            </a:r>
            <a:endParaRPr sz="6600" dirty="0">
              <a:solidFill>
                <a:schemeClr val="bg2"/>
              </a:solidFill>
            </a:endParaRPr>
          </a:p>
        </p:txBody>
      </p:sp>
      <p:sp>
        <p:nvSpPr>
          <p:cNvPr id="126" name="Google Shape;126;p23"/>
          <p:cNvSpPr txBox="1">
            <a:spLocks noGrp="1"/>
          </p:cNvSpPr>
          <p:nvPr>
            <p:ph type="subTitle" idx="1"/>
          </p:nvPr>
        </p:nvSpPr>
        <p:spPr>
          <a:xfrm>
            <a:off x="3758663" y="2798400"/>
            <a:ext cx="6530645" cy="616800"/>
          </a:xfrm>
          <a:prstGeom prst="rect">
            <a:avLst/>
          </a:prstGeom>
        </p:spPr>
        <p:txBody>
          <a:bodyPr spcFirstLastPara="1" wrap="square" lIns="121900" tIns="121900" rIns="121900" bIns="121900" anchor="t" anchorCtr="0">
            <a:noAutofit/>
          </a:bodyPr>
          <a:lstStyle/>
          <a:p>
            <a:pPr marL="0" indent="0"/>
            <a:r>
              <a:rPr lang="en" dirty="0">
                <a:solidFill>
                  <a:schemeClr val="bg2"/>
                </a:solidFill>
              </a:rPr>
              <a:t>TEACHER: NGUYEN THU HANG</a:t>
            </a:r>
            <a:endParaRPr dirty="0">
              <a:solidFill>
                <a:schemeClr val="bg2"/>
              </a:solidFill>
            </a:endParaRPr>
          </a:p>
        </p:txBody>
      </p:sp>
      <p:cxnSp>
        <p:nvCxnSpPr>
          <p:cNvPr id="127" name="Google Shape;127;p23"/>
          <p:cNvCxnSpPr/>
          <p:nvPr/>
        </p:nvCxnSpPr>
        <p:spPr>
          <a:xfrm>
            <a:off x="5255800" y="1786484"/>
            <a:ext cx="1680400" cy="0"/>
          </a:xfrm>
          <a:prstGeom prst="straightConnector1">
            <a:avLst/>
          </a:prstGeom>
          <a:noFill/>
          <a:ln w="19050" cap="flat" cmpd="sng">
            <a:solidFill>
              <a:schemeClr val="dk2"/>
            </a:solidFill>
            <a:prstDash val="dash"/>
            <a:round/>
            <a:headEnd type="none" w="med" len="med"/>
            <a:tailEnd type="none" w="med" len="med"/>
          </a:ln>
        </p:spPr>
      </p:cxnSp>
      <p:grpSp>
        <p:nvGrpSpPr>
          <p:cNvPr id="128" name="Google Shape;128;p23"/>
          <p:cNvGrpSpPr/>
          <p:nvPr/>
        </p:nvGrpSpPr>
        <p:grpSpPr>
          <a:xfrm>
            <a:off x="1310944" y="3305703"/>
            <a:ext cx="9570111" cy="3552297"/>
            <a:chOff x="1125242" y="2088894"/>
            <a:chExt cx="7177583" cy="2664223"/>
          </a:xfrm>
        </p:grpSpPr>
        <p:grpSp>
          <p:nvGrpSpPr>
            <p:cNvPr id="129" name="Google Shape;129;p23"/>
            <p:cNvGrpSpPr/>
            <p:nvPr/>
          </p:nvGrpSpPr>
          <p:grpSpPr>
            <a:xfrm>
              <a:off x="2196554" y="2111070"/>
              <a:ext cx="2676548" cy="2642047"/>
              <a:chOff x="932600" y="238125"/>
              <a:chExt cx="5306400" cy="5238000"/>
            </a:xfrm>
          </p:grpSpPr>
          <p:sp>
            <p:nvSpPr>
              <p:cNvPr id="130" name="Google Shape;130;p23"/>
              <p:cNvSpPr/>
              <p:nvPr/>
            </p:nvSpPr>
            <p:spPr>
              <a:xfrm>
                <a:off x="2437150" y="238125"/>
                <a:ext cx="1006350" cy="942475"/>
              </a:xfrm>
              <a:custGeom>
                <a:avLst/>
                <a:gdLst/>
                <a:ahLst/>
                <a:cxnLst/>
                <a:rect l="l" t="t" r="r" b="b"/>
                <a:pathLst>
                  <a:path w="40254" h="37699" extrusionOk="0">
                    <a:moveTo>
                      <a:pt x="37430" y="0"/>
                    </a:moveTo>
                    <a:lnTo>
                      <a:pt x="1" y="3177"/>
                    </a:lnTo>
                    <a:lnTo>
                      <a:pt x="2900" y="37698"/>
                    </a:lnTo>
                    <a:lnTo>
                      <a:pt x="40253" y="34045"/>
                    </a:lnTo>
                    <a:lnTo>
                      <a:pt x="37430" y="0"/>
                    </a:lnTo>
                    <a:close/>
                  </a:path>
                </a:pathLst>
              </a:custGeom>
              <a:solidFill>
                <a:srgbClr val="DFC8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31;p23"/>
              <p:cNvSpPr/>
              <p:nvPr/>
            </p:nvSpPr>
            <p:spPr>
              <a:xfrm>
                <a:off x="2444875" y="460375"/>
                <a:ext cx="958800" cy="96650"/>
              </a:xfrm>
              <a:custGeom>
                <a:avLst/>
                <a:gdLst/>
                <a:ahLst/>
                <a:cxnLst/>
                <a:rect l="l" t="t" r="r" b="b"/>
                <a:pathLst>
                  <a:path w="38352" h="3866" extrusionOk="0">
                    <a:moveTo>
                      <a:pt x="37888" y="1"/>
                    </a:moveTo>
                    <a:cubicBezTo>
                      <a:pt x="37879" y="1"/>
                      <a:pt x="37869" y="1"/>
                      <a:pt x="37860" y="2"/>
                    </a:cubicBezTo>
                    <a:lnTo>
                      <a:pt x="425" y="2983"/>
                    </a:lnTo>
                    <a:cubicBezTo>
                      <a:pt x="180" y="3002"/>
                      <a:pt x="0" y="3215"/>
                      <a:pt x="19" y="3456"/>
                    </a:cubicBezTo>
                    <a:cubicBezTo>
                      <a:pt x="38" y="3688"/>
                      <a:pt x="229" y="3865"/>
                      <a:pt x="458" y="3865"/>
                    </a:cubicBezTo>
                    <a:cubicBezTo>
                      <a:pt x="470" y="3865"/>
                      <a:pt x="484" y="3865"/>
                      <a:pt x="496" y="3861"/>
                    </a:cubicBezTo>
                    <a:lnTo>
                      <a:pt x="37927" y="880"/>
                    </a:lnTo>
                    <a:cubicBezTo>
                      <a:pt x="38171" y="861"/>
                      <a:pt x="38352" y="652"/>
                      <a:pt x="38333" y="407"/>
                    </a:cubicBezTo>
                    <a:cubicBezTo>
                      <a:pt x="38315" y="173"/>
                      <a:pt x="38111" y="1"/>
                      <a:pt x="3788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32;p23"/>
              <p:cNvSpPr/>
              <p:nvPr/>
            </p:nvSpPr>
            <p:spPr>
              <a:xfrm>
                <a:off x="2704975" y="306650"/>
                <a:ext cx="447975" cy="395025"/>
              </a:xfrm>
              <a:custGeom>
                <a:avLst/>
                <a:gdLst/>
                <a:ahLst/>
                <a:cxnLst/>
                <a:rect l="l" t="t" r="r" b="b"/>
                <a:pathLst>
                  <a:path w="17919" h="15801" extrusionOk="0">
                    <a:moveTo>
                      <a:pt x="5490" y="883"/>
                    </a:moveTo>
                    <a:cubicBezTo>
                      <a:pt x="6613" y="883"/>
                      <a:pt x="7909" y="4295"/>
                      <a:pt x="8472" y="6718"/>
                    </a:cubicBezTo>
                    <a:cubicBezTo>
                      <a:pt x="8509" y="6886"/>
                      <a:pt x="8648" y="7018"/>
                      <a:pt x="8821" y="7052"/>
                    </a:cubicBezTo>
                    <a:cubicBezTo>
                      <a:pt x="8847" y="7056"/>
                      <a:pt x="8874" y="7059"/>
                      <a:pt x="8900" y="7059"/>
                    </a:cubicBezTo>
                    <a:cubicBezTo>
                      <a:pt x="9047" y="7059"/>
                      <a:pt x="9181" y="6989"/>
                      <a:pt x="9264" y="6868"/>
                    </a:cubicBezTo>
                    <a:cubicBezTo>
                      <a:pt x="10954" y="4394"/>
                      <a:pt x="13225" y="1723"/>
                      <a:pt x="13950" y="1723"/>
                    </a:cubicBezTo>
                    <a:cubicBezTo>
                      <a:pt x="13954" y="1727"/>
                      <a:pt x="13976" y="1761"/>
                      <a:pt x="13995" y="1832"/>
                    </a:cubicBezTo>
                    <a:cubicBezTo>
                      <a:pt x="14408" y="3218"/>
                      <a:pt x="11310" y="6109"/>
                      <a:pt x="9260" y="7607"/>
                    </a:cubicBezTo>
                    <a:cubicBezTo>
                      <a:pt x="9162" y="7679"/>
                      <a:pt x="9103" y="7784"/>
                      <a:pt x="9084" y="7896"/>
                    </a:cubicBezTo>
                    <a:cubicBezTo>
                      <a:pt x="9080" y="7896"/>
                      <a:pt x="9077" y="7896"/>
                      <a:pt x="9077" y="7893"/>
                    </a:cubicBezTo>
                    <a:cubicBezTo>
                      <a:pt x="7356" y="5861"/>
                      <a:pt x="4803" y="2298"/>
                      <a:pt x="5092" y="1138"/>
                    </a:cubicBezTo>
                    <a:cubicBezTo>
                      <a:pt x="5119" y="1029"/>
                      <a:pt x="5171" y="969"/>
                      <a:pt x="5276" y="928"/>
                    </a:cubicBezTo>
                    <a:cubicBezTo>
                      <a:pt x="5351" y="898"/>
                      <a:pt x="5419" y="883"/>
                      <a:pt x="5490" y="883"/>
                    </a:cubicBezTo>
                    <a:close/>
                    <a:moveTo>
                      <a:pt x="1592" y="4813"/>
                    </a:moveTo>
                    <a:cubicBezTo>
                      <a:pt x="3046" y="4813"/>
                      <a:pt x="5959" y="6706"/>
                      <a:pt x="7668" y="7949"/>
                    </a:cubicBezTo>
                    <a:cubicBezTo>
                      <a:pt x="7540" y="8024"/>
                      <a:pt x="7405" y="8103"/>
                      <a:pt x="7255" y="8189"/>
                    </a:cubicBezTo>
                    <a:cubicBezTo>
                      <a:pt x="7236" y="7998"/>
                      <a:pt x="7094" y="7840"/>
                      <a:pt x="6902" y="7803"/>
                    </a:cubicBezTo>
                    <a:cubicBezTo>
                      <a:pt x="4683" y="7371"/>
                      <a:pt x="1382" y="6338"/>
                      <a:pt x="980" y="5399"/>
                    </a:cubicBezTo>
                    <a:cubicBezTo>
                      <a:pt x="944" y="5309"/>
                      <a:pt x="921" y="5205"/>
                      <a:pt x="1022" y="5043"/>
                    </a:cubicBezTo>
                    <a:cubicBezTo>
                      <a:pt x="1086" y="4945"/>
                      <a:pt x="1214" y="4813"/>
                      <a:pt x="1592" y="4813"/>
                    </a:cubicBezTo>
                    <a:close/>
                    <a:moveTo>
                      <a:pt x="13560" y="8085"/>
                    </a:moveTo>
                    <a:cubicBezTo>
                      <a:pt x="16087" y="8085"/>
                      <a:pt x="16683" y="8603"/>
                      <a:pt x="16822" y="8824"/>
                    </a:cubicBezTo>
                    <a:cubicBezTo>
                      <a:pt x="16863" y="8891"/>
                      <a:pt x="16988" y="9090"/>
                      <a:pt x="16751" y="9572"/>
                    </a:cubicBezTo>
                    <a:cubicBezTo>
                      <a:pt x="16627" y="9827"/>
                      <a:pt x="16270" y="9955"/>
                      <a:pt x="15685" y="9955"/>
                    </a:cubicBezTo>
                    <a:cubicBezTo>
                      <a:pt x="14078" y="9955"/>
                      <a:pt x="11502" y="8955"/>
                      <a:pt x="10060" y="8336"/>
                    </a:cubicBezTo>
                    <a:cubicBezTo>
                      <a:pt x="10770" y="8242"/>
                      <a:pt x="12186" y="8085"/>
                      <a:pt x="13560" y="8085"/>
                    </a:cubicBezTo>
                    <a:close/>
                    <a:moveTo>
                      <a:pt x="6287" y="8730"/>
                    </a:moveTo>
                    <a:lnTo>
                      <a:pt x="6287" y="8730"/>
                    </a:lnTo>
                    <a:cubicBezTo>
                      <a:pt x="4476" y="9718"/>
                      <a:pt x="2039" y="10927"/>
                      <a:pt x="1071" y="10927"/>
                    </a:cubicBezTo>
                    <a:cubicBezTo>
                      <a:pt x="962" y="10927"/>
                      <a:pt x="925" y="10908"/>
                      <a:pt x="925" y="10908"/>
                    </a:cubicBezTo>
                    <a:cubicBezTo>
                      <a:pt x="1199" y="9691"/>
                      <a:pt x="4146" y="8967"/>
                      <a:pt x="6287" y="8730"/>
                    </a:cubicBezTo>
                    <a:close/>
                    <a:moveTo>
                      <a:pt x="9474" y="9364"/>
                    </a:moveTo>
                    <a:lnTo>
                      <a:pt x="9474" y="9364"/>
                    </a:lnTo>
                    <a:cubicBezTo>
                      <a:pt x="11333" y="10938"/>
                      <a:pt x="12966" y="12691"/>
                      <a:pt x="12820" y="13255"/>
                    </a:cubicBezTo>
                    <a:cubicBezTo>
                      <a:pt x="12805" y="13315"/>
                      <a:pt x="12673" y="13374"/>
                      <a:pt x="12482" y="13405"/>
                    </a:cubicBezTo>
                    <a:cubicBezTo>
                      <a:pt x="12404" y="13417"/>
                      <a:pt x="12327" y="13423"/>
                      <a:pt x="12252" y="13423"/>
                    </a:cubicBezTo>
                    <a:cubicBezTo>
                      <a:pt x="10751" y="13423"/>
                      <a:pt x="9896" y="11074"/>
                      <a:pt x="9474" y="9364"/>
                    </a:cubicBezTo>
                    <a:close/>
                    <a:moveTo>
                      <a:pt x="8292" y="8685"/>
                    </a:moveTo>
                    <a:cubicBezTo>
                      <a:pt x="7897" y="11279"/>
                      <a:pt x="6850" y="14918"/>
                      <a:pt x="5427" y="14918"/>
                    </a:cubicBezTo>
                    <a:cubicBezTo>
                      <a:pt x="5231" y="14918"/>
                      <a:pt x="5021" y="14847"/>
                      <a:pt x="4796" y="14712"/>
                    </a:cubicBezTo>
                    <a:cubicBezTo>
                      <a:pt x="4773" y="14696"/>
                      <a:pt x="4736" y="14674"/>
                      <a:pt x="4717" y="14569"/>
                    </a:cubicBezTo>
                    <a:cubicBezTo>
                      <a:pt x="4555" y="13532"/>
                      <a:pt x="6752" y="10506"/>
                      <a:pt x="8292" y="8685"/>
                    </a:cubicBezTo>
                    <a:close/>
                    <a:moveTo>
                      <a:pt x="5490" y="0"/>
                    </a:moveTo>
                    <a:cubicBezTo>
                      <a:pt x="5306" y="0"/>
                      <a:pt x="5126" y="37"/>
                      <a:pt x="4949" y="105"/>
                    </a:cubicBezTo>
                    <a:cubicBezTo>
                      <a:pt x="4578" y="255"/>
                      <a:pt x="4330" y="537"/>
                      <a:pt x="4236" y="924"/>
                    </a:cubicBezTo>
                    <a:cubicBezTo>
                      <a:pt x="3940" y="2118"/>
                      <a:pt x="5287" y="4352"/>
                      <a:pt x="6564" y="6117"/>
                    </a:cubicBezTo>
                    <a:cubicBezTo>
                      <a:pt x="4946" y="5061"/>
                      <a:pt x="2904" y="3931"/>
                      <a:pt x="1592" y="3931"/>
                    </a:cubicBezTo>
                    <a:cubicBezTo>
                      <a:pt x="842" y="3931"/>
                      <a:pt x="466" y="4277"/>
                      <a:pt x="278" y="4570"/>
                    </a:cubicBezTo>
                    <a:cubicBezTo>
                      <a:pt x="38" y="4945"/>
                      <a:pt x="1" y="5354"/>
                      <a:pt x="169" y="5745"/>
                    </a:cubicBezTo>
                    <a:cubicBezTo>
                      <a:pt x="628" y="6819"/>
                      <a:pt x="2727" y="7626"/>
                      <a:pt x="4462" y="8122"/>
                    </a:cubicBezTo>
                    <a:cubicBezTo>
                      <a:pt x="2640" y="8490"/>
                      <a:pt x="388" y="9244"/>
                      <a:pt x="110" y="10735"/>
                    </a:cubicBezTo>
                    <a:cubicBezTo>
                      <a:pt x="38" y="11118"/>
                      <a:pt x="159" y="11359"/>
                      <a:pt x="271" y="11494"/>
                    </a:cubicBezTo>
                    <a:cubicBezTo>
                      <a:pt x="443" y="11704"/>
                      <a:pt x="714" y="11809"/>
                      <a:pt x="1071" y="11809"/>
                    </a:cubicBezTo>
                    <a:cubicBezTo>
                      <a:pt x="2209" y="11809"/>
                      <a:pt x="4597" y="10648"/>
                      <a:pt x="6342" y="9707"/>
                    </a:cubicBezTo>
                    <a:lnTo>
                      <a:pt x="6342" y="9707"/>
                    </a:lnTo>
                    <a:cubicBezTo>
                      <a:pt x="5115" y="11321"/>
                      <a:pt x="3658" y="13532"/>
                      <a:pt x="3845" y="14708"/>
                    </a:cubicBezTo>
                    <a:cubicBezTo>
                      <a:pt x="3898" y="15042"/>
                      <a:pt x="4071" y="15305"/>
                      <a:pt x="4341" y="15470"/>
                    </a:cubicBezTo>
                    <a:cubicBezTo>
                      <a:pt x="4706" y="15688"/>
                      <a:pt x="5070" y="15800"/>
                      <a:pt x="5427" y="15800"/>
                    </a:cubicBezTo>
                    <a:cubicBezTo>
                      <a:pt x="7326" y="15800"/>
                      <a:pt x="8363" y="12669"/>
                      <a:pt x="8858" y="10435"/>
                    </a:cubicBezTo>
                    <a:cubicBezTo>
                      <a:pt x="9399" y="12158"/>
                      <a:pt x="10432" y="14306"/>
                      <a:pt x="12249" y="14306"/>
                    </a:cubicBezTo>
                    <a:cubicBezTo>
                      <a:pt x="12369" y="14306"/>
                      <a:pt x="12489" y="14295"/>
                      <a:pt x="12617" y="14276"/>
                    </a:cubicBezTo>
                    <a:cubicBezTo>
                      <a:pt x="13353" y="14159"/>
                      <a:pt x="13597" y="13776"/>
                      <a:pt x="13676" y="13476"/>
                    </a:cubicBezTo>
                    <a:cubicBezTo>
                      <a:pt x="13916" y="12541"/>
                      <a:pt x="12605" y="11028"/>
                      <a:pt x="11273" y="9778"/>
                    </a:cubicBezTo>
                    <a:lnTo>
                      <a:pt x="11273" y="9778"/>
                    </a:lnTo>
                    <a:cubicBezTo>
                      <a:pt x="12707" y="10315"/>
                      <a:pt x="14427" y="10840"/>
                      <a:pt x="15685" y="10840"/>
                    </a:cubicBezTo>
                    <a:cubicBezTo>
                      <a:pt x="16635" y="10840"/>
                      <a:pt x="17262" y="10544"/>
                      <a:pt x="17547" y="9958"/>
                    </a:cubicBezTo>
                    <a:cubicBezTo>
                      <a:pt x="17919" y="9199"/>
                      <a:pt x="17765" y="8670"/>
                      <a:pt x="17570" y="8359"/>
                    </a:cubicBezTo>
                    <a:cubicBezTo>
                      <a:pt x="17085" y="7581"/>
                      <a:pt x="15775" y="7202"/>
                      <a:pt x="13560" y="7202"/>
                    </a:cubicBezTo>
                    <a:cubicBezTo>
                      <a:pt x="12662" y="7202"/>
                      <a:pt x="11761" y="7266"/>
                      <a:pt x="11032" y="7333"/>
                    </a:cubicBezTo>
                    <a:cubicBezTo>
                      <a:pt x="12718" y="5925"/>
                      <a:pt x="15373" y="3364"/>
                      <a:pt x="14839" y="1577"/>
                    </a:cubicBezTo>
                    <a:cubicBezTo>
                      <a:pt x="14641" y="912"/>
                      <a:pt x="14153" y="841"/>
                      <a:pt x="13950" y="841"/>
                    </a:cubicBezTo>
                    <a:cubicBezTo>
                      <a:pt x="12666" y="841"/>
                      <a:pt x="10323" y="3856"/>
                      <a:pt x="9091" y="5576"/>
                    </a:cubicBezTo>
                    <a:cubicBezTo>
                      <a:pt x="8562" y="3664"/>
                      <a:pt x="7311" y="0"/>
                      <a:pt x="5490"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23"/>
              <p:cNvSpPr/>
              <p:nvPr/>
            </p:nvSpPr>
            <p:spPr>
              <a:xfrm>
                <a:off x="2895825" y="266600"/>
                <a:ext cx="87975" cy="887175"/>
              </a:xfrm>
              <a:custGeom>
                <a:avLst/>
                <a:gdLst/>
                <a:ahLst/>
                <a:cxnLst/>
                <a:rect l="l" t="t" r="r" b="b"/>
                <a:pathLst>
                  <a:path w="3519" h="35487" extrusionOk="0">
                    <a:moveTo>
                      <a:pt x="473" y="0"/>
                    </a:moveTo>
                    <a:cubicBezTo>
                      <a:pt x="457" y="0"/>
                      <a:pt x="441" y="1"/>
                      <a:pt x="424" y="3"/>
                    </a:cubicBezTo>
                    <a:cubicBezTo>
                      <a:pt x="181" y="22"/>
                      <a:pt x="1" y="232"/>
                      <a:pt x="19" y="476"/>
                    </a:cubicBezTo>
                    <a:lnTo>
                      <a:pt x="2621" y="35081"/>
                    </a:lnTo>
                    <a:cubicBezTo>
                      <a:pt x="2637" y="35309"/>
                      <a:pt x="2831" y="35486"/>
                      <a:pt x="3060" y="35486"/>
                    </a:cubicBezTo>
                    <a:lnTo>
                      <a:pt x="3094" y="35486"/>
                    </a:lnTo>
                    <a:cubicBezTo>
                      <a:pt x="3339" y="35467"/>
                      <a:pt x="3519" y="35257"/>
                      <a:pt x="3500" y="35013"/>
                    </a:cubicBezTo>
                    <a:lnTo>
                      <a:pt x="897" y="408"/>
                    </a:lnTo>
                    <a:cubicBezTo>
                      <a:pt x="880" y="183"/>
                      <a:pt x="714" y="0"/>
                      <a:pt x="47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23"/>
              <p:cNvSpPr/>
              <p:nvPr/>
            </p:nvSpPr>
            <p:spPr>
              <a:xfrm>
                <a:off x="932600" y="994975"/>
                <a:ext cx="1811550" cy="1803500"/>
              </a:xfrm>
              <a:custGeom>
                <a:avLst/>
                <a:gdLst/>
                <a:ahLst/>
                <a:cxnLst/>
                <a:rect l="l" t="t" r="r" b="b"/>
                <a:pathLst>
                  <a:path w="72462" h="72140" extrusionOk="0">
                    <a:moveTo>
                      <a:pt x="60854" y="0"/>
                    </a:moveTo>
                    <a:cubicBezTo>
                      <a:pt x="60577" y="0"/>
                      <a:pt x="60424" y="237"/>
                      <a:pt x="60510" y="760"/>
                    </a:cubicBezTo>
                    <a:cubicBezTo>
                      <a:pt x="60945" y="3414"/>
                      <a:pt x="62725" y="4004"/>
                      <a:pt x="57179" y="7424"/>
                    </a:cubicBezTo>
                    <a:cubicBezTo>
                      <a:pt x="51637" y="10849"/>
                      <a:pt x="1" y="35162"/>
                      <a:pt x="54852" y="72140"/>
                    </a:cubicBezTo>
                    <a:cubicBezTo>
                      <a:pt x="54852" y="72140"/>
                      <a:pt x="72461" y="62118"/>
                      <a:pt x="70960" y="51158"/>
                    </a:cubicBezTo>
                    <a:lnTo>
                      <a:pt x="70960" y="51158"/>
                    </a:lnTo>
                    <a:cubicBezTo>
                      <a:pt x="70960" y="51158"/>
                      <a:pt x="70626" y="51196"/>
                      <a:pt x="70026" y="51196"/>
                    </a:cubicBezTo>
                    <a:cubicBezTo>
                      <a:pt x="67134" y="51196"/>
                      <a:pt x="58051" y="50316"/>
                      <a:pt x="50124" y="40084"/>
                    </a:cubicBezTo>
                    <a:cubicBezTo>
                      <a:pt x="40549" y="27731"/>
                      <a:pt x="60318" y="14525"/>
                      <a:pt x="63082" y="7424"/>
                    </a:cubicBezTo>
                    <a:cubicBezTo>
                      <a:pt x="64674" y="3339"/>
                      <a:pt x="61893" y="0"/>
                      <a:pt x="60854"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23"/>
              <p:cNvSpPr/>
              <p:nvPr/>
            </p:nvSpPr>
            <p:spPr>
              <a:xfrm>
                <a:off x="1816225" y="2030900"/>
                <a:ext cx="1023675" cy="826025"/>
              </a:xfrm>
              <a:custGeom>
                <a:avLst/>
                <a:gdLst/>
                <a:ahLst/>
                <a:cxnLst/>
                <a:rect l="l" t="t" r="r" b="b"/>
                <a:pathLst>
                  <a:path w="40947" h="33041" extrusionOk="0">
                    <a:moveTo>
                      <a:pt x="17396" y="1"/>
                    </a:moveTo>
                    <a:cubicBezTo>
                      <a:pt x="14200" y="1"/>
                      <a:pt x="1340" y="15799"/>
                      <a:pt x="1340" y="15799"/>
                    </a:cubicBezTo>
                    <a:cubicBezTo>
                      <a:pt x="0" y="20516"/>
                      <a:pt x="19814" y="32430"/>
                      <a:pt x="23179" y="33030"/>
                    </a:cubicBezTo>
                    <a:cubicBezTo>
                      <a:pt x="23217" y="33037"/>
                      <a:pt x="23257" y="33040"/>
                      <a:pt x="23298" y="33040"/>
                    </a:cubicBezTo>
                    <a:cubicBezTo>
                      <a:pt x="26870" y="33040"/>
                      <a:pt x="40946" y="7599"/>
                      <a:pt x="40946" y="7599"/>
                    </a:cubicBezTo>
                    <a:cubicBezTo>
                      <a:pt x="40946" y="7599"/>
                      <a:pt x="27380" y="7599"/>
                      <a:pt x="17805" y="127"/>
                    </a:cubicBezTo>
                    <a:cubicBezTo>
                      <a:pt x="17696" y="42"/>
                      <a:pt x="17559" y="1"/>
                      <a:pt x="1739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23"/>
              <p:cNvSpPr/>
              <p:nvPr/>
            </p:nvSpPr>
            <p:spPr>
              <a:xfrm>
                <a:off x="3144875" y="2479750"/>
                <a:ext cx="2951400" cy="1778850"/>
              </a:xfrm>
              <a:custGeom>
                <a:avLst/>
                <a:gdLst/>
                <a:ahLst/>
                <a:cxnLst/>
                <a:rect l="l" t="t" r="r" b="b"/>
                <a:pathLst>
                  <a:path w="118056" h="71154" extrusionOk="0">
                    <a:moveTo>
                      <a:pt x="62812" y="1"/>
                    </a:moveTo>
                    <a:cubicBezTo>
                      <a:pt x="47324" y="1"/>
                      <a:pt x="21102" y="33220"/>
                      <a:pt x="21102" y="33220"/>
                    </a:cubicBezTo>
                    <a:cubicBezTo>
                      <a:pt x="10329" y="43737"/>
                      <a:pt x="0" y="62996"/>
                      <a:pt x="17738" y="69687"/>
                    </a:cubicBezTo>
                    <a:cubicBezTo>
                      <a:pt x="20406" y="70693"/>
                      <a:pt x="22928" y="71153"/>
                      <a:pt x="25311" y="71153"/>
                    </a:cubicBezTo>
                    <a:cubicBezTo>
                      <a:pt x="49935" y="71153"/>
                      <a:pt x="59854" y="22064"/>
                      <a:pt x="65615" y="19613"/>
                    </a:cubicBezTo>
                    <a:cubicBezTo>
                      <a:pt x="66644" y="19175"/>
                      <a:pt x="67733" y="18974"/>
                      <a:pt x="68869" y="18974"/>
                    </a:cubicBezTo>
                    <a:cubicBezTo>
                      <a:pt x="81498" y="18974"/>
                      <a:pt x="100018" y="43779"/>
                      <a:pt x="106577" y="45081"/>
                    </a:cubicBezTo>
                    <a:cubicBezTo>
                      <a:pt x="107414" y="45248"/>
                      <a:pt x="108216" y="45323"/>
                      <a:pt x="108977" y="45323"/>
                    </a:cubicBezTo>
                    <a:cubicBezTo>
                      <a:pt x="114638" y="45323"/>
                      <a:pt x="118055" y="41169"/>
                      <a:pt x="117327" y="39524"/>
                    </a:cubicBezTo>
                    <a:cubicBezTo>
                      <a:pt x="117123" y="39060"/>
                      <a:pt x="116712" y="38902"/>
                      <a:pt x="116158" y="38902"/>
                    </a:cubicBezTo>
                    <a:cubicBezTo>
                      <a:pt x="115561" y="38902"/>
                      <a:pt x="114797" y="39086"/>
                      <a:pt x="113948" y="39269"/>
                    </a:cubicBezTo>
                    <a:cubicBezTo>
                      <a:pt x="113099" y="39452"/>
                      <a:pt x="112162" y="39635"/>
                      <a:pt x="111218" y="39635"/>
                    </a:cubicBezTo>
                    <a:cubicBezTo>
                      <a:pt x="110453" y="39635"/>
                      <a:pt x="109683" y="39515"/>
                      <a:pt x="108950" y="39175"/>
                    </a:cubicBezTo>
                    <a:cubicBezTo>
                      <a:pt x="106051" y="37831"/>
                      <a:pt x="89804" y="2035"/>
                      <a:pt x="63599" y="30"/>
                    </a:cubicBezTo>
                    <a:cubicBezTo>
                      <a:pt x="63340" y="11"/>
                      <a:pt x="63078" y="1"/>
                      <a:pt x="62812"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37;p23"/>
              <p:cNvSpPr/>
              <p:nvPr/>
            </p:nvSpPr>
            <p:spPr>
              <a:xfrm>
                <a:off x="3761700" y="2313975"/>
                <a:ext cx="2369575" cy="1683450"/>
              </a:xfrm>
              <a:custGeom>
                <a:avLst/>
                <a:gdLst/>
                <a:ahLst/>
                <a:cxnLst/>
                <a:rect l="l" t="t" r="r" b="b"/>
                <a:pathLst>
                  <a:path w="94783" h="67338" extrusionOk="0">
                    <a:moveTo>
                      <a:pt x="40295" y="0"/>
                    </a:moveTo>
                    <a:cubicBezTo>
                      <a:pt x="38948" y="0"/>
                      <a:pt x="37666" y="140"/>
                      <a:pt x="36467" y="443"/>
                    </a:cubicBezTo>
                    <a:cubicBezTo>
                      <a:pt x="20430" y="4503"/>
                      <a:pt x="10108" y="32086"/>
                      <a:pt x="10108" y="32086"/>
                    </a:cubicBezTo>
                    <a:cubicBezTo>
                      <a:pt x="4014" y="44235"/>
                      <a:pt x="0" y="67338"/>
                      <a:pt x="9429" y="67338"/>
                    </a:cubicBezTo>
                    <a:cubicBezTo>
                      <a:pt x="11132" y="67338"/>
                      <a:pt x="13274" y="66584"/>
                      <a:pt x="15921" y="64876"/>
                    </a:cubicBezTo>
                    <a:cubicBezTo>
                      <a:pt x="33227" y="53710"/>
                      <a:pt x="36508" y="24118"/>
                      <a:pt x="41540" y="18651"/>
                    </a:cubicBezTo>
                    <a:cubicBezTo>
                      <a:pt x="42301" y="17825"/>
                      <a:pt x="43701" y="17479"/>
                      <a:pt x="45563" y="17479"/>
                    </a:cubicBezTo>
                    <a:cubicBezTo>
                      <a:pt x="50326" y="17479"/>
                      <a:pt x="58106" y="19741"/>
                      <a:pt x="65916" y="22000"/>
                    </a:cubicBezTo>
                    <a:cubicBezTo>
                      <a:pt x="73730" y="24262"/>
                      <a:pt x="81571" y="26524"/>
                      <a:pt x="86453" y="26524"/>
                    </a:cubicBezTo>
                    <a:cubicBezTo>
                      <a:pt x="87415" y="26524"/>
                      <a:pt x="88261" y="26436"/>
                      <a:pt x="88971" y="26244"/>
                    </a:cubicBezTo>
                    <a:cubicBezTo>
                      <a:pt x="92499" y="25284"/>
                      <a:pt x="94783" y="16168"/>
                      <a:pt x="93774" y="16168"/>
                    </a:cubicBezTo>
                    <a:cubicBezTo>
                      <a:pt x="93708" y="16168"/>
                      <a:pt x="93628" y="16207"/>
                      <a:pt x="93533" y="16289"/>
                    </a:cubicBezTo>
                    <a:cubicBezTo>
                      <a:pt x="91655" y="17926"/>
                      <a:pt x="88306" y="18114"/>
                      <a:pt x="86068" y="19676"/>
                    </a:cubicBezTo>
                    <a:cubicBezTo>
                      <a:pt x="85970" y="19745"/>
                      <a:pt x="85834" y="19777"/>
                      <a:pt x="85664" y="19777"/>
                    </a:cubicBezTo>
                    <a:cubicBezTo>
                      <a:pt x="83577" y="19777"/>
                      <a:pt x="76239" y="14834"/>
                      <a:pt x="67422" y="9891"/>
                    </a:cubicBezTo>
                    <a:cubicBezTo>
                      <a:pt x="58602" y="4944"/>
                      <a:pt x="48301" y="0"/>
                      <a:pt x="40295"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38;p23"/>
              <p:cNvSpPr/>
              <p:nvPr/>
            </p:nvSpPr>
            <p:spPr>
              <a:xfrm>
                <a:off x="3444400" y="2486000"/>
                <a:ext cx="2377575" cy="1774475"/>
              </a:xfrm>
              <a:custGeom>
                <a:avLst/>
                <a:gdLst/>
                <a:ahLst/>
                <a:cxnLst/>
                <a:rect l="l" t="t" r="r" b="b"/>
                <a:pathLst>
                  <a:path w="95103" h="70979" extrusionOk="0">
                    <a:moveTo>
                      <a:pt x="51969" y="0"/>
                    </a:moveTo>
                    <a:cubicBezTo>
                      <a:pt x="33826" y="0"/>
                      <a:pt x="15433" y="25539"/>
                      <a:pt x="15433" y="25539"/>
                    </a:cubicBezTo>
                    <a:cubicBezTo>
                      <a:pt x="12914" y="28877"/>
                      <a:pt x="1" y="69084"/>
                      <a:pt x="10803" y="70729"/>
                    </a:cubicBezTo>
                    <a:cubicBezTo>
                      <a:pt x="11905" y="70897"/>
                      <a:pt x="12970" y="70978"/>
                      <a:pt x="14002" y="70978"/>
                    </a:cubicBezTo>
                    <a:cubicBezTo>
                      <a:pt x="32826" y="70978"/>
                      <a:pt x="40712" y="43906"/>
                      <a:pt x="58674" y="20384"/>
                    </a:cubicBezTo>
                    <a:cubicBezTo>
                      <a:pt x="58864" y="20134"/>
                      <a:pt x="59122" y="20017"/>
                      <a:pt x="59439" y="20017"/>
                    </a:cubicBezTo>
                    <a:cubicBezTo>
                      <a:pt x="61608" y="20017"/>
                      <a:pt x="66536" y="25472"/>
                      <a:pt x="71448" y="30931"/>
                    </a:cubicBezTo>
                    <a:cubicBezTo>
                      <a:pt x="76357" y="36384"/>
                      <a:pt x="81252" y="41839"/>
                      <a:pt x="83359" y="41839"/>
                    </a:cubicBezTo>
                    <a:cubicBezTo>
                      <a:pt x="83361" y="41839"/>
                      <a:pt x="83363" y="41839"/>
                      <a:pt x="83365" y="41839"/>
                    </a:cubicBezTo>
                    <a:cubicBezTo>
                      <a:pt x="87878" y="41816"/>
                      <a:pt x="95103" y="33593"/>
                      <a:pt x="93308" y="30953"/>
                    </a:cubicBezTo>
                    <a:cubicBezTo>
                      <a:pt x="91514" y="28314"/>
                      <a:pt x="71245" y="3795"/>
                      <a:pt x="55891" y="419"/>
                    </a:cubicBezTo>
                    <a:cubicBezTo>
                      <a:pt x="54589" y="133"/>
                      <a:pt x="53280" y="0"/>
                      <a:pt x="51969" y="0"/>
                    </a:cubicBezTo>
                    <a:close/>
                  </a:path>
                </a:pathLst>
              </a:custGeom>
              <a:solidFill>
                <a:srgbClr val="DFC8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39;p23"/>
              <p:cNvSpPr/>
              <p:nvPr/>
            </p:nvSpPr>
            <p:spPr>
              <a:xfrm>
                <a:off x="3282200" y="887100"/>
                <a:ext cx="1027525" cy="1608625"/>
              </a:xfrm>
              <a:custGeom>
                <a:avLst/>
                <a:gdLst/>
                <a:ahLst/>
                <a:cxnLst/>
                <a:rect l="l" t="t" r="r" b="b"/>
                <a:pathLst>
                  <a:path w="41101" h="64345" extrusionOk="0">
                    <a:moveTo>
                      <a:pt x="5099" y="0"/>
                    </a:moveTo>
                    <a:cubicBezTo>
                      <a:pt x="4087" y="0"/>
                      <a:pt x="1965" y="6128"/>
                      <a:pt x="7408" y="9784"/>
                    </a:cubicBezTo>
                    <a:cubicBezTo>
                      <a:pt x="12838" y="13434"/>
                      <a:pt x="27793" y="15600"/>
                      <a:pt x="20479" y="32617"/>
                    </a:cubicBezTo>
                    <a:cubicBezTo>
                      <a:pt x="17663" y="39173"/>
                      <a:pt x="601" y="51898"/>
                      <a:pt x="601" y="51898"/>
                    </a:cubicBezTo>
                    <a:cubicBezTo>
                      <a:pt x="1" y="54151"/>
                      <a:pt x="15699" y="64345"/>
                      <a:pt x="15699" y="64345"/>
                    </a:cubicBezTo>
                    <a:cubicBezTo>
                      <a:pt x="15699" y="64345"/>
                      <a:pt x="41101" y="48297"/>
                      <a:pt x="38258" y="26695"/>
                    </a:cubicBezTo>
                    <a:cubicBezTo>
                      <a:pt x="35266" y="3971"/>
                      <a:pt x="8846" y="6524"/>
                      <a:pt x="7510" y="5961"/>
                    </a:cubicBezTo>
                    <a:cubicBezTo>
                      <a:pt x="6173" y="5394"/>
                      <a:pt x="5899" y="3471"/>
                      <a:pt x="5482" y="618"/>
                    </a:cubicBezTo>
                    <a:cubicBezTo>
                      <a:pt x="5420" y="191"/>
                      <a:pt x="5277" y="0"/>
                      <a:pt x="5099"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40;p23"/>
              <p:cNvSpPr/>
              <p:nvPr/>
            </p:nvSpPr>
            <p:spPr>
              <a:xfrm>
                <a:off x="3240225" y="1864325"/>
                <a:ext cx="874350" cy="712600"/>
              </a:xfrm>
              <a:custGeom>
                <a:avLst/>
                <a:gdLst/>
                <a:ahLst/>
                <a:cxnLst/>
                <a:rect l="l" t="t" r="r" b="b"/>
                <a:pathLst>
                  <a:path w="34974" h="28504" extrusionOk="0">
                    <a:moveTo>
                      <a:pt x="17063" y="0"/>
                    </a:moveTo>
                    <a:cubicBezTo>
                      <a:pt x="15943" y="0"/>
                      <a:pt x="15037" y="354"/>
                      <a:pt x="14472" y="1169"/>
                    </a:cubicBezTo>
                    <a:cubicBezTo>
                      <a:pt x="10908" y="6302"/>
                      <a:pt x="1" y="10687"/>
                      <a:pt x="1" y="10687"/>
                    </a:cubicBezTo>
                    <a:cubicBezTo>
                      <a:pt x="1" y="10687"/>
                      <a:pt x="5564" y="28504"/>
                      <a:pt x="14969" y="28504"/>
                    </a:cubicBezTo>
                    <a:cubicBezTo>
                      <a:pt x="16170" y="28504"/>
                      <a:pt x="17434" y="28213"/>
                      <a:pt x="18757" y="27558"/>
                    </a:cubicBezTo>
                    <a:cubicBezTo>
                      <a:pt x="30437" y="21772"/>
                      <a:pt x="33756" y="19015"/>
                      <a:pt x="34418" y="14089"/>
                    </a:cubicBezTo>
                    <a:cubicBezTo>
                      <a:pt x="34973" y="9945"/>
                      <a:pt x="23001" y="0"/>
                      <a:pt x="170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41;p23"/>
              <p:cNvSpPr/>
              <p:nvPr/>
            </p:nvSpPr>
            <p:spPr>
              <a:xfrm>
                <a:off x="3934025" y="1360050"/>
                <a:ext cx="363300" cy="711400"/>
              </a:xfrm>
              <a:custGeom>
                <a:avLst/>
                <a:gdLst/>
                <a:ahLst/>
                <a:cxnLst/>
                <a:rect l="l" t="t" r="r" b="b"/>
                <a:pathLst>
                  <a:path w="14532" h="28456" extrusionOk="0">
                    <a:moveTo>
                      <a:pt x="7274" y="1"/>
                    </a:moveTo>
                    <a:cubicBezTo>
                      <a:pt x="7135" y="1"/>
                      <a:pt x="7924" y="658"/>
                      <a:pt x="8851" y="2047"/>
                    </a:cubicBezTo>
                    <a:cubicBezTo>
                      <a:pt x="8637" y="1120"/>
                      <a:pt x="8246" y="470"/>
                      <a:pt x="7676" y="178"/>
                    </a:cubicBezTo>
                    <a:cubicBezTo>
                      <a:pt x="7443" y="61"/>
                      <a:pt x="7316" y="1"/>
                      <a:pt x="7274" y="1"/>
                    </a:cubicBezTo>
                    <a:close/>
                    <a:moveTo>
                      <a:pt x="8851" y="2047"/>
                    </a:moveTo>
                    <a:lnTo>
                      <a:pt x="8851" y="2047"/>
                    </a:lnTo>
                    <a:cubicBezTo>
                      <a:pt x="9884" y="6478"/>
                      <a:pt x="6921" y="17172"/>
                      <a:pt x="890" y="24280"/>
                    </a:cubicBezTo>
                    <a:cubicBezTo>
                      <a:pt x="1" y="25335"/>
                      <a:pt x="5156" y="28455"/>
                      <a:pt x="5156" y="28455"/>
                    </a:cubicBezTo>
                    <a:cubicBezTo>
                      <a:pt x="14532" y="14033"/>
                      <a:pt x="11239" y="5622"/>
                      <a:pt x="8851" y="2047"/>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42;p23"/>
              <p:cNvSpPr/>
              <p:nvPr/>
            </p:nvSpPr>
            <p:spPr>
              <a:xfrm>
                <a:off x="2063375" y="2117750"/>
                <a:ext cx="2016275" cy="2141175"/>
              </a:xfrm>
              <a:custGeom>
                <a:avLst/>
                <a:gdLst/>
                <a:ahLst/>
                <a:cxnLst/>
                <a:rect l="l" t="t" r="r" b="b"/>
                <a:pathLst>
                  <a:path w="80651" h="85647" extrusionOk="0">
                    <a:moveTo>
                      <a:pt x="53861" y="1"/>
                    </a:moveTo>
                    <a:cubicBezTo>
                      <a:pt x="37884" y="1"/>
                      <a:pt x="12151" y="11417"/>
                      <a:pt x="12151" y="11417"/>
                    </a:cubicBezTo>
                    <a:cubicBezTo>
                      <a:pt x="1" y="22276"/>
                      <a:pt x="25218" y="85646"/>
                      <a:pt x="64362" y="85646"/>
                    </a:cubicBezTo>
                    <a:cubicBezTo>
                      <a:pt x="80650" y="85643"/>
                      <a:pt x="70674" y="40269"/>
                      <a:pt x="70674" y="40269"/>
                    </a:cubicBezTo>
                    <a:cubicBezTo>
                      <a:pt x="54280" y="38576"/>
                      <a:pt x="73971" y="14191"/>
                      <a:pt x="64362" y="3355"/>
                    </a:cubicBezTo>
                    <a:cubicBezTo>
                      <a:pt x="62221" y="939"/>
                      <a:pt x="58442" y="1"/>
                      <a:pt x="5386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43;p23"/>
              <p:cNvSpPr/>
              <p:nvPr/>
            </p:nvSpPr>
            <p:spPr>
              <a:xfrm>
                <a:off x="2778750" y="1709550"/>
                <a:ext cx="481600" cy="634850"/>
              </a:xfrm>
              <a:custGeom>
                <a:avLst/>
                <a:gdLst/>
                <a:ahLst/>
                <a:cxnLst/>
                <a:rect l="l" t="t" r="r" b="b"/>
                <a:pathLst>
                  <a:path w="19264" h="25394" extrusionOk="0">
                    <a:moveTo>
                      <a:pt x="9811" y="0"/>
                    </a:moveTo>
                    <a:cubicBezTo>
                      <a:pt x="8593" y="0"/>
                      <a:pt x="7436" y="403"/>
                      <a:pt x="6989" y="939"/>
                    </a:cubicBezTo>
                    <a:cubicBezTo>
                      <a:pt x="5851" y="2302"/>
                      <a:pt x="11074" y="17017"/>
                      <a:pt x="707" y="20374"/>
                    </a:cubicBezTo>
                    <a:cubicBezTo>
                      <a:pt x="0" y="20603"/>
                      <a:pt x="5931" y="25393"/>
                      <a:pt x="11332" y="25393"/>
                    </a:cubicBezTo>
                    <a:cubicBezTo>
                      <a:pt x="14884" y="25393"/>
                      <a:pt x="18207" y="23321"/>
                      <a:pt x="19264" y="16518"/>
                    </a:cubicBezTo>
                    <a:lnTo>
                      <a:pt x="19264" y="16518"/>
                    </a:lnTo>
                    <a:cubicBezTo>
                      <a:pt x="19263" y="16518"/>
                      <a:pt x="19008" y="16581"/>
                      <a:pt x="18604" y="16581"/>
                    </a:cubicBezTo>
                    <a:cubicBezTo>
                      <a:pt x="16905" y="16581"/>
                      <a:pt x="12569" y="15469"/>
                      <a:pt x="13488" y="3890"/>
                    </a:cubicBezTo>
                    <a:cubicBezTo>
                      <a:pt x="13718" y="963"/>
                      <a:pt x="11693" y="0"/>
                      <a:pt x="9811"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44;p23"/>
              <p:cNvSpPr/>
              <p:nvPr/>
            </p:nvSpPr>
            <p:spPr>
              <a:xfrm>
                <a:off x="2838875" y="1615100"/>
                <a:ext cx="421950" cy="351950"/>
              </a:xfrm>
              <a:custGeom>
                <a:avLst/>
                <a:gdLst/>
                <a:ahLst/>
                <a:cxnLst/>
                <a:rect l="l" t="t" r="r" b="b"/>
                <a:pathLst>
                  <a:path w="16878" h="14078" extrusionOk="0">
                    <a:moveTo>
                      <a:pt x="7624" y="1"/>
                    </a:moveTo>
                    <a:cubicBezTo>
                      <a:pt x="5405" y="1"/>
                      <a:pt x="2220" y="1697"/>
                      <a:pt x="1640" y="5063"/>
                    </a:cubicBezTo>
                    <a:cubicBezTo>
                      <a:pt x="1640" y="5063"/>
                      <a:pt x="0" y="14078"/>
                      <a:pt x="3545" y="14078"/>
                    </a:cubicBezTo>
                    <a:cubicBezTo>
                      <a:pt x="3797" y="14078"/>
                      <a:pt x="4075" y="14032"/>
                      <a:pt x="4381" y="13935"/>
                    </a:cubicBezTo>
                    <a:cubicBezTo>
                      <a:pt x="16877" y="9970"/>
                      <a:pt x="10381" y="354"/>
                      <a:pt x="8177" y="39"/>
                    </a:cubicBezTo>
                    <a:cubicBezTo>
                      <a:pt x="8001" y="13"/>
                      <a:pt x="7816" y="1"/>
                      <a:pt x="7624"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45;p23"/>
              <p:cNvSpPr/>
              <p:nvPr/>
            </p:nvSpPr>
            <p:spPr>
              <a:xfrm>
                <a:off x="2907175" y="1967050"/>
                <a:ext cx="231125" cy="198075"/>
              </a:xfrm>
              <a:custGeom>
                <a:avLst/>
                <a:gdLst/>
                <a:ahLst/>
                <a:cxnLst/>
                <a:rect l="l" t="t" r="r" b="b"/>
                <a:pathLst>
                  <a:path w="9245" h="7923" extrusionOk="0">
                    <a:moveTo>
                      <a:pt x="6838" y="0"/>
                    </a:moveTo>
                    <a:cubicBezTo>
                      <a:pt x="6838" y="0"/>
                      <a:pt x="4552" y="2448"/>
                      <a:pt x="2017" y="2853"/>
                    </a:cubicBezTo>
                    <a:cubicBezTo>
                      <a:pt x="2017" y="2853"/>
                      <a:pt x="1296" y="6026"/>
                      <a:pt x="34" y="7855"/>
                    </a:cubicBezTo>
                    <a:cubicBezTo>
                      <a:pt x="1" y="7900"/>
                      <a:pt x="57" y="7922"/>
                      <a:pt x="185" y="7922"/>
                    </a:cubicBezTo>
                    <a:cubicBezTo>
                      <a:pt x="1408" y="7922"/>
                      <a:pt x="9245" y="5658"/>
                      <a:pt x="6838"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46;p23"/>
              <p:cNvSpPr/>
              <p:nvPr/>
            </p:nvSpPr>
            <p:spPr>
              <a:xfrm>
                <a:off x="5681625" y="3321900"/>
                <a:ext cx="557375" cy="405075"/>
              </a:xfrm>
              <a:custGeom>
                <a:avLst/>
                <a:gdLst/>
                <a:ahLst/>
                <a:cxnLst/>
                <a:rect l="l" t="t" r="r" b="b"/>
                <a:pathLst>
                  <a:path w="22295" h="16203" extrusionOk="0">
                    <a:moveTo>
                      <a:pt x="22029" y="0"/>
                    </a:moveTo>
                    <a:cubicBezTo>
                      <a:pt x="20800" y="0"/>
                      <a:pt x="14228" y="4269"/>
                      <a:pt x="9658" y="4269"/>
                    </a:cubicBezTo>
                    <a:cubicBezTo>
                      <a:pt x="8456" y="4269"/>
                      <a:pt x="7393" y="3974"/>
                      <a:pt x="6602" y="3229"/>
                    </a:cubicBezTo>
                    <a:cubicBezTo>
                      <a:pt x="6566" y="3195"/>
                      <a:pt x="6516" y="3179"/>
                      <a:pt x="6455" y="3179"/>
                    </a:cubicBezTo>
                    <a:cubicBezTo>
                      <a:pt x="5311" y="3179"/>
                      <a:pt x="1" y="8804"/>
                      <a:pt x="1" y="8804"/>
                    </a:cubicBezTo>
                    <a:cubicBezTo>
                      <a:pt x="1" y="8804"/>
                      <a:pt x="5973" y="16203"/>
                      <a:pt x="7524" y="16203"/>
                    </a:cubicBezTo>
                    <a:cubicBezTo>
                      <a:pt x="7537" y="16203"/>
                      <a:pt x="7550" y="16202"/>
                      <a:pt x="7562" y="16201"/>
                    </a:cubicBezTo>
                    <a:cubicBezTo>
                      <a:pt x="9049" y="16074"/>
                      <a:pt x="20953" y="2917"/>
                      <a:pt x="22150" y="427"/>
                    </a:cubicBezTo>
                    <a:cubicBezTo>
                      <a:pt x="22295" y="128"/>
                      <a:pt x="22242" y="0"/>
                      <a:pt x="22029"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47;p23"/>
              <p:cNvSpPr/>
              <p:nvPr/>
            </p:nvSpPr>
            <p:spPr>
              <a:xfrm>
                <a:off x="5858575" y="3403925"/>
                <a:ext cx="69950" cy="105200"/>
              </a:xfrm>
              <a:custGeom>
                <a:avLst/>
                <a:gdLst/>
                <a:ahLst/>
                <a:cxnLst/>
                <a:rect l="l" t="t" r="r" b="b"/>
                <a:pathLst>
                  <a:path w="2798" h="4208" extrusionOk="0">
                    <a:moveTo>
                      <a:pt x="2077" y="1"/>
                    </a:moveTo>
                    <a:cubicBezTo>
                      <a:pt x="1836" y="1"/>
                      <a:pt x="1609" y="140"/>
                      <a:pt x="1503" y="368"/>
                    </a:cubicBezTo>
                    <a:lnTo>
                      <a:pt x="146" y="3308"/>
                    </a:lnTo>
                    <a:cubicBezTo>
                      <a:pt x="0" y="3627"/>
                      <a:pt x="139" y="4003"/>
                      <a:pt x="455" y="4149"/>
                    </a:cubicBezTo>
                    <a:cubicBezTo>
                      <a:pt x="540" y="4189"/>
                      <a:pt x="629" y="4208"/>
                      <a:pt x="718" y="4208"/>
                    </a:cubicBezTo>
                    <a:cubicBezTo>
                      <a:pt x="813" y="4208"/>
                      <a:pt x="906" y="4186"/>
                      <a:pt x="992" y="4146"/>
                    </a:cubicBezTo>
                    <a:cubicBezTo>
                      <a:pt x="1123" y="4085"/>
                      <a:pt x="1232" y="3981"/>
                      <a:pt x="1295" y="3837"/>
                    </a:cubicBezTo>
                    <a:lnTo>
                      <a:pt x="2652" y="901"/>
                    </a:lnTo>
                    <a:cubicBezTo>
                      <a:pt x="2798" y="582"/>
                      <a:pt x="2659" y="207"/>
                      <a:pt x="2343" y="61"/>
                    </a:cubicBezTo>
                    <a:cubicBezTo>
                      <a:pt x="2256" y="20"/>
                      <a:pt x="2166" y="1"/>
                      <a:pt x="2077"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48;p23"/>
              <p:cNvSpPr/>
              <p:nvPr/>
            </p:nvSpPr>
            <p:spPr>
              <a:xfrm>
                <a:off x="5934050" y="3404125"/>
                <a:ext cx="40575" cy="129325"/>
              </a:xfrm>
              <a:custGeom>
                <a:avLst/>
                <a:gdLst/>
                <a:ahLst/>
                <a:cxnLst/>
                <a:rect l="l" t="t" r="r" b="b"/>
                <a:pathLst>
                  <a:path w="1623" h="5173" extrusionOk="0">
                    <a:moveTo>
                      <a:pt x="958" y="1"/>
                    </a:moveTo>
                    <a:cubicBezTo>
                      <a:pt x="637" y="1"/>
                      <a:pt x="356" y="255"/>
                      <a:pt x="331" y="585"/>
                    </a:cubicBezTo>
                    <a:lnTo>
                      <a:pt x="30" y="4494"/>
                    </a:lnTo>
                    <a:cubicBezTo>
                      <a:pt x="0" y="4840"/>
                      <a:pt x="263" y="5144"/>
                      <a:pt x="612" y="5170"/>
                    </a:cubicBezTo>
                    <a:cubicBezTo>
                      <a:pt x="631" y="5172"/>
                      <a:pt x="650" y="5173"/>
                      <a:pt x="668" y="5173"/>
                    </a:cubicBezTo>
                    <a:cubicBezTo>
                      <a:pt x="761" y="5173"/>
                      <a:pt x="849" y="5151"/>
                      <a:pt x="928" y="5114"/>
                    </a:cubicBezTo>
                    <a:cubicBezTo>
                      <a:pt x="1127" y="5020"/>
                      <a:pt x="1273" y="4824"/>
                      <a:pt x="1292" y="4588"/>
                    </a:cubicBezTo>
                    <a:lnTo>
                      <a:pt x="1593" y="683"/>
                    </a:lnTo>
                    <a:cubicBezTo>
                      <a:pt x="1622" y="334"/>
                      <a:pt x="1359" y="30"/>
                      <a:pt x="1010" y="3"/>
                    </a:cubicBezTo>
                    <a:cubicBezTo>
                      <a:pt x="993" y="2"/>
                      <a:pt x="975" y="1"/>
                      <a:pt x="95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49;p23"/>
              <p:cNvSpPr/>
              <p:nvPr/>
            </p:nvSpPr>
            <p:spPr>
              <a:xfrm>
                <a:off x="5991675" y="3382900"/>
                <a:ext cx="57675" cy="124475"/>
              </a:xfrm>
              <a:custGeom>
                <a:avLst/>
                <a:gdLst/>
                <a:ahLst/>
                <a:cxnLst/>
                <a:rect l="l" t="t" r="r" b="b"/>
                <a:pathLst>
                  <a:path w="2307" h="4979" extrusionOk="0">
                    <a:moveTo>
                      <a:pt x="699" y="1"/>
                    </a:moveTo>
                    <a:cubicBezTo>
                      <a:pt x="650" y="1"/>
                      <a:pt x="599" y="6"/>
                      <a:pt x="549" y="18"/>
                    </a:cubicBezTo>
                    <a:cubicBezTo>
                      <a:pt x="203" y="105"/>
                      <a:pt x="0" y="447"/>
                      <a:pt x="83" y="784"/>
                    </a:cubicBezTo>
                    <a:lnTo>
                      <a:pt x="1003" y="4498"/>
                    </a:lnTo>
                    <a:cubicBezTo>
                      <a:pt x="1073" y="4786"/>
                      <a:pt x="1332" y="4978"/>
                      <a:pt x="1618" y="4978"/>
                    </a:cubicBezTo>
                    <a:cubicBezTo>
                      <a:pt x="1668" y="4978"/>
                      <a:pt x="1719" y="4973"/>
                      <a:pt x="1769" y="4960"/>
                    </a:cubicBezTo>
                    <a:cubicBezTo>
                      <a:pt x="1811" y="4949"/>
                      <a:pt x="1851" y="4934"/>
                      <a:pt x="1886" y="4919"/>
                    </a:cubicBezTo>
                    <a:cubicBezTo>
                      <a:pt x="2156" y="4791"/>
                      <a:pt x="2306" y="4491"/>
                      <a:pt x="2231" y="4194"/>
                    </a:cubicBezTo>
                    <a:lnTo>
                      <a:pt x="1315" y="481"/>
                    </a:lnTo>
                    <a:cubicBezTo>
                      <a:pt x="1245" y="193"/>
                      <a:pt x="984" y="1"/>
                      <a:pt x="69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50;p23"/>
              <p:cNvSpPr/>
              <p:nvPr/>
            </p:nvSpPr>
            <p:spPr>
              <a:xfrm>
                <a:off x="5808150" y="2496525"/>
                <a:ext cx="337500" cy="547325"/>
              </a:xfrm>
              <a:custGeom>
                <a:avLst/>
                <a:gdLst/>
                <a:ahLst/>
                <a:cxnLst/>
                <a:rect l="l" t="t" r="r" b="b"/>
                <a:pathLst>
                  <a:path w="13500" h="21893" extrusionOk="0">
                    <a:moveTo>
                      <a:pt x="12804" y="0"/>
                    </a:moveTo>
                    <a:cubicBezTo>
                      <a:pt x="11777" y="0"/>
                      <a:pt x="7698" y="11756"/>
                      <a:pt x="2508" y="11756"/>
                    </a:cubicBezTo>
                    <a:cubicBezTo>
                      <a:pt x="2363" y="11756"/>
                      <a:pt x="2217" y="11747"/>
                      <a:pt x="2070" y="11728"/>
                    </a:cubicBezTo>
                    <a:cubicBezTo>
                      <a:pt x="2063" y="11727"/>
                      <a:pt x="2056" y="11727"/>
                      <a:pt x="2049" y="11727"/>
                    </a:cubicBezTo>
                    <a:cubicBezTo>
                      <a:pt x="1089" y="11727"/>
                      <a:pt x="1" y="20120"/>
                      <a:pt x="1" y="20120"/>
                    </a:cubicBezTo>
                    <a:cubicBezTo>
                      <a:pt x="1" y="20120"/>
                      <a:pt x="6558" y="21892"/>
                      <a:pt x="9346" y="21892"/>
                    </a:cubicBezTo>
                    <a:cubicBezTo>
                      <a:pt x="9885" y="21892"/>
                      <a:pt x="10283" y="21826"/>
                      <a:pt x="10466" y="21668"/>
                    </a:cubicBezTo>
                    <a:cubicBezTo>
                      <a:pt x="11596" y="20687"/>
                      <a:pt x="13500" y="3051"/>
                      <a:pt x="13012" y="333"/>
                    </a:cubicBezTo>
                    <a:cubicBezTo>
                      <a:pt x="12971" y="104"/>
                      <a:pt x="12901" y="0"/>
                      <a:pt x="12804"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51;p23"/>
              <p:cNvSpPr/>
              <p:nvPr/>
            </p:nvSpPr>
            <p:spPr>
              <a:xfrm>
                <a:off x="5904475" y="2750375"/>
                <a:ext cx="49225" cy="111000"/>
              </a:xfrm>
              <a:custGeom>
                <a:avLst/>
                <a:gdLst/>
                <a:ahLst/>
                <a:cxnLst/>
                <a:rect l="l" t="t" r="r" b="b"/>
                <a:pathLst>
                  <a:path w="1969" h="4440" extrusionOk="0">
                    <a:moveTo>
                      <a:pt x="687" y="0"/>
                    </a:moveTo>
                    <a:cubicBezTo>
                      <a:pt x="646" y="0"/>
                      <a:pt x="605" y="4"/>
                      <a:pt x="563" y="12"/>
                    </a:cubicBezTo>
                    <a:cubicBezTo>
                      <a:pt x="218" y="80"/>
                      <a:pt x="0" y="418"/>
                      <a:pt x="64" y="756"/>
                    </a:cubicBezTo>
                    <a:lnTo>
                      <a:pt x="695" y="3932"/>
                    </a:lnTo>
                    <a:cubicBezTo>
                      <a:pt x="754" y="4232"/>
                      <a:pt x="1020" y="4440"/>
                      <a:pt x="1315" y="4440"/>
                    </a:cubicBezTo>
                    <a:cubicBezTo>
                      <a:pt x="1356" y="4440"/>
                      <a:pt x="1397" y="4436"/>
                      <a:pt x="1438" y="4428"/>
                    </a:cubicBezTo>
                    <a:cubicBezTo>
                      <a:pt x="1630" y="4394"/>
                      <a:pt x="1784" y="4270"/>
                      <a:pt x="1870" y="4112"/>
                    </a:cubicBezTo>
                    <a:cubicBezTo>
                      <a:pt x="1942" y="3989"/>
                      <a:pt x="1968" y="3838"/>
                      <a:pt x="1938" y="3684"/>
                    </a:cubicBezTo>
                    <a:lnTo>
                      <a:pt x="1307" y="511"/>
                    </a:lnTo>
                    <a:cubicBezTo>
                      <a:pt x="1247" y="208"/>
                      <a:pt x="982" y="0"/>
                      <a:pt x="687"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52;p23"/>
              <p:cNvSpPr/>
              <p:nvPr/>
            </p:nvSpPr>
            <p:spPr>
              <a:xfrm>
                <a:off x="5942200" y="2722550"/>
                <a:ext cx="85925" cy="115175"/>
              </a:xfrm>
              <a:custGeom>
                <a:avLst/>
                <a:gdLst/>
                <a:ahLst/>
                <a:cxnLst/>
                <a:rect l="l" t="t" r="r" b="b"/>
                <a:pathLst>
                  <a:path w="3437" h="4607" extrusionOk="0">
                    <a:moveTo>
                      <a:pt x="727" y="1"/>
                    </a:moveTo>
                    <a:cubicBezTo>
                      <a:pt x="612" y="1"/>
                      <a:pt x="496" y="32"/>
                      <a:pt x="392" y="96"/>
                    </a:cubicBezTo>
                    <a:cubicBezTo>
                      <a:pt x="99" y="273"/>
                      <a:pt x="0" y="667"/>
                      <a:pt x="185" y="967"/>
                    </a:cubicBezTo>
                    <a:lnTo>
                      <a:pt x="2235" y="4305"/>
                    </a:lnTo>
                    <a:cubicBezTo>
                      <a:pt x="2353" y="4499"/>
                      <a:pt x="2560" y="4606"/>
                      <a:pt x="2773" y="4606"/>
                    </a:cubicBezTo>
                    <a:cubicBezTo>
                      <a:pt x="2886" y="4606"/>
                      <a:pt x="3002" y="4576"/>
                      <a:pt x="3106" y="4512"/>
                    </a:cubicBezTo>
                    <a:cubicBezTo>
                      <a:pt x="3204" y="4456"/>
                      <a:pt x="3275" y="4373"/>
                      <a:pt x="3328" y="4279"/>
                    </a:cubicBezTo>
                    <a:cubicBezTo>
                      <a:pt x="3437" y="4088"/>
                      <a:pt x="3437" y="3844"/>
                      <a:pt x="3312" y="3641"/>
                    </a:cubicBezTo>
                    <a:lnTo>
                      <a:pt x="1262" y="303"/>
                    </a:lnTo>
                    <a:cubicBezTo>
                      <a:pt x="1145" y="108"/>
                      <a:pt x="939" y="1"/>
                      <a:pt x="727"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53;p23"/>
              <p:cNvSpPr/>
              <p:nvPr/>
            </p:nvSpPr>
            <p:spPr>
              <a:xfrm>
                <a:off x="5971300" y="2675350"/>
                <a:ext cx="108350" cy="93325"/>
              </a:xfrm>
              <a:custGeom>
                <a:avLst/>
                <a:gdLst/>
                <a:ahLst/>
                <a:cxnLst/>
                <a:rect l="l" t="t" r="r" b="b"/>
                <a:pathLst>
                  <a:path w="4334" h="3733" extrusionOk="0">
                    <a:moveTo>
                      <a:pt x="719" y="1"/>
                    </a:moveTo>
                    <a:cubicBezTo>
                      <a:pt x="537" y="1"/>
                      <a:pt x="356" y="78"/>
                      <a:pt x="230" y="227"/>
                    </a:cubicBezTo>
                    <a:cubicBezTo>
                      <a:pt x="1" y="497"/>
                      <a:pt x="39" y="892"/>
                      <a:pt x="305" y="1121"/>
                    </a:cubicBezTo>
                    <a:lnTo>
                      <a:pt x="3226" y="3584"/>
                    </a:lnTo>
                    <a:cubicBezTo>
                      <a:pt x="3346" y="3684"/>
                      <a:pt x="3492" y="3733"/>
                      <a:pt x="3637" y="3733"/>
                    </a:cubicBezTo>
                    <a:cubicBezTo>
                      <a:pt x="3817" y="3733"/>
                      <a:pt x="3995" y="3657"/>
                      <a:pt x="4120" y="3509"/>
                    </a:cubicBezTo>
                    <a:cubicBezTo>
                      <a:pt x="4150" y="3475"/>
                      <a:pt x="4172" y="3441"/>
                      <a:pt x="4191" y="3408"/>
                    </a:cubicBezTo>
                    <a:cubicBezTo>
                      <a:pt x="4334" y="3145"/>
                      <a:pt x="4281" y="2814"/>
                      <a:pt x="4045" y="2615"/>
                    </a:cubicBezTo>
                    <a:lnTo>
                      <a:pt x="1124" y="148"/>
                    </a:lnTo>
                    <a:cubicBezTo>
                      <a:pt x="1006" y="49"/>
                      <a:pt x="862" y="1"/>
                      <a:pt x="71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54;p23"/>
              <p:cNvSpPr/>
              <p:nvPr/>
            </p:nvSpPr>
            <p:spPr>
              <a:xfrm>
                <a:off x="3812106" y="2300684"/>
                <a:ext cx="1995012" cy="1068561"/>
              </a:xfrm>
              <a:custGeom>
                <a:avLst/>
                <a:gdLst/>
                <a:ahLst/>
                <a:cxnLst/>
                <a:rect l="l" t="t" r="r" b="b"/>
                <a:pathLst>
                  <a:path w="79073" h="42357" extrusionOk="0">
                    <a:moveTo>
                      <a:pt x="38848" y="0"/>
                    </a:moveTo>
                    <a:cubicBezTo>
                      <a:pt x="37080" y="0"/>
                      <a:pt x="35362" y="183"/>
                      <a:pt x="33726" y="587"/>
                    </a:cubicBezTo>
                    <a:cubicBezTo>
                      <a:pt x="21571" y="3588"/>
                      <a:pt x="0" y="32564"/>
                      <a:pt x="0" y="32564"/>
                    </a:cubicBezTo>
                    <a:lnTo>
                      <a:pt x="13180" y="42356"/>
                    </a:lnTo>
                    <a:cubicBezTo>
                      <a:pt x="13180" y="42356"/>
                      <a:pt x="39711" y="21348"/>
                      <a:pt x="42129" y="20165"/>
                    </a:cubicBezTo>
                    <a:cubicBezTo>
                      <a:pt x="42248" y="20107"/>
                      <a:pt x="42412" y="20080"/>
                      <a:pt x="42618" y="20080"/>
                    </a:cubicBezTo>
                    <a:cubicBezTo>
                      <a:pt x="44372" y="20080"/>
                      <a:pt x="49151" y="22049"/>
                      <a:pt x="54490" y="24018"/>
                    </a:cubicBezTo>
                    <a:cubicBezTo>
                      <a:pt x="59825" y="25985"/>
                      <a:pt x="65720" y="27953"/>
                      <a:pt x="69709" y="27953"/>
                    </a:cubicBezTo>
                    <a:cubicBezTo>
                      <a:pt x="70865" y="27953"/>
                      <a:pt x="71862" y="27788"/>
                      <a:pt x="72637" y="27409"/>
                    </a:cubicBezTo>
                    <a:cubicBezTo>
                      <a:pt x="79073" y="24265"/>
                      <a:pt x="77275" y="16467"/>
                      <a:pt x="77275" y="16467"/>
                    </a:cubicBezTo>
                    <a:cubicBezTo>
                      <a:pt x="73766" y="14034"/>
                      <a:pt x="54338" y="0"/>
                      <a:pt x="38848" y="0"/>
                    </a:cubicBezTo>
                    <a:close/>
                  </a:path>
                </a:pathLst>
              </a:custGeom>
              <a:solidFill>
                <a:srgbClr val="DFC8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55;p23"/>
              <p:cNvSpPr/>
              <p:nvPr/>
            </p:nvSpPr>
            <p:spPr>
              <a:xfrm>
                <a:off x="2840825" y="1528775"/>
                <a:ext cx="332875" cy="500475"/>
              </a:xfrm>
              <a:custGeom>
                <a:avLst/>
                <a:gdLst/>
                <a:ahLst/>
                <a:cxnLst/>
                <a:rect l="l" t="t" r="r" b="b"/>
                <a:pathLst>
                  <a:path w="13315" h="20019" extrusionOk="0">
                    <a:moveTo>
                      <a:pt x="4424" y="1"/>
                    </a:moveTo>
                    <a:cubicBezTo>
                      <a:pt x="4225" y="1"/>
                      <a:pt x="4011" y="22"/>
                      <a:pt x="3781" y="67"/>
                    </a:cubicBezTo>
                    <a:cubicBezTo>
                      <a:pt x="3781" y="67"/>
                      <a:pt x="0" y="2808"/>
                      <a:pt x="2305" y="6506"/>
                    </a:cubicBezTo>
                    <a:cubicBezTo>
                      <a:pt x="2643" y="7049"/>
                      <a:pt x="3470" y="7204"/>
                      <a:pt x="4433" y="7204"/>
                    </a:cubicBezTo>
                    <a:cubicBezTo>
                      <a:pt x="5719" y="7204"/>
                      <a:pt x="7246" y="6928"/>
                      <a:pt x="8178" y="6928"/>
                    </a:cubicBezTo>
                    <a:cubicBezTo>
                      <a:pt x="8573" y="6928"/>
                      <a:pt x="8861" y="6977"/>
                      <a:pt x="8977" y="7119"/>
                    </a:cubicBezTo>
                    <a:cubicBezTo>
                      <a:pt x="9575" y="7847"/>
                      <a:pt x="10145" y="9863"/>
                      <a:pt x="8977" y="12466"/>
                    </a:cubicBezTo>
                    <a:cubicBezTo>
                      <a:pt x="8544" y="13437"/>
                      <a:pt x="7816" y="13766"/>
                      <a:pt x="7035" y="13766"/>
                    </a:cubicBezTo>
                    <a:cubicBezTo>
                      <a:pt x="5720" y="13766"/>
                      <a:pt x="4254" y="12835"/>
                      <a:pt x="3781" y="12466"/>
                    </a:cubicBezTo>
                    <a:cubicBezTo>
                      <a:pt x="3557" y="12291"/>
                      <a:pt x="3230" y="12216"/>
                      <a:pt x="2884" y="12216"/>
                    </a:cubicBezTo>
                    <a:cubicBezTo>
                      <a:pt x="2067" y="12216"/>
                      <a:pt x="1138" y="12634"/>
                      <a:pt x="1164" y="13145"/>
                    </a:cubicBezTo>
                    <a:cubicBezTo>
                      <a:pt x="1201" y="13870"/>
                      <a:pt x="650" y="17947"/>
                      <a:pt x="2268" y="19604"/>
                    </a:cubicBezTo>
                    <a:cubicBezTo>
                      <a:pt x="2550" y="19893"/>
                      <a:pt x="2939" y="20018"/>
                      <a:pt x="3392" y="20018"/>
                    </a:cubicBezTo>
                    <a:cubicBezTo>
                      <a:pt x="5535" y="20018"/>
                      <a:pt x="9107" y="17219"/>
                      <a:pt x="9560" y="15796"/>
                    </a:cubicBezTo>
                    <a:cubicBezTo>
                      <a:pt x="10108" y="14076"/>
                      <a:pt x="9748" y="12045"/>
                      <a:pt x="10292" y="11121"/>
                    </a:cubicBezTo>
                    <a:cubicBezTo>
                      <a:pt x="10648" y="10517"/>
                      <a:pt x="10952" y="10211"/>
                      <a:pt x="11176" y="10211"/>
                    </a:cubicBezTo>
                    <a:cubicBezTo>
                      <a:pt x="11294" y="10211"/>
                      <a:pt x="11390" y="10296"/>
                      <a:pt x="11460" y="10468"/>
                    </a:cubicBezTo>
                    <a:cubicBezTo>
                      <a:pt x="12041" y="11891"/>
                      <a:pt x="9928" y="13104"/>
                      <a:pt x="10292" y="13828"/>
                    </a:cubicBezTo>
                    <a:cubicBezTo>
                      <a:pt x="10341" y="13926"/>
                      <a:pt x="10433" y="13972"/>
                      <a:pt x="10554" y="13972"/>
                    </a:cubicBezTo>
                    <a:cubicBezTo>
                      <a:pt x="11327" y="13972"/>
                      <a:pt x="13315" y="12116"/>
                      <a:pt x="13315" y="10010"/>
                    </a:cubicBezTo>
                    <a:cubicBezTo>
                      <a:pt x="13315" y="7790"/>
                      <a:pt x="12791" y="3316"/>
                      <a:pt x="10889" y="3316"/>
                    </a:cubicBezTo>
                    <a:cubicBezTo>
                      <a:pt x="10704" y="3316"/>
                      <a:pt x="10505" y="3359"/>
                      <a:pt x="10292" y="3450"/>
                    </a:cubicBezTo>
                    <a:cubicBezTo>
                      <a:pt x="9911" y="3615"/>
                      <a:pt x="9581" y="3687"/>
                      <a:pt x="9288" y="3687"/>
                    </a:cubicBezTo>
                    <a:cubicBezTo>
                      <a:pt x="7200" y="3687"/>
                      <a:pt x="7060" y="1"/>
                      <a:pt x="4424"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56;p23"/>
              <p:cNvSpPr/>
              <p:nvPr/>
            </p:nvSpPr>
            <p:spPr>
              <a:xfrm>
                <a:off x="1681775" y="1595500"/>
                <a:ext cx="377950" cy="765175"/>
              </a:xfrm>
              <a:custGeom>
                <a:avLst/>
                <a:gdLst/>
                <a:ahLst/>
                <a:cxnLst/>
                <a:rect l="l" t="t" r="r" b="b"/>
                <a:pathLst>
                  <a:path w="15118" h="30607" extrusionOk="0">
                    <a:moveTo>
                      <a:pt x="7845" y="0"/>
                    </a:moveTo>
                    <a:cubicBezTo>
                      <a:pt x="7007" y="0"/>
                      <a:pt x="1848" y="6128"/>
                      <a:pt x="1680" y="13326"/>
                    </a:cubicBezTo>
                    <a:cubicBezTo>
                      <a:pt x="1526" y="20070"/>
                      <a:pt x="5337" y="30606"/>
                      <a:pt x="7210" y="30606"/>
                    </a:cubicBezTo>
                    <a:cubicBezTo>
                      <a:pt x="7335" y="30606"/>
                      <a:pt x="7451" y="30557"/>
                      <a:pt x="7555" y="30459"/>
                    </a:cubicBezTo>
                    <a:cubicBezTo>
                      <a:pt x="9407" y="28740"/>
                      <a:pt x="15118" y="22394"/>
                      <a:pt x="15118" y="22394"/>
                    </a:cubicBezTo>
                    <a:cubicBezTo>
                      <a:pt x="1" y="11812"/>
                      <a:pt x="8686" y="0"/>
                      <a:pt x="7845"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57;p23"/>
              <p:cNvSpPr/>
              <p:nvPr/>
            </p:nvSpPr>
            <p:spPr>
              <a:xfrm>
                <a:off x="1891700" y="2294200"/>
                <a:ext cx="533150" cy="469675"/>
              </a:xfrm>
              <a:custGeom>
                <a:avLst/>
                <a:gdLst/>
                <a:ahLst/>
                <a:cxnLst/>
                <a:rect l="l" t="t" r="r" b="b"/>
                <a:pathLst>
                  <a:path w="21326" h="18787" extrusionOk="0">
                    <a:moveTo>
                      <a:pt x="8940" y="0"/>
                    </a:moveTo>
                    <a:cubicBezTo>
                      <a:pt x="8927" y="0"/>
                      <a:pt x="8916" y="1"/>
                      <a:pt x="8906" y="3"/>
                    </a:cubicBezTo>
                    <a:cubicBezTo>
                      <a:pt x="8065" y="187"/>
                      <a:pt x="0" y="5988"/>
                      <a:pt x="0" y="5988"/>
                    </a:cubicBezTo>
                    <a:cubicBezTo>
                      <a:pt x="841" y="9466"/>
                      <a:pt x="14951" y="18639"/>
                      <a:pt x="16285" y="18785"/>
                    </a:cubicBezTo>
                    <a:cubicBezTo>
                      <a:pt x="16295" y="18786"/>
                      <a:pt x="16304" y="18786"/>
                      <a:pt x="16314" y="18786"/>
                    </a:cubicBezTo>
                    <a:cubicBezTo>
                      <a:pt x="17671" y="18786"/>
                      <a:pt x="21325" y="8888"/>
                      <a:pt x="19990" y="8061"/>
                    </a:cubicBezTo>
                    <a:cubicBezTo>
                      <a:pt x="18662" y="7242"/>
                      <a:pt x="9956" y="0"/>
                      <a:pt x="8940" y="0"/>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58;p23"/>
              <p:cNvSpPr/>
              <p:nvPr/>
            </p:nvSpPr>
            <p:spPr>
              <a:xfrm>
                <a:off x="2374650" y="2550750"/>
                <a:ext cx="1465625" cy="1644525"/>
              </a:xfrm>
              <a:custGeom>
                <a:avLst/>
                <a:gdLst/>
                <a:ahLst/>
                <a:cxnLst/>
                <a:rect l="l" t="t" r="r" b="b"/>
                <a:pathLst>
                  <a:path w="58625" h="65781" extrusionOk="0">
                    <a:moveTo>
                      <a:pt x="3913" y="1"/>
                    </a:moveTo>
                    <a:cubicBezTo>
                      <a:pt x="3190" y="1"/>
                      <a:pt x="0" y="7666"/>
                      <a:pt x="0" y="11564"/>
                    </a:cubicBezTo>
                    <a:cubicBezTo>
                      <a:pt x="0" y="15762"/>
                      <a:pt x="1180" y="18116"/>
                      <a:pt x="8066" y="32738"/>
                    </a:cubicBezTo>
                    <a:cubicBezTo>
                      <a:pt x="14648" y="46710"/>
                      <a:pt x="37807" y="65781"/>
                      <a:pt x="50257" y="65781"/>
                    </a:cubicBezTo>
                    <a:cubicBezTo>
                      <a:pt x="50832" y="65781"/>
                      <a:pt x="51384" y="65740"/>
                      <a:pt x="51911" y="65656"/>
                    </a:cubicBezTo>
                    <a:cubicBezTo>
                      <a:pt x="57709" y="64737"/>
                      <a:pt x="58624" y="24909"/>
                      <a:pt x="55835" y="24838"/>
                    </a:cubicBezTo>
                    <a:cubicBezTo>
                      <a:pt x="53045" y="24766"/>
                      <a:pt x="50398" y="21477"/>
                      <a:pt x="49347" y="19724"/>
                    </a:cubicBezTo>
                    <a:cubicBezTo>
                      <a:pt x="49285" y="19620"/>
                      <a:pt x="49154" y="19572"/>
                      <a:pt x="48962" y="19572"/>
                    </a:cubicBezTo>
                    <a:cubicBezTo>
                      <a:pt x="46270" y="19572"/>
                      <a:pt x="31470" y="29102"/>
                      <a:pt x="22859" y="29102"/>
                    </a:cubicBezTo>
                    <a:cubicBezTo>
                      <a:pt x="21695" y="29102"/>
                      <a:pt x="20644" y="28928"/>
                      <a:pt x="19751" y="28533"/>
                    </a:cubicBezTo>
                    <a:cubicBezTo>
                      <a:pt x="11783" y="25007"/>
                      <a:pt x="3887" y="9909"/>
                      <a:pt x="3887" y="9909"/>
                    </a:cubicBezTo>
                    <a:cubicBezTo>
                      <a:pt x="2231" y="5061"/>
                      <a:pt x="4371" y="1486"/>
                      <a:pt x="4033" y="142"/>
                    </a:cubicBezTo>
                    <a:cubicBezTo>
                      <a:pt x="4009" y="46"/>
                      <a:pt x="3968" y="1"/>
                      <a:pt x="3913" y="1"/>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59;p23"/>
              <p:cNvSpPr/>
              <p:nvPr/>
            </p:nvSpPr>
            <p:spPr>
              <a:xfrm>
                <a:off x="3643125" y="2030825"/>
                <a:ext cx="413975" cy="456975"/>
              </a:xfrm>
              <a:custGeom>
                <a:avLst/>
                <a:gdLst/>
                <a:ahLst/>
                <a:cxnLst/>
                <a:rect l="l" t="t" r="r" b="b"/>
                <a:pathLst>
                  <a:path w="16559" h="18279" extrusionOk="0">
                    <a:moveTo>
                      <a:pt x="11633" y="0"/>
                    </a:moveTo>
                    <a:cubicBezTo>
                      <a:pt x="11110" y="0"/>
                      <a:pt x="10164" y="6223"/>
                      <a:pt x="6613" y="7602"/>
                    </a:cubicBezTo>
                    <a:cubicBezTo>
                      <a:pt x="2771" y="9093"/>
                      <a:pt x="1172" y="13046"/>
                      <a:pt x="1172" y="13046"/>
                    </a:cubicBezTo>
                    <a:cubicBezTo>
                      <a:pt x="0" y="13719"/>
                      <a:pt x="2137" y="17762"/>
                      <a:pt x="2216" y="17958"/>
                    </a:cubicBezTo>
                    <a:cubicBezTo>
                      <a:pt x="2305" y="18178"/>
                      <a:pt x="2533" y="18279"/>
                      <a:pt x="2868" y="18279"/>
                    </a:cubicBezTo>
                    <a:cubicBezTo>
                      <a:pt x="5540" y="18279"/>
                      <a:pt x="15057" y="11842"/>
                      <a:pt x="15951" y="7602"/>
                    </a:cubicBezTo>
                    <a:cubicBezTo>
                      <a:pt x="16559" y="4726"/>
                      <a:pt x="12256" y="1305"/>
                      <a:pt x="11753" y="130"/>
                    </a:cubicBezTo>
                    <a:cubicBezTo>
                      <a:pt x="11715" y="41"/>
                      <a:pt x="11675" y="0"/>
                      <a:pt x="11633" y="0"/>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60;p23"/>
              <p:cNvSpPr/>
              <p:nvPr/>
            </p:nvSpPr>
            <p:spPr>
              <a:xfrm>
                <a:off x="3905875" y="2812350"/>
                <a:ext cx="1709875" cy="1348275"/>
              </a:xfrm>
              <a:custGeom>
                <a:avLst/>
                <a:gdLst/>
                <a:ahLst/>
                <a:cxnLst/>
                <a:rect l="l" t="t" r="r" b="b"/>
                <a:pathLst>
                  <a:path w="68395" h="53931" extrusionOk="0">
                    <a:moveTo>
                      <a:pt x="39595" y="1"/>
                    </a:moveTo>
                    <a:cubicBezTo>
                      <a:pt x="39388" y="1"/>
                      <a:pt x="39223" y="30"/>
                      <a:pt x="39103" y="86"/>
                    </a:cubicBezTo>
                    <a:cubicBezTo>
                      <a:pt x="36685" y="1269"/>
                      <a:pt x="10154" y="22277"/>
                      <a:pt x="10154" y="22277"/>
                    </a:cubicBezTo>
                    <a:lnTo>
                      <a:pt x="2032" y="16244"/>
                    </a:lnTo>
                    <a:lnTo>
                      <a:pt x="2032" y="16244"/>
                    </a:lnTo>
                    <a:cubicBezTo>
                      <a:pt x="2298" y="18984"/>
                      <a:pt x="2929" y="25901"/>
                      <a:pt x="3173" y="31507"/>
                    </a:cubicBezTo>
                    <a:cubicBezTo>
                      <a:pt x="3485" y="38671"/>
                      <a:pt x="0" y="53931"/>
                      <a:pt x="0" y="53931"/>
                    </a:cubicBezTo>
                    <a:cubicBezTo>
                      <a:pt x="14835" y="46729"/>
                      <a:pt x="33159" y="4799"/>
                      <a:pt x="38450" y="4040"/>
                    </a:cubicBezTo>
                    <a:cubicBezTo>
                      <a:pt x="38547" y="4029"/>
                      <a:pt x="38645" y="4022"/>
                      <a:pt x="38750" y="4022"/>
                    </a:cubicBezTo>
                    <a:cubicBezTo>
                      <a:pt x="44386" y="4022"/>
                      <a:pt x="61673" y="23727"/>
                      <a:pt x="63900" y="25311"/>
                    </a:cubicBezTo>
                    <a:cubicBezTo>
                      <a:pt x="64246" y="25559"/>
                      <a:pt x="64595" y="25668"/>
                      <a:pt x="64936" y="25668"/>
                    </a:cubicBezTo>
                    <a:cubicBezTo>
                      <a:pt x="66802" y="25668"/>
                      <a:pt x="68395" y="22334"/>
                      <a:pt x="68180" y="20381"/>
                    </a:cubicBezTo>
                    <a:cubicBezTo>
                      <a:pt x="68038" y="19078"/>
                      <a:pt x="60952" y="11591"/>
                      <a:pt x="53732" y="4758"/>
                    </a:cubicBezTo>
                    <a:cubicBezTo>
                      <a:pt x="52970" y="4487"/>
                      <a:pt x="52211" y="4213"/>
                      <a:pt x="51464" y="3939"/>
                    </a:cubicBezTo>
                    <a:cubicBezTo>
                      <a:pt x="46128" y="1968"/>
                      <a:pt x="41348" y="1"/>
                      <a:pt x="39595" y="1"/>
                    </a:cubicBezTo>
                    <a:close/>
                  </a:path>
                </a:pathLst>
              </a:custGeom>
              <a:solidFill>
                <a:srgbClr val="CEB2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61;p23"/>
              <p:cNvSpPr/>
              <p:nvPr/>
            </p:nvSpPr>
            <p:spPr>
              <a:xfrm>
                <a:off x="3953750" y="2621125"/>
                <a:ext cx="1295425" cy="748175"/>
              </a:xfrm>
              <a:custGeom>
                <a:avLst/>
                <a:gdLst/>
                <a:ahLst/>
                <a:cxnLst/>
                <a:rect l="l" t="t" r="r" b="b"/>
                <a:pathLst>
                  <a:path w="51817" h="29927" extrusionOk="0">
                    <a:moveTo>
                      <a:pt x="34811" y="0"/>
                    </a:moveTo>
                    <a:cubicBezTo>
                      <a:pt x="30872" y="0"/>
                      <a:pt x="27974" y="4619"/>
                      <a:pt x="19904" y="9613"/>
                    </a:cubicBezTo>
                    <a:cubicBezTo>
                      <a:pt x="9827" y="15846"/>
                      <a:pt x="0" y="22687"/>
                      <a:pt x="0" y="22687"/>
                    </a:cubicBezTo>
                    <a:cubicBezTo>
                      <a:pt x="0" y="22687"/>
                      <a:pt x="45" y="23127"/>
                      <a:pt x="117" y="23893"/>
                    </a:cubicBezTo>
                    <a:lnTo>
                      <a:pt x="8239" y="29926"/>
                    </a:lnTo>
                    <a:cubicBezTo>
                      <a:pt x="8239" y="29926"/>
                      <a:pt x="34770" y="8918"/>
                      <a:pt x="37188" y="7735"/>
                    </a:cubicBezTo>
                    <a:cubicBezTo>
                      <a:pt x="37308" y="7679"/>
                      <a:pt x="37473" y="7650"/>
                      <a:pt x="37680" y="7650"/>
                    </a:cubicBezTo>
                    <a:cubicBezTo>
                      <a:pt x="39433" y="7650"/>
                      <a:pt x="44213" y="9617"/>
                      <a:pt x="49549" y="11588"/>
                    </a:cubicBezTo>
                    <a:cubicBezTo>
                      <a:pt x="50296" y="11862"/>
                      <a:pt x="51055" y="12136"/>
                      <a:pt x="51817" y="12407"/>
                    </a:cubicBezTo>
                    <a:cubicBezTo>
                      <a:pt x="46282" y="7168"/>
                      <a:pt x="40669" y="2317"/>
                      <a:pt x="38048" y="928"/>
                    </a:cubicBezTo>
                    <a:cubicBezTo>
                      <a:pt x="36839" y="286"/>
                      <a:pt x="35795" y="0"/>
                      <a:pt x="34811" y="0"/>
                    </a:cubicBezTo>
                    <a:close/>
                  </a:path>
                </a:pathLst>
              </a:custGeom>
              <a:solidFill>
                <a:srgbClr val="CEB2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62;p23"/>
              <p:cNvSpPr/>
              <p:nvPr/>
            </p:nvSpPr>
            <p:spPr>
              <a:xfrm>
                <a:off x="5055500" y="2449350"/>
                <a:ext cx="695700" cy="491625"/>
              </a:xfrm>
              <a:custGeom>
                <a:avLst/>
                <a:gdLst/>
                <a:ahLst/>
                <a:cxnLst/>
                <a:rect l="l" t="t" r="r" b="b"/>
                <a:pathLst>
                  <a:path w="27828" h="19665" extrusionOk="0">
                    <a:moveTo>
                      <a:pt x="2280" y="0"/>
                    </a:moveTo>
                    <a:cubicBezTo>
                      <a:pt x="2257" y="0"/>
                      <a:pt x="2235" y="0"/>
                      <a:pt x="2212" y="4"/>
                    </a:cubicBezTo>
                    <a:cubicBezTo>
                      <a:pt x="1" y="210"/>
                      <a:pt x="19856" y="19664"/>
                      <a:pt x="21760" y="19664"/>
                    </a:cubicBezTo>
                    <a:cubicBezTo>
                      <a:pt x="21805" y="19664"/>
                      <a:pt x="21843" y="19653"/>
                      <a:pt x="21869" y="19627"/>
                    </a:cubicBezTo>
                    <a:cubicBezTo>
                      <a:pt x="22875" y="18609"/>
                      <a:pt x="27828" y="16458"/>
                      <a:pt x="26228" y="11310"/>
                    </a:cubicBezTo>
                    <a:cubicBezTo>
                      <a:pt x="26228" y="11310"/>
                      <a:pt x="4879" y="0"/>
                      <a:pt x="2280" y="0"/>
                    </a:cubicBezTo>
                    <a:close/>
                  </a:path>
                </a:pathLst>
              </a:custGeom>
              <a:solidFill>
                <a:srgbClr val="CEB2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63;p23"/>
              <p:cNvSpPr/>
              <p:nvPr/>
            </p:nvSpPr>
            <p:spPr>
              <a:xfrm>
                <a:off x="3688550" y="3570725"/>
                <a:ext cx="1006250" cy="942475"/>
              </a:xfrm>
              <a:custGeom>
                <a:avLst/>
                <a:gdLst/>
                <a:ahLst/>
                <a:cxnLst/>
                <a:rect l="l" t="t" r="r" b="b"/>
                <a:pathLst>
                  <a:path w="40250" h="37699" extrusionOk="0">
                    <a:moveTo>
                      <a:pt x="37429" y="0"/>
                    </a:moveTo>
                    <a:lnTo>
                      <a:pt x="1" y="3173"/>
                    </a:lnTo>
                    <a:lnTo>
                      <a:pt x="2900" y="37699"/>
                    </a:lnTo>
                    <a:lnTo>
                      <a:pt x="40249" y="34042"/>
                    </a:lnTo>
                    <a:lnTo>
                      <a:pt x="37429" y="0"/>
                    </a:ln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64;p23"/>
              <p:cNvSpPr/>
              <p:nvPr/>
            </p:nvSpPr>
            <p:spPr>
              <a:xfrm>
                <a:off x="3696250" y="3792900"/>
                <a:ext cx="958825" cy="96625"/>
              </a:xfrm>
              <a:custGeom>
                <a:avLst/>
                <a:gdLst/>
                <a:ahLst/>
                <a:cxnLst/>
                <a:rect l="l" t="t" r="r" b="b"/>
                <a:pathLst>
                  <a:path w="38353" h="3865" extrusionOk="0">
                    <a:moveTo>
                      <a:pt x="37885" y="1"/>
                    </a:moveTo>
                    <a:cubicBezTo>
                      <a:pt x="37876" y="1"/>
                      <a:pt x="37866" y="1"/>
                      <a:pt x="37857" y="2"/>
                    </a:cubicBezTo>
                    <a:lnTo>
                      <a:pt x="425" y="2983"/>
                    </a:lnTo>
                    <a:cubicBezTo>
                      <a:pt x="181" y="3002"/>
                      <a:pt x="1" y="3215"/>
                      <a:pt x="20" y="3459"/>
                    </a:cubicBezTo>
                    <a:cubicBezTo>
                      <a:pt x="38" y="3688"/>
                      <a:pt x="230" y="3865"/>
                      <a:pt x="459" y="3865"/>
                    </a:cubicBezTo>
                    <a:lnTo>
                      <a:pt x="493" y="3865"/>
                    </a:lnTo>
                    <a:lnTo>
                      <a:pt x="37928" y="884"/>
                    </a:lnTo>
                    <a:cubicBezTo>
                      <a:pt x="38172" y="865"/>
                      <a:pt x="38353" y="650"/>
                      <a:pt x="38334" y="407"/>
                    </a:cubicBezTo>
                    <a:cubicBezTo>
                      <a:pt x="38315" y="176"/>
                      <a:pt x="38111" y="1"/>
                      <a:pt x="3788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65;p23"/>
              <p:cNvSpPr/>
              <p:nvPr/>
            </p:nvSpPr>
            <p:spPr>
              <a:xfrm>
                <a:off x="3956375" y="3639175"/>
                <a:ext cx="447975" cy="395025"/>
              </a:xfrm>
              <a:custGeom>
                <a:avLst/>
                <a:gdLst/>
                <a:ahLst/>
                <a:cxnLst/>
                <a:rect l="l" t="t" r="r" b="b"/>
                <a:pathLst>
                  <a:path w="17919" h="15801" extrusionOk="0">
                    <a:moveTo>
                      <a:pt x="5486" y="882"/>
                    </a:moveTo>
                    <a:cubicBezTo>
                      <a:pt x="6613" y="882"/>
                      <a:pt x="7908" y="4295"/>
                      <a:pt x="8472" y="6717"/>
                    </a:cubicBezTo>
                    <a:cubicBezTo>
                      <a:pt x="8509" y="6886"/>
                      <a:pt x="8644" y="7018"/>
                      <a:pt x="8817" y="7052"/>
                    </a:cubicBezTo>
                    <a:cubicBezTo>
                      <a:pt x="8843" y="7056"/>
                      <a:pt x="8870" y="7058"/>
                      <a:pt x="8896" y="7058"/>
                    </a:cubicBezTo>
                    <a:cubicBezTo>
                      <a:pt x="9044" y="7058"/>
                      <a:pt x="9180" y="6989"/>
                      <a:pt x="9264" y="6867"/>
                    </a:cubicBezTo>
                    <a:cubicBezTo>
                      <a:pt x="10953" y="4393"/>
                      <a:pt x="13225" y="1723"/>
                      <a:pt x="13950" y="1723"/>
                    </a:cubicBezTo>
                    <a:cubicBezTo>
                      <a:pt x="13953" y="1730"/>
                      <a:pt x="13972" y="1761"/>
                      <a:pt x="13995" y="1832"/>
                    </a:cubicBezTo>
                    <a:cubicBezTo>
                      <a:pt x="14408" y="3217"/>
                      <a:pt x="11310" y="6113"/>
                      <a:pt x="9260" y="7607"/>
                    </a:cubicBezTo>
                    <a:cubicBezTo>
                      <a:pt x="9162" y="7678"/>
                      <a:pt x="9102" y="7784"/>
                      <a:pt x="9084" y="7900"/>
                    </a:cubicBezTo>
                    <a:cubicBezTo>
                      <a:pt x="9080" y="7896"/>
                      <a:pt x="9075" y="7896"/>
                      <a:pt x="9072" y="7893"/>
                    </a:cubicBezTo>
                    <a:cubicBezTo>
                      <a:pt x="7356" y="5865"/>
                      <a:pt x="4803" y="2298"/>
                      <a:pt x="5092" y="1137"/>
                    </a:cubicBezTo>
                    <a:cubicBezTo>
                      <a:pt x="5118" y="1028"/>
                      <a:pt x="5171" y="969"/>
                      <a:pt x="5276" y="927"/>
                    </a:cubicBezTo>
                    <a:cubicBezTo>
                      <a:pt x="5347" y="897"/>
                      <a:pt x="5419" y="882"/>
                      <a:pt x="5486" y="882"/>
                    </a:cubicBezTo>
                    <a:close/>
                    <a:moveTo>
                      <a:pt x="1589" y="4813"/>
                    </a:moveTo>
                    <a:cubicBezTo>
                      <a:pt x="3046" y="4813"/>
                      <a:pt x="5959" y="6709"/>
                      <a:pt x="7668" y="7948"/>
                    </a:cubicBezTo>
                    <a:cubicBezTo>
                      <a:pt x="7540" y="8024"/>
                      <a:pt x="7401" y="8103"/>
                      <a:pt x="7255" y="8189"/>
                    </a:cubicBezTo>
                    <a:cubicBezTo>
                      <a:pt x="7233" y="8002"/>
                      <a:pt x="7093" y="7844"/>
                      <a:pt x="6902" y="7802"/>
                    </a:cubicBezTo>
                    <a:cubicBezTo>
                      <a:pt x="4682" y="7371"/>
                      <a:pt x="1382" y="6338"/>
                      <a:pt x="980" y="5399"/>
                    </a:cubicBezTo>
                    <a:cubicBezTo>
                      <a:pt x="939" y="5309"/>
                      <a:pt x="920" y="5204"/>
                      <a:pt x="1022" y="5042"/>
                    </a:cubicBezTo>
                    <a:cubicBezTo>
                      <a:pt x="1086" y="4945"/>
                      <a:pt x="1213" y="4813"/>
                      <a:pt x="1589" y="4813"/>
                    </a:cubicBezTo>
                    <a:close/>
                    <a:moveTo>
                      <a:pt x="13559" y="8084"/>
                    </a:moveTo>
                    <a:cubicBezTo>
                      <a:pt x="16086" y="8084"/>
                      <a:pt x="16679" y="8602"/>
                      <a:pt x="16822" y="8827"/>
                    </a:cubicBezTo>
                    <a:cubicBezTo>
                      <a:pt x="16863" y="8891"/>
                      <a:pt x="16988" y="9090"/>
                      <a:pt x="16751" y="9571"/>
                    </a:cubicBezTo>
                    <a:cubicBezTo>
                      <a:pt x="16627" y="9826"/>
                      <a:pt x="16267" y="9958"/>
                      <a:pt x="15685" y="9958"/>
                    </a:cubicBezTo>
                    <a:cubicBezTo>
                      <a:pt x="14077" y="9954"/>
                      <a:pt x="11501" y="8955"/>
                      <a:pt x="10059" y="8336"/>
                    </a:cubicBezTo>
                    <a:cubicBezTo>
                      <a:pt x="10770" y="8241"/>
                      <a:pt x="12184" y="8084"/>
                      <a:pt x="13559" y="8084"/>
                    </a:cubicBezTo>
                    <a:close/>
                    <a:moveTo>
                      <a:pt x="6286" y="8730"/>
                    </a:moveTo>
                    <a:lnTo>
                      <a:pt x="6286" y="8730"/>
                    </a:lnTo>
                    <a:cubicBezTo>
                      <a:pt x="4476" y="9717"/>
                      <a:pt x="2039" y="10927"/>
                      <a:pt x="1070" y="10927"/>
                    </a:cubicBezTo>
                    <a:cubicBezTo>
                      <a:pt x="961" y="10927"/>
                      <a:pt x="924" y="10908"/>
                      <a:pt x="924" y="10908"/>
                    </a:cubicBezTo>
                    <a:cubicBezTo>
                      <a:pt x="1198" y="9695"/>
                      <a:pt x="4146" y="8967"/>
                      <a:pt x="6286" y="8730"/>
                    </a:cubicBezTo>
                    <a:close/>
                    <a:moveTo>
                      <a:pt x="9470" y="9364"/>
                    </a:moveTo>
                    <a:lnTo>
                      <a:pt x="9470" y="9364"/>
                    </a:lnTo>
                    <a:cubicBezTo>
                      <a:pt x="11333" y="10938"/>
                      <a:pt x="12966" y="12695"/>
                      <a:pt x="12820" y="13258"/>
                    </a:cubicBezTo>
                    <a:cubicBezTo>
                      <a:pt x="12804" y="13318"/>
                      <a:pt x="12669" y="13374"/>
                      <a:pt x="12477" y="13405"/>
                    </a:cubicBezTo>
                    <a:cubicBezTo>
                      <a:pt x="12399" y="13417"/>
                      <a:pt x="12322" y="13423"/>
                      <a:pt x="12247" y="13423"/>
                    </a:cubicBezTo>
                    <a:cubicBezTo>
                      <a:pt x="10750" y="13423"/>
                      <a:pt x="9892" y="11077"/>
                      <a:pt x="9470" y="9364"/>
                    </a:cubicBezTo>
                    <a:close/>
                    <a:moveTo>
                      <a:pt x="8291" y="8688"/>
                    </a:moveTo>
                    <a:cubicBezTo>
                      <a:pt x="7897" y="11283"/>
                      <a:pt x="6850" y="14918"/>
                      <a:pt x="5426" y="14918"/>
                    </a:cubicBezTo>
                    <a:cubicBezTo>
                      <a:pt x="5231" y="14918"/>
                      <a:pt x="5020" y="14847"/>
                      <a:pt x="4795" y="14715"/>
                    </a:cubicBezTo>
                    <a:cubicBezTo>
                      <a:pt x="4772" y="14700"/>
                      <a:pt x="4732" y="14674"/>
                      <a:pt x="4717" y="14572"/>
                    </a:cubicBezTo>
                    <a:cubicBezTo>
                      <a:pt x="4552" y="13536"/>
                      <a:pt x="6748" y="10506"/>
                      <a:pt x="8291" y="8688"/>
                    </a:cubicBezTo>
                    <a:close/>
                    <a:moveTo>
                      <a:pt x="5486" y="0"/>
                    </a:moveTo>
                    <a:cubicBezTo>
                      <a:pt x="5306" y="0"/>
                      <a:pt x="5126" y="37"/>
                      <a:pt x="4949" y="105"/>
                    </a:cubicBezTo>
                    <a:cubicBezTo>
                      <a:pt x="4578" y="255"/>
                      <a:pt x="4330" y="536"/>
                      <a:pt x="4232" y="924"/>
                    </a:cubicBezTo>
                    <a:cubicBezTo>
                      <a:pt x="3939" y="2118"/>
                      <a:pt x="5287" y="4352"/>
                      <a:pt x="6564" y="6116"/>
                    </a:cubicBezTo>
                    <a:cubicBezTo>
                      <a:pt x="4942" y="5061"/>
                      <a:pt x="2902" y="3931"/>
                      <a:pt x="1589" y="3931"/>
                    </a:cubicBezTo>
                    <a:cubicBezTo>
                      <a:pt x="842" y="3931"/>
                      <a:pt x="462" y="4276"/>
                      <a:pt x="278" y="4569"/>
                    </a:cubicBezTo>
                    <a:cubicBezTo>
                      <a:pt x="38" y="4948"/>
                      <a:pt x="1" y="5354"/>
                      <a:pt x="166" y="5749"/>
                    </a:cubicBezTo>
                    <a:cubicBezTo>
                      <a:pt x="627" y="6822"/>
                      <a:pt x="2727" y="7626"/>
                      <a:pt x="4461" y="8121"/>
                    </a:cubicBezTo>
                    <a:cubicBezTo>
                      <a:pt x="2637" y="8494"/>
                      <a:pt x="387" y="9244"/>
                      <a:pt x="109" y="10735"/>
                    </a:cubicBezTo>
                    <a:cubicBezTo>
                      <a:pt x="38" y="11118"/>
                      <a:pt x="158" y="11358"/>
                      <a:pt x="271" y="11497"/>
                    </a:cubicBezTo>
                    <a:cubicBezTo>
                      <a:pt x="443" y="11704"/>
                      <a:pt x="714" y="11809"/>
                      <a:pt x="1070" y="11809"/>
                    </a:cubicBezTo>
                    <a:cubicBezTo>
                      <a:pt x="2209" y="11809"/>
                      <a:pt x="4597" y="10648"/>
                      <a:pt x="6342" y="9706"/>
                    </a:cubicBezTo>
                    <a:lnTo>
                      <a:pt x="6342" y="9706"/>
                    </a:lnTo>
                    <a:cubicBezTo>
                      <a:pt x="5115" y="11321"/>
                      <a:pt x="3658" y="13532"/>
                      <a:pt x="3845" y="14707"/>
                    </a:cubicBezTo>
                    <a:cubicBezTo>
                      <a:pt x="3898" y="15041"/>
                      <a:pt x="4067" y="15305"/>
                      <a:pt x="4341" y="15470"/>
                    </a:cubicBezTo>
                    <a:cubicBezTo>
                      <a:pt x="4705" y="15688"/>
                      <a:pt x="5070" y="15800"/>
                      <a:pt x="5426" y="15800"/>
                    </a:cubicBezTo>
                    <a:cubicBezTo>
                      <a:pt x="7323" y="15800"/>
                      <a:pt x="8359" y="12669"/>
                      <a:pt x="8858" y="10435"/>
                    </a:cubicBezTo>
                    <a:cubicBezTo>
                      <a:pt x="9395" y="12161"/>
                      <a:pt x="10427" y="14306"/>
                      <a:pt x="12245" y="14306"/>
                    </a:cubicBezTo>
                    <a:cubicBezTo>
                      <a:pt x="12365" y="14306"/>
                      <a:pt x="12489" y="14298"/>
                      <a:pt x="12612" y="14276"/>
                    </a:cubicBezTo>
                    <a:cubicBezTo>
                      <a:pt x="13349" y="14163"/>
                      <a:pt x="13597" y="13780"/>
                      <a:pt x="13676" y="13476"/>
                    </a:cubicBezTo>
                    <a:cubicBezTo>
                      <a:pt x="13916" y="12544"/>
                      <a:pt x="12605" y="11031"/>
                      <a:pt x="11272" y="9778"/>
                    </a:cubicBezTo>
                    <a:lnTo>
                      <a:pt x="11272" y="9778"/>
                    </a:lnTo>
                    <a:cubicBezTo>
                      <a:pt x="12703" y="10314"/>
                      <a:pt x="14427" y="10840"/>
                      <a:pt x="15685" y="10840"/>
                    </a:cubicBezTo>
                    <a:cubicBezTo>
                      <a:pt x="16634" y="10840"/>
                      <a:pt x="17258" y="10544"/>
                      <a:pt x="17543" y="9962"/>
                    </a:cubicBezTo>
                    <a:cubicBezTo>
                      <a:pt x="17919" y="9199"/>
                      <a:pt x="17764" y="8669"/>
                      <a:pt x="17569" y="8358"/>
                    </a:cubicBezTo>
                    <a:cubicBezTo>
                      <a:pt x="17085" y="7581"/>
                      <a:pt x="15771" y="7201"/>
                      <a:pt x="13559" y="7201"/>
                    </a:cubicBezTo>
                    <a:cubicBezTo>
                      <a:pt x="12662" y="7201"/>
                      <a:pt x="11761" y="7265"/>
                      <a:pt x="11032" y="7337"/>
                    </a:cubicBezTo>
                    <a:cubicBezTo>
                      <a:pt x="12718" y="5929"/>
                      <a:pt x="15373" y="3364"/>
                      <a:pt x="14839" y="1577"/>
                    </a:cubicBezTo>
                    <a:cubicBezTo>
                      <a:pt x="14640" y="912"/>
                      <a:pt x="14149" y="841"/>
                      <a:pt x="13950" y="841"/>
                    </a:cubicBezTo>
                    <a:cubicBezTo>
                      <a:pt x="12666" y="841"/>
                      <a:pt x="10323" y="3856"/>
                      <a:pt x="9091" y="5576"/>
                    </a:cubicBezTo>
                    <a:cubicBezTo>
                      <a:pt x="8562" y="3668"/>
                      <a:pt x="7311" y="0"/>
                      <a:pt x="5486"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66;p23"/>
              <p:cNvSpPr/>
              <p:nvPr/>
            </p:nvSpPr>
            <p:spPr>
              <a:xfrm>
                <a:off x="4147100" y="3599125"/>
                <a:ext cx="88100" cy="887150"/>
              </a:xfrm>
              <a:custGeom>
                <a:avLst/>
                <a:gdLst/>
                <a:ahLst/>
                <a:cxnLst/>
                <a:rect l="l" t="t" r="r" b="b"/>
                <a:pathLst>
                  <a:path w="3524" h="35486" extrusionOk="0">
                    <a:moveTo>
                      <a:pt x="472" y="1"/>
                    </a:moveTo>
                    <a:cubicBezTo>
                      <a:pt x="458" y="1"/>
                      <a:pt x="443" y="1"/>
                      <a:pt x="429" y="3"/>
                    </a:cubicBezTo>
                    <a:cubicBezTo>
                      <a:pt x="185" y="21"/>
                      <a:pt x="1" y="232"/>
                      <a:pt x="20" y="476"/>
                    </a:cubicBezTo>
                    <a:lnTo>
                      <a:pt x="2626" y="35080"/>
                    </a:lnTo>
                    <a:cubicBezTo>
                      <a:pt x="2640" y="35313"/>
                      <a:pt x="2836" y="35486"/>
                      <a:pt x="3065" y="35486"/>
                    </a:cubicBezTo>
                    <a:lnTo>
                      <a:pt x="3099" y="35486"/>
                    </a:lnTo>
                    <a:cubicBezTo>
                      <a:pt x="3339" y="35467"/>
                      <a:pt x="3524" y="35256"/>
                      <a:pt x="3505" y="35013"/>
                    </a:cubicBezTo>
                    <a:lnTo>
                      <a:pt x="902" y="408"/>
                    </a:lnTo>
                    <a:cubicBezTo>
                      <a:pt x="884" y="181"/>
                      <a:pt x="713" y="1"/>
                      <a:pt x="472"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67;p23"/>
              <p:cNvSpPr/>
              <p:nvPr/>
            </p:nvSpPr>
            <p:spPr>
              <a:xfrm>
                <a:off x="2244825" y="3505400"/>
                <a:ext cx="829375" cy="961250"/>
              </a:xfrm>
              <a:custGeom>
                <a:avLst/>
                <a:gdLst/>
                <a:ahLst/>
                <a:cxnLst/>
                <a:rect l="l" t="t" r="r" b="b"/>
                <a:pathLst>
                  <a:path w="33175" h="38450" extrusionOk="0">
                    <a:moveTo>
                      <a:pt x="31001" y="0"/>
                    </a:moveTo>
                    <a:lnTo>
                      <a:pt x="1" y="1007"/>
                    </a:lnTo>
                    <a:lnTo>
                      <a:pt x="128" y="38450"/>
                    </a:lnTo>
                    <a:lnTo>
                      <a:pt x="33174" y="38450"/>
                    </a:lnTo>
                    <a:lnTo>
                      <a:pt x="31001" y="0"/>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68;p23"/>
              <p:cNvSpPr/>
              <p:nvPr/>
            </p:nvSpPr>
            <p:spPr>
              <a:xfrm>
                <a:off x="2370600" y="3562050"/>
                <a:ext cx="448550" cy="394625"/>
              </a:xfrm>
              <a:custGeom>
                <a:avLst/>
                <a:gdLst/>
                <a:ahLst/>
                <a:cxnLst/>
                <a:rect l="l" t="t" r="r" b="b"/>
                <a:pathLst>
                  <a:path w="17942" h="15785" extrusionOk="0">
                    <a:moveTo>
                      <a:pt x="5826" y="884"/>
                    </a:moveTo>
                    <a:cubicBezTo>
                      <a:pt x="5834" y="884"/>
                      <a:pt x="5843" y="884"/>
                      <a:pt x="5851" y="885"/>
                    </a:cubicBezTo>
                    <a:cubicBezTo>
                      <a:pt x="6974" y="930"/>
                      <a:pt x="8134" y="4387"/>
                      <a:pt x="8600" y="6832"/>
                    </a:cubicBezTo>
                    <a:cubicBezTo>
                      <a:pt x="8633" y="7001"/>
                      <a:pt x="8765" y="7140"/>
                      <a:pt x="8934" y="7177"/>
                    </a:cubicBezTo>
                    <a:cubicBezTo>
                      <a:pt x="8969" y="7186"/>
                      <a:pt x="9003" y="7189"/>
                      <a:pt x="9037" y="7189"/>
                    </a:cubicBezTo>
                    <a:cubicBezTo>
                      <a:pt x="9175" y="7189"/>
                      <a:pt x="9304" y="7124"/>
                      <a:pt x="9388" y="7012"/>
                    </a:cubicBezTo>
                    <a:cubicBezTo>
                      <a:pt x="11165" y="4619"/>
                      <a:pt x="13521" y="2059"/>
                      <a:pt x="14261" y="2059"/>
                    </a:cubicBezTo>
                    <a:cubicBezTo>
                      <a:pt x="14265" y="2059"/>
                      <a:pt x="14269" y="2059"/>
                      <a:pt x="14273" y="2060"/>
                    </a:cubicBezTo>
                    <a:cubicBezTo>
                      <a:pt x="14277" y="2063"/>
                      <a:pt x="14296" y="2098"/>
                      <a:pt x="14314" y="2169"/>
                    </a:cubicBezTo>
                    <a:cubicBezTo>
                      <a:pt x="14671" y="3569"/>
                      <a:pt x="11461" y="6337"/>
                      <a:pt x="9354" y="7752"/>
                    </a:cubicBezTo>
                    <a:cubicBezTo>
                      <a:pt x="9253" y="7820"/>
                      <a:pt x="9189" y="7921"/>
                      <a:pt x="9167" y="8033"/>
                    </a:cubicBezTo>
                    <a:cubicBezTo>
                      <a:pt x="9163" y="8033"/>
                      <a:pt x="9159" y="8030"/>
                      <a:pt x="9155" y="8030"/>
                    </a:cubicBezTo>
                    <a:cubicBezTo>
                      <a:pt x="7522" y="5935"/>
                      <a:pt x="5111" y="2270"/>
                      <a:pt x="5446" y="1121"/>
                    </a:cubicBezTo>
                    <a:cubicBezTo>
                      <a:pt x="5475" y="1013"/>
                      <a:pt x="5532" y="956"/>
                      <a:pt x="5640" y="918"/>
                    </a:cubicBezTo>
                    <a:cubicBezTo>
                      <a:pt x="5703" y="895"/>
                      <a:pt x="5766" y="884"/>
                      <a:pt x="5826" y="884"/>
                    </a:cubicBezTo>
                    <a:close/>
                    <a:moveTo>
                      <a:pt x="1745" y="4653"/>
                    </a:moveTo>
                    <a:cubicBezTo>
                      <a:pt x="1764" y="4653"/>
                      <a:pt x="1783" y="4653"/>
                      <a:pt x="1803" y="4654"/>
                    </a:cubicBezTo>
                    <a:cubicBezTo>
                      <a:pt x="3252" y="4714"/>
                      <a:pt x="6091" y="6723"/>
                      <a:pt x="7747" y="8030"/>
                    </a:cubicBezTo>
                    <a:cubicBezTo>
                      <a:pt x="7619" y="8101"/>
                      <a:pt x="7481" y="8172"/>
                      <a:pt x="7326" y="8252"/>
                    </a:cubicBezTo>
                    <a:cubicBezTo>
                      <a:pt x="7316" y="8064"/>
                      <a:pt x="7180" y="7898"/>
                      <a:pt x="6989" y="7853"/>
                    </a:cubicBezTo>
                    <a:cubicBezTo>
                      <a:pt x="4792" y="7331"/>
                      <a:pt x="1533" y="6172"/>
                      <a:pt x="1169" y="5217"/>
                    </a:cubicBezTo>
                    <a:cubicBezTo>
                      <a:pt x="1131" y="5127"/>
                      <a:pt x="1117" y="5023"/>
                      <a:pt x="1225" y="4865"/>
                    </a:cubicBezTo>
                    <a:cubicBezTo>
                      <a:pt x="1289" y="4772"/>
                      <a:pt x="1410" y="4653"/>
                      <a:pt x="1745" y="4653"/>
                    </a:cubicBezTo>
                    <a:close/>
                    <a:moveTo>
                      <a:pt x="12836" y="8383"/>
                    </a:moveTo>
                    <a:cubicBezTo>
                      <a:pt x="13099" y="8383"/>
                      <a:pt x="13366" y="8387"/>
                      <a:pt x="13631" y="8398"/>
                    </a:cubicBezTo>
                    <a:cubicBezTo>
                      <a:pt x="16154" y="8499"/>
                      <a:pt x="16729" y="9040"/>
                      <a:pt x="16860" y="9269"/>
                    </a:cubicBezTo>
                    <a:cubicBezTo>
                      <a:pt x="16898" y="9337"/>
                      <a:pt x="17014" y="9539"/>
                      <a:pt x="16762" y="10012"/>
                    </a:cubicBezTo>
                    <a:cubicBezTo>
                      <a:pt x="16638" y="10240"/>
                      <a:pt x="16321" y="10357"/>
                      <a:pt x="15819" y="10357"/>
                    </a:cubicBezTo>
                    <a:cubicBezTo>
                      <a:pt x="15774" y="10357"/>
                      <a:pt x="15728" y="10356"/>
                      <a:pt x="15681" y="10354"/>
                    </a:cubicBezTo>
                    <a:cubicBezTo>
                      <a:pt x="14074" y="10290"/>
                      <a:pt x="11539" y="9186"/>
                      <a:pt x="10124" y="8510"/>
                    </a:cubicBezTo>
                    <a:cubicBezTo>
                      <a:pt x="10700" y="8459"/>
                      <a:pt x="11735" y="8383"/>
                      <a:pt x="12836" y="8383"/>
                    </a:cubicBezTo>
                    <a:close/>
                    <a:moveTo>
                      <a:pt x="6339" y="8754"/>
                    </a:moveTo>
                    <a:lnTo>
                      <a:pt x="6339" y="8754"/>
                    </a:lnTo>
                    <a:cubicBezTo>
                      <a:pt x="4525" y="9654"/>
                      <a:pt x="2096" y="10742"/>
                      <a:pt x="1092" y="10742"/>
                    </a:cubicBezTo>
                    <a:cubicBezTo>
                      <a:pt x="1073" y="10742"/>
                      <a:pt x="1055" y="10741"/>
                      <a:pt x="1037" y="10741"/>
                    </a:cubicBezTo>
                    <a:cubicBezTo>
                      <a:pt x="932" y="10737"/>
                      <a:pt x="895" y="10718"/>
                      <a:pt x="891" y="10718"/>
                    </a:cubicBezTo>
                    <a:cubicBezTo>
                      <a:pt x="1214" y="9517"/>
                      <a:pt x="4191" y="8905"/>
                      <a:pt x="6339" y="8754"/>
                    </a:cubicBezTo>
                    <a:close/>
                    <a:moveTo>
                      <a:pt x="9497" y="9517"/>
                    </a:moveTo>
                    <a:cubicBezTo>
                      <a:pt x="11292" y="11161"/>
                      <a:pt x="12854" y="12979"/>
                      <a:pt x="12688" y="13539"/>
                    </a:cubicBezTo>
                    <a:cubicBezTo>
                      <a:pt x="12669" y="13598"/>
                      <a:pt x="12534" y="13651"/>
                      <a:pt x="12340" y="13674"/>
                    </a:cubicBezTo>
                    <a:cubicBezTo>
                      <a:pt x="12280" y="13681"/>
                      <a:pt x="12222" y="13684"/>
                      <a:pt x="12165" y="13684"/>
                    </a:cubicBezTo>
                    <a:cubicBezTo>
                      <a:pt x="10633" y="13684"/>
                      <a:pt x="9855" y="11266"/>
                      <a:pt x="9497" y="9517"/>
                    </a:cubicBezTo>
                    <a:close/>
                    <a:moveTo>
                      <a:pt x="8344" y="8792"/>
                    </a:moveTo>
                    <a:cubicBezTo>
                      <a:pt x="7849" y="11348"/>
                      <a:pt x="6673" y="14906"/>
                      <a:pt x="5265" y="14906"/>
                    </a:cubicBezTo>
                    <a:cubicBezTo>
                      <a:pt x="5253" y="14906"/>
                      <a:pt x="5242" y="14905"/>
                      <a:pt x="5231" y="14905"/>
                    </a:cubicBezTo>
                    <a:cubicBezTo>
                      <a:pt x="5040" y="14894"/>
                      <a:pt x="4829" y="14818"/>
                      <a:pt x="4612" y="14676"/>
                    </a:cubicBezTo>
                    <a:cubicBezTo>
                      <a:pt x="4590" y="14661"/>
                      <a:pt x="4552" y="14634"/>
                      <a:pt x="4536" y="14530"/>
                    </a:cubicBezTo>
                    <a:cubicBezTo>
                      <a:pt x="4417" y="13486"/>
                      <a:pt x="6730" y="10550"/>
                      <a:pt x="8344" y="8792"/>
                    </a:cubicBezTo>
                    <a:close/>
                    <a:moveTo>
                      <a:pt x="5825" y="1"/>
                    </a:moveTo>
                    <a:cubicBezTo>
                      <a:pt x="5663" y="1"/>
                      <a:pt x="5503" y="29"/>
                      <a:pt x="5344" y="84"/>
                    </a:cubicBezTo>
                    <a:cubicBezTo>
                      <a:pt x="4969" y="219"/>
                      <a:pt x="4709" y="490"/>
                      <a:pt x="4597" y="873"/>
                    </a:cubicBezTo>
                    <a:cubicBezTo>
                      <a:pt x="4255" y="2056"/>
                      <a:pt x="5513" y="4339"/>
                      <a:pt x="6718" y="6156"/>
                    </a:cubicBezTo>
                    <a:cubicBezTo>
                      <a:pt x="5141" y="5037"/>
                      <a:pt x="3148" y="3824"/>
                      <a:pt x="1837" y="3772"/>
                    </a:cubicBezTo>
                    <a:cubicBezTo>
                      <a:pt x="1806" y="3771"/>
                      <a:pt x="1775" y="3770"/>
                      <a:pt x="1745" y="3770"/>
                    </a:cubicBezTo>
                    <a:cubicBezTo>
                      <a:pt x="1057" y="3770"/>
                      <a:pt x="688" y="4088"/>
                      <a:pt x="500" y="4358"/>
                    </a:cubicBezTo>
                    <a:cubicBezTo>
                      <a:pt x="245" y="4730"/>
                      <a:pt x="188" y="5131"/>
                      <a:pt x="342" y="5533"/>
                    </a:cubicBezTo>
                    <a:cubicBezTo>
                      <a:pt x="760" y="6622"/>
                      <a:pt x="2824" y="7512"/>
                      <a:pt x="4541" y="8075"/>
                    </a:cubicBezTo>
                    <a:cubicBezTo>
                      <a:pt x="2701" y="8371"/>
                      <a:pt x="422" y="9036"/>
                      <a:pt x="87" y="10512"/>
                    </a:cubicBezTo>
                    <a:cubicBezTo>
                      <a:pt x="1" y="10895"/>
                      <a:pt x="110" y="11139"/>
                      <a:pt x="219" y="11278"/>
                    </a:cubicBezTo>
                    <a:cubicBezTo>
                      <a:pt x="380" y="11496"/>
                      <a:pt x="647" y="11608"/>
                      <a:pt x="1004" y="11624"/>
                    </a:cubicBezTo>
                    <a:cubicBezTo>
                      <a:pt x="1027" y="11625"/>
                      <a:pt x="1051" y="11625"/>
                      <a:pt x="1076" y="11625"/>
                    </a:cubicBezTo>
                    <a:cubicBezTo>
                      <a:pt x="2241" y="11625"/>
                      <a:pt x="4607" y="10587"/>
                      <a:pt x="6354" y="9735"/>
                    </a:cubicBezTo>
                    <a:lnTo>
                      <a:pt x="6354" y="9735"/>
                    </a:lnTo>
                    <a:cubicBezTo>
                      <a:pt x="5066" y="11300"/>
                      <a:pt x="3523" y="13449"/>
                      <a:pt x="3662" y="14631"/>
                    </a:cubicBezTo>
                    <a:cubicBezTo>
                      <a:pt x="3699" y="14969"/>
                      <a:pt x="3861" y="15239"/>
                      <a:pt x="4127" y="15412"/>
                    </a:cubicBezTo>
                    <a:cubicBezTo>
                      <a:pt x="4481" y="15645"/>
                      <a:pt x="4841" y="15773"/>
                      <a:pt x="5198" y="15783"/>
                    </a:cubicBezTo>
                    <a:cubicBezTo>
                      <a:pt x="5222" y="15784"/>
                      <a:pt x="5246" y="15785"/>
                      <a:pt x="5269" y="15785"/>
                    </a:cubicBezTo>
                    <a:cubicBezTo>
                      <a:pt x="7123" y="15785"/>
                      <a:pt x="8261" y="12745"/>
                      <a:pt x="8839" y="10560"/>
                    </a:cubicBezTo>
                    <a:cubicBezTo>
                      <a:pt x="9309" y="12307"/>
                      <a:pt x="10255" y="14492"/>
                      <a:pt x="12073" y="14563"/>
                    </a:cubicBezTo>
                    <a:cubicBezTo>
                      <a:pt x="12101" y="14564"/>
                      <a:pt x="12129" y="14565"/>
                      <a:pt x="12157" y="14565"/>
                    </a:cubicBezTo>
                    <a:cubicBezTo>
                      <a:pt x="12251" y="14565"/>
                      <a:pt x="12346" y="14560"/>
                      <a:pt x="12441" y="14548"/>
                    </a:cubicBezTo>
                    <a:cubicBezTo>
                      <a:pt x="13180" y="14462"/>
                      <a:pt x="13444" y="14090"/>
                      <a:pt x="13534" y="13794"/>
                    </a:cubicBezTo>
                    <a:cubicBezTo>
                      <a:pt x="13811" y="12866"/>
                      <a:pt x="12561" y="11304"/>
                      <a:pt x="11281" y="10002"/>
                    </a:cubicBezTo>
                    <a:lnTo>
                      <a:pt x="11281" y="10002"/>
                    </a:lnTo>
                    <a:cubicBezTo>
                      <a:pt x="12688" y="10595"/>
                      <a:pt x="14390" y="11184"/>
                      <a:pt x="15648" y="11236"/>
                    </a:cubicBezTo>
                    <a:cubicBezTo>
                      <a:pt x="15706" y="11239"/>
                      <a:pt x="15763" y="11240"/>
                      <a:pt x="15819" y="11240"/>
                    </a:cubicBezTo>
                    <a:cubicBezTo>
                      <a:pt x="16671" y="11240"/>
                      <a:pt x="17251" y="10968"/>
                      <a:pt x="17540" y="10430"/>
                    </a:cubicBezTo>
                    <a:cubicBezTo>
                      <a:pt x="17941" y="9686"/>
                      <a:pt x="17811" y="9149"/>
                      <a:pt x="17626" y="8834"/>
                    </a:cubicBezTo>
                    <a:cubicBezTo>
                      <a:pt x="17172" y="8033"/>
                      <a:pt x="15877" y="7605"/>
                      <a:pt x="13665" y="7519"/>
                    </a:cubicBezTo>
                    <a:cubicBezTo>
                      <a:pt x="13364" y="7507"/>
                      <a:pt x="13063" y="7501"/>
                      <a:pt x="12767" y="7501"/>
                    </a:cubicBezTo>
                    <a:cubicBezTo>
                      <a:pt x="12182" y="7501"/>
                      <a:pt x="11622" y="7522"/>
                      <a:pt x="11137" y="7550"/>
                    </a:cubicBezTo>
                    <a:cubicBezTo>
                      <a:pt x="12877" y="6209"/>
                      <a:pt x="15629" y="3753"/>
                      <a:pt x="15170" y="1947"/>
                    </a:cubicBezTo>
                    <a:cubicBezTo>
                      <a:pt x="14998" y="1275"/>
                      <a:pt x="14510" y="1185"/>
                      <a:pt x="14307" y="1177"/>
                    </a:cubicBezTo>
                    <a:cubicBezTo>
                      <a:pt x="14295" y="1177"/>
                      <a:pt x="14284" y="1177"/>
                      <a:pt x="14273" y="1177"/>
                    </a:cubicBezTo>
                    <a:cubicBezTo>
                      <a:pt x="12983" y="1177"/>
                      <a:pt x="10552" y="4061"/>
                      <a:pt x="9264" y="5717"/>
                    </a:cubicBezTo>
                    <a:cubicBezTo>
                      <a:pt x="8813" y="3787"/>
                      <a:pt x="7706" y="74"/>
                      <a:pt x="5888" y="2"/>
                    </a:cubicBezTo>
                    <a:cubicBezTo>
                      <a:pt x="5867" y="1"/>
                      <a:pt x="5846" y="1"/>
                      <a:pt x="5825"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69;p23"/>
              <p:cNvSpPr/>
              <p:nvPr/>
            </p:nvSpPr>
            <p:spPr>
              <a:xfrm>
                <a:off x="2524000" y="3511475"/>
                <a:ext cx="115475" cy="967750"/>
              </a:xfrm>
              <a:custGeom>
                <a:avLst/>
                <a:gdLst/>
                <a:ahLst/>
                <a:cxnLst/>
                <a:rect l="l" t="t" r="r" b="b"/>
                <a:pathLst>
                  <a:path w="4619" h="38710" extrusionOk="0">
                    <a:moveTo>
                      <a:pt x="4108" y="0"/>
                    </a:moveTo>
                    <a:cubicBezTo>
                      <a:pt x="3849" y="0"/>
                      <a:pt x="3615" y="188"/>
                      <a:pt x="3590" y="455"/>
                    </a:cubicBezTo>
                    <a:lnTo>
                      <a:pt x="27" y="38158"/>
                    </a:lnTo>
                    <a:cubicBezTo>
                      <a:pt x="0" y="38436"/>
                      <a:pt x="207" y="38680"/>
                      <a:pt x="481" y="38706"/>
                    </a:cubicBezTo>
                    <a:cubicBezTo>
                      <a:pt x="500" y="38710"/>
                      <a:pt x="515" y="38710"/>
                      <a:pt x="530" y="38710"/>
                    </a:cubicBezTo>
                    <a:cubicBezTo>
                      <a:pt x="789" y="38710"/>
                      <a:pt x="1007" y="38514"/>
                      <a:pt x="1033" y="38252"/>
                    </a:cubicBezTo>
                    <a:lnTo>
                      <a:pt x="4592" y="549"/>
                    </a:lnTo>
                    <a:cubicBezTo>
                      <a:pt x="4618" y="272"/>
                      <a:pt x="4416" y="27"/>
                      <a:pt x="4138" y="1"/>
                    </a:cubicBezTo>
                    <a:cubicBezTo>
                      <a:pt x="4128" y="1"/>
                      <a:pt x="4118" y="0"/>
                      <a:pt x="4108"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70;p23"/>
              <p:cNvSpPr/>
              <p:nvPr/>
            </p:nvSpPr>
            <p:spPr>
              <a:xfrm>
                <a:off x="2232150" y="3732200"/>
                <a:ext cx="813875" cy="36900"/>
              </a:xfrm>
              <a:custGeom>
                <a:avLst/>
                <a:gdLst/>
                <a:ahLst/>
                <a:cxnLst/>
                <a:rect l="l" t="t" r="r" b="b"/>
                <a:pathLst>
                  <a:path w="32555" h="1476" extrusionOk="0">
                    <a:moveTo>
                      <a:pt x="32040" y="0"/>
                    </a:moveTo>
                    <a:lnTo>
                      <a:pt x="500" y="465"/>
                    </a:lnTo>
                    <a:cubicBezTo>
                      <a:pt x="222" y="470"/>
                      <a:pt x="0" y="698"/>
                      <a:pt x="4" y="980"/>
                    </a:cubicBezTo>
                    <a:cubicBezTo>
                      <a:pt x="8" y="1254"/>
                      <a:pt x="234" y="1475"/>
                      <a:pt x="508" y="1475"/>
                    </a:cubicBezTo>
                    <a:lnTo>
                      <a:pt x="515" y="1475"/>
                    </a:lnTo>
                    <a:lnTo>
                      <a:pt x="32056" y="1006"/>
                    </a:lnTo>
                    <a:cubicBezTo>
                      <a:pt x="32333" y="1002"/>
                      <a:pt x="32555" y="773"/>
                      <a:pt x="32551" y="496"/>
                    </a:cubicBezTo>
                    <a:cubicBezTo>
                      <a:pt x="32548" y="222"/>
                      <a:pt x="32322" y="0"/>
                      <a:pt x="32048"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71;p23"/>
              <p:cNvSpPr/>
              <p:nvPr/>
            </p:nvSpPr>
            <p:spPr>
              <a:xfrm>
                <a:off x="2797925" y="4025625"/>
                <a:ext cx="1394100" cy="517625"/>
              </a:xfrm>
              <a:custGeom>
                <a:avLst/>
                <a:gdLst/>
                <a:ahLst/>
                <a:cxnLst/>
                <a:rect l="l" t="t" r="r" b="b"/>
                <a:pathLst>
                  <a:path w="55764" h="20705" extrusionOk="0">
                    <a:moveTo>
                      <a:pt x="0" y="1"/>
                    </a:moveTo>
                    <a:lnTo>
                      <a:pt x="0" y="19958"/>
                    </a:lnTo>
                    <a:lnTo>
                      <a:pt x="54595" y="20705"/>
                    </a:lnTo>
                    <a:lnTo>
                      <a:pt x="55763" y="4675"/>
                    </a:lnTo>
                    <a:lnTo>
                      <a:pt x="0" y="1"/>
                    </a:lnTo>
                    <a:close/>
                  </a:path>
                </a:pathLst>
              </a:custGeom>
              <a:solidFill>
                <a:srgbClr val="DFC8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72;p23"/>
              <p:cNvSpPr/>
              <p:nvPr/>
            </p:nvSpPr>
            <p:spPr>
              <a:xfrm>
                <a:off x="3220125" y="4050025"/>
                <a:ext cx="448000" cy="395025"/>
              </a:xfrm>
              <a:custGeom>
                <a:avLst/>
                <a:gdLst/>
                <a:ahLst/>
                <a:cxnLst/>
                <a:rect l="l" t="t" r="r" b="b"/>
                <a:pathLst>
                  <a:path w="17920" h="15801" extrusionOk="0">
                    <a:moveTo>
                      <a:pt x="5487" y="883"/>
                    </a:moveTo>
                    <a:cubicBezTo>
                      <a:pt x="6614" y="883"/>
                      <a:pt x="7909" y="4297"/>
                      <a:pt x="8472" y="6718"/>
                    </a:cubicBezTo>
                    <a:cubicBezTo>
                      <a:pt x="8510" y="6887"/>
                      <a:pt x="8645" y="7019"/>
                      <a:pt x="8818" y="7052"/>
                    </a:cubicBezTo>
                    <a:cubicBezTo>
                      <a:pt x="8844" y="7057"/>
                      <a:pt x="8871" y="7059"/>
                      <a:pt x="8897" y="7059"/>
                    </a:cubicBezTo>
                    <a:cubicBezTo>
                      <a:pt x="9045" y="7059"/>
                      <a:pt x="9181" y="6989"/>
                      <a:pt x="9265" y="6868"/>
                    </a:cubicBezTo>
                    <a:cubicBezTo>
                      <a:pt x="10954" y="4394"/>
                      <a:pt x="13225" y="1725"/>
                      <a:pt x="13951" y="1725"/>
                    </a:cubicBezTo>
                    <a:cubicBezTo>
                      <a:pt x="13954" y="1728"/>
                      <a:pt x="13973" y="1762"/>
                      <a:pt x="13996" y="1833"/>
                    </a:cubicBezTo>
                    <a:cubicBezTo>
                      <a:pt x="14409" y="3219"/>
                      <a:pt x="11310" y="6110"/>
                      <a:pt x="9260" y="7608"/>
                    </a:cubicBezTo>
                    <a:cubicBezTo>
                      <a:pt x="9163" y="7679"/>
                      <a:pt x="9103" y="7785"/>
                      <a:pt x="9085" y="7898"/>
                    </a:cubicBezTo>
                    <a:cubicBezTo>
                      <a:pt x="9080" y="7898"/>
                      <a:pt x="9076" y="7893"/>
                      <a:pt x="9073" y="7893"/>
                    </a:cubicBezTo>
                    <a:cubicBezTo>
                      <a:pt x="7357" y="5862"/>
                      <a:pt x="4804" y="2299"/>
                      <a:pt x="5092" y="1134"/>
                    </a:cubicBezTo>
                    <a:cubicBezTo>
                      <a:pt x="5119" y="1030"/>
                      <a:pt x="5172" y="969"/>
                      <a:pt x="5277" y="924"/>
                    </a:cubicBezTo>
                    <a:cubicBezTo>
                      <a:pt x="5348" y="898"/>
                      <a:pt x="5420" y="883"/>
                      <a:pt x="5487" y="883"/>
                    </a:cubicBezTo>
                    <a:close/>
                    <a:moveTo>
                      <a:pt x="1590" y="4815"/>
                    </a:moveTo>
                    <a:cubicBezTo>
                      <a:pt x="3047" y="4815"/>
                      <a:pt x="5960" y="6707"/>
                      <a:pt x="7669" y="7950"/>
                    </a:cubicBezTo>
                    <a:cubicBezTo>
                      <a:pt x="7541" y="8025"/>
                      <a:pt x="7402" y="8104"/>
                      <a:pt x="7255" y="8190"/>
                    </a:cubicBezTo>
                    <a:cubicBezTo>
                      <a:pt x="7233" y="7999"/>
                      <a:pt x="7094" y="7841"/>
                      <a:pt x="6903" y="7803"/>
                    </a:cubicBezTo>
                    <a:cubicBezTo>
                      <a:pt x="4683" y="7371"/>
                      <a:pt x="1383" y="6339"/>
                      <a:pt x="981" y="5400"/>
                    </a:cubicBezTo>
                    <a:cubicBezTo>
                      <a:pt x="940" y="5310"/>
                      <a:pt x="921" y="5205"/>
                      <a:pt x="1023" y="5044"/>
                    </a:cubicBezTo>
                    <a:cubicBezTo>
                      <a:pt x="1087" y="4946"/>
                      <a:pt x="1214" y="4815"/>
                      <a:pt x="1590" y="4815"/>
                    </a:cubicBezTo>
                    <a:close/>
                    <a:moveTo>
                      <a:pt x="13560" y="8085"/>
                    </a:moveTo>
                    <a:cubicBezTo>
                      <a:pt x="16087" y="8085"/>
                      <a:pt x="16680" y="8603"/>
                      <a:pt x="16823" y="8825"/>
                    </a:cubicBezTo>
                    <a:cubicBezTo>
                      <a:pt x="16864" y="8892"/>
                      <a:pt x="16988" y="9092"/>
                      <a:pt x="16752" y="9572"/>
                    </a:cubicBezTo>
                    <a:cubicBezTo>
                      <a:pt x="16627" y="9827"/>
                      <a:pt x="16267" y="9955"/>
                      <a:pt x="15686" y="9955"/>
                    </a:cubicBezTo>
                    <a:cubicBezTo>
                      <a:pt x="14078" y="9955"/>
                      <a:pt x="11502" y="8956"/>
                      <a:pt x="10060" y="8336"/>
                    </a:cubicBezTo>
                    <a:cubicBezTo>
                      <a:pt x="10770" y="8243"/>
                      <a:pt x="12185" y="8085"/>
                      <a:pt x="13560" y="8085"/>
                    </a:cubicBezTo>
                    <a:close/>
                    <a:moveTo>
                      <a:pt x="6286" y="8731"/>
                    </a:moveTo>
                    <a:lnTo>
                      <a:pt x="6286" y="8731"/>
                    </a:lnTo>
                    <a:cubicBezTo>
                      <a:pt x="4477" y="9718"/>
                      <a:pt x="2040" y="10927"/>
                      <a:pt x="1071" y="10927"/>
                    </a:cubicBezTo>
                    <a:cubicBezTo>
                      <a:pt x="962" y="10927"/>
                      <a:pt x="925" y="10908"/>
                      <a:pt x="925" y="10908"/>
                    </a:cubicBezTo>
                    <a:cubicBezTo>
                      <a:pt x="1199" y="9692"/>
                      <a:pt x="4146" y="8967"/>
                      <a:pt x="6286" y="8731"/>
                    </a:cubicBezTo>
                    <a:close/>
                    <a:moveTo>
                      <a:pt x="9471" y="9366"/>
                    </a:moveTo>
                    <a:lnTo>
                      <a:pt x="9471" y="9366"/>
                    </a:lnTo>
                    <a:cubicBezTo>
                      <a:pt x="11333" y="10939"/>
                      <a:pt x="12967" y="12692"/>
                      <a:pt x="12820" y="13255"/>
                    </a:cubicBezTo>
                    <a:cubicBezTo>
                      <a:pt x="12805" y="13315"/>
                      <a:pt x="12670" y="13376"/>
                      <a:pt x="12478" y="13405"/>
                    </a:cubicBezTo>
                    <a:cubicBezTo>
                      <a:pt x="12400" y="13418"/>
                      <a:pt x="12323" y="13424"/>
                      <a:pt x="12248" y="13424"/>
                    </a:cubicBezTo>
                    <a:cubicBezTo>
                      <a:pt x="10750" y="13424"/>
                      <a:pt x="9892" y="11074"/>
                      <a:pt x="9471" y="9366"/>
                    </a:cubicBezTo>
                    <a:close/>
                    <a:moveTo>
                      <a:pt x="8292" y="8686"/>
                    </a:moveTo>
                    <a:cubicBezTo>
                      <a:pt x="7898" y="11281"/>
                      <a:pt x="6850" y="14919"/>
                      <a:pt x="5427" y="14919"/>
                    </a:cubicBezTo>
                    <a:cubicBezTo>
                      <a:pt x="5232" y="14919"/>
                      <a:pt x="5021" y="14847"/>
                      <a:pt x="4796" y="14712"/>
                    </a:cubicBezTo>
                    <a:cubicBezTo>
                      <a:pt x="4773" y="14697"/>
                      <a:pt x="4732" y="14674"/>
                      <a:pt x="4718" y="14570"/>
                    </a:cubicBezTo>
                    <a:cubicBezTo>
                      <a:pt x="4552" y="13533"/>
                      <a:pt x="6749" y="10506"/>
                      <a:pt x="8292" y="8686"/>
                    </a:cubicBezTo>
                    <a:close/>
                    <a:moveTo>
                      <a:pt x="5487" y="1"/>
                    </a:moveTo>
                    <a:cubicBezTo>
                      <a:pt x="5307" y="1"/>
                      <a:pt x="5127" y="39"/>
                      <a:pt x="4950" y="106"/>
                    </a:cubicBezTo>
                    <a:cubicBezTo>
                      <a:pt x="4579" y="256"/>
                      <a:pt x="4331" y="538"/>
                      <a:pt x="4233" y="924"/>
                    </a:cubicBezTo>
                    <a:cubicBezTo>
                      <a:pt x="3936" y="2118"/>
                      <a:pt x="5288" y="4352"/>
                      <a:pt x="6565" y="6118"/>
                    </a:cubicBezTo>
                    <a:cubicBezTo>
                      <a:pt x="4943" y="5063"/>
                      <a:pt x="2903" y="3932"/>
                      <a:pt x="1590" y="3932"/>
                    </a:cubicBezTo>
                    <a:cubicBezTo>
                      <a:pt x="843" y="3932"/>
                      <a:pt x="463" y="4278"/>
                      <a:pt x="279" y="4570"/>
                    </a:cubicBezTo>
                    <a:cubicBezTo>
                      <a:pt x="39" y="4946"/>
                      <a:pt x="1" y="5355"/>
                      <a:pt x="167" y="5746"/>
                    </a:cubicBezTo>
                    <a:cubicBezTo>
                      <a:pt x="628" y="6820"/>
                      <a:pt x="2727" y="7627"/>
                      <a:pt x="4462" y="8123"/>
                    </a:cubicBezTo>
                    <a:cubicBezTo>
                      <a:pt x="2637" y="8491"/>
                      <a:pt x="388" y="9245"/>
                      <a:pt x="110" y="10736"/>
                    </a:cubicBezTo>
                    <a:cubicBezTo>
                      <a:pt x="39" y="11119"/>
                      <a:pt x="159" y="11359"/>
                      <a:pt x="271" y="11494"/>
                    </a:cubicBezTo>
                    <a:cubicBezTo>
                      <a:pt x="444" y="11705"/>
                      <a:pt x="715" y="11810"/>
                      <a:pt x="1071" y="11810"/>
                    </a:cubicBezTo>
                    <a:cubicBezTo>
                      <a:pt x="2209" y="11810"/>
                      <a:pt x="4597" y="10650"/>
                      <a:pt x="6343" y="9707"/>
                    </a:cubicBezTo>
                    <a:lnTo>
                      <a:pt x="6343" y="9707"/>
                    </a:lnTo>
                    <a:cubicBezTo>
                      <a:pt x="5115" y="11322"/>
                      <a:pt x="3659" y="13533"/>
                      <a:pt x="3846" y="14709"/>
                    </a:cubicBezTo>
                    <a:cubicBezTo>
                      <a:pt x="3898" y="15043"/>
                      <a:pt x="4068" y="15305"/>
                      <a:pt x="4342" y="15471"/>
                    </a:cubicBezTo>
                    <a:cubicBezTo>
                      <a:pt x="4706" y="15688"/>
                      <a:pt x="5070" y="15801"/>
                      <a:pt x="5427" y="15801"/>
                    </a:cubicBezTo>
                    <a:cubicBezTo>
                      <a:pt x="7323" y="15801"/>
                      <a:pt x="8359" y="12669"/>
                      <a:pt x="8859" y="10435"/>
                    </a:cubicBezTo>
                    <a:cubicBezTo>
                      <a:pt x="9395" y="12159"/>
                      <a:pt x="10428" y="14307"/>
                      <a:pt x="12246" y="14307"/>
                    </a:cubicBezTo>
                    <a:cubicBezTo>
                      <a:pt x="12366" y="14307"/>
                      <a:pt x="12490" y="14296"/>
                      <a:pt x="12613" y="14277"/>
                    </a:cubicBezTo>
                    <a:cubicBezTo>
                      <a:pt x="13350" y="14161"/>
                      <a:pt x="13598" y="13778"/>
                      <a:pt x="13676" y="13477"/>
                    </a:cubicBezTo>
                    <a:cubicBezTo>
                      <a:pt x="13917" y="12542"/>
                      <a:pt x="12606" y="11029"/>
                      <a:pt x="11273" y="9778"/>
                    </a:cubicBezTo>
                    <a:lnTo>
                      <a:pt x="11273" y="9778"/>
                    </a:lnTo>
                    <a:cubicBezTo>
                      <a:pt x="12704" y="10315"/>
                      <a:pt x="14428" y="10837"/>
                      <a:pt x="15686" y="10837"/>
                    </a:cubicBezTo>
                    <a:cubicBezTo>
                      <a:pt x="16635" y="10837"/>
                      <a:pt x="17258" y="10544"/>
                      <a:pt x="17544" y="9959"/>
                    </a:cubicBezTo>
                    <a:cubicBezTo>
                      <a:pt x="17920" y="9200"/>
                      <a:pt x="17765" y="8671"/>
                      <a:pt x="17570" y="8359"/>
                    </a:cubicBezTo>
                    <a:cubicBezTo>
                      <a:pt x="17086" y="7582"/>
                      <a:pt x="15771" y="7203"/>
                      <a:pt x="13560" y="7203"/>
                    </a:cubicBezTo>
                    <a:cubicBezTo>
                      <a:pt x="12662" y="7203"/>
                      <a:pt x="11761" y="7267"/>
                      <a:pt x="11033" y="7334"/>
                    </a:cubicBezTo>
                    <a:cubicBezTo>
                      <a:pt x="12719" y="5926"/>
                      <a:pt x="15374" y="3365"/>
                      <a:pt x="14840" y="1578"/>
                    </a:cubicBezTo>
                    <a:cubicBezTo>
                      <a:pt x="14641" y="914"/>
                      <a:pt x="14149" y="841"/>
                      <a:pt x="13951" y="841"/>
                    </a:cubicBezTo>
                    <a:cubicBezTo>
                      <a:pt x="12667" y="841"/>
                      <a:pt x="10324" y="3857"/>
                      <a:pt x="9092" y="5577"/>
                    </a:cubicBezTo>
                    <a:cubicBezTo>
                      <a:pt x="8562" y="3666"/>
                      <a:pt x="7312" y="1"/>
                      <a:pt x="5487"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73;p23"/>
              <p:cNvSpPr/>
              <p:nvPr/>
            </p:nvSpPr>
            <p:spPr>
              <a:xfrm>
                <a:off x="2784975" y="4216850"/>
                <a:ext cx="1408075" cy="101200"/>
              </a:xfrm>
              <a:custGeom>
                <a:avLst/>
                <a:gdLst/>
                <a:ahLst/>
                <a:cxnLst/>
                <a:rect l="l" t="t" r="r" b="b"/>
                <a:pathLst>
                  <a:path w="56323" h="4048" extrusionOk="0">
                    <a:moveTo>
                      <a:pt x="495" y="1"/>
                    </a:moveTo>
                    <a:cubicBezTo>
                      <a:pt x="236" y="1"/>
                      <a:pt x="29" y="219"/>
                      <a:pt x="14" y="481"/>
                    </a:cubicBezTo>
                    <a:cubicBezTo>
                      <a:pt x="0" y="759"/>
                      <a:pt x="214" y="995"/>
                      <a:pt x="492" y="1010"/>
                    </a:cubicBezTo>
                    <a:lnTo>
                      <a:pt x="55778" y="4048"/>
                    </a:lnTo>
                    <a:lnTo>
                      <a:pt x="55804" y="4048"/>
                    </a:lnTo>
                    <a:cubicBezTo>
                      <a:pt x="56071" y="4048"/>
                      <a:pt x="56292" y="3842"/>
                      <a:pt x="56307" y="3571"/>
                    </a:cubicBezTo>
                    <a:cubicBezTo>
                      <a:pt x="56323" y="3293"/>
                      <a:pt x="56108" y="3057"/>
                      <a:pt x="55834" y="3041"/>
                    </a:cubicBezTo>
                    <a:lnTo>
                      <a:pt x="544" y="3"/>
                    </a:lnTo>
                    <a:cubicBezTo>
                      <a:pt x="528" y="2"/>
                      <a:pt x="511" y="1"/>
                      <a:pt x="49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74;p23"/>
              <p:cNvSpPr/>
              <p:nvPr/>
            </p:nvSpPr>
            <p:spPr>
              <a:xfrm>
                <a:off x="3430500" y="4067100"/>
                <a:ext cx="25200" cy="478875"/>
              </a:xfrm>
              <a:custGeom>
                <a:avLst/>
                <a:gdLst/>
                <a:ahLst/>
                <a:cxnLst/>
                <a:rect l="l" t="t" r="r" b="b"/>
                <a:pathLst>
                  <a:path w="1008" h="19155" extrusionOk="0">
                    <a:moveTo>
                      <a:pt x="504" y="1"/>
                    </a:moveTo>
                    <a:cubicBezTo>
                      <a:pt x="226" y="1"/>
                      <a:pt x="1" y="226"/>
                      <a:pt x="1" y="505"/>
                    </a:cubicBezTo>
                    <a:lnTo>
                      <a:pt x="1" y="18651"/>
                    </a:lnTo>
                    <a:cubicBezTo>
                      <a:pt x="1" y="18930"/>
                      <a:pt x="226" y="19155"/>
                      <a:pt x="504" y="19155"/>
                    </a:cubicBezTo>
                    <a:cubicBezTo>
                      <a:pt x="782" y="19155"/>
                      <a:pt x="1007" y="18930"/>
                      <a:pt x="1007" y="18651"/>
                    </a:cubicBezTo>
                    <a:lnTo>
                      <a:pt x="1007" y="505"/>
                    </a:lnTo>
                    <a:cubicBezTo>
                      <a:pt x="1007" y="226"/>
                      <a:pt x="782" y="1"/>
                      <a:pt x="504"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75;p23"/>
              <p:cNvSpPr/>
              <p:nvPr/>
            </p:nvSpPr>
            <p:spPr>
              <a:xfrm>
                <a:off x="1381675" y="2446625"/>
                <a:ext cx="3401550" cy="2549950"/>
              </a:xfrm>
              <a:custGeom>
                <a:avLst/>
                <a:gdLst/>
                <a:ahLst/>
                <a:cxnLst/>
                <a:rect l="l" t="t" r="r" b="b"/>
                <a:pathLst>
                  <a:path w="136062" h="101998" extrusionOk="0">
                    <a:moveTo>
                      <a:pt x="936" y="0"/>
                    </a:moveTo>
                    <a:cubicBezTo>
                      <a:pt x="418" y="0"/>
                      <a:pt x="1" y="417"/>
                      <a:pt x="1" y="935"/>
                    </a:cubicBezTo>
                    <a:cubicBezTo>
                      <a:pt x="1" y="1450"/>
                      <a:pt x="418" y="1870"/>
                      <a:pt x="936" y="1870"/>
                    </a:cubicBezTo>
                    <a:lnTo>
                      <a:pt x="18771" y="1870"/>
                    </a:lnTo>
                    <a:lnTo>
                      <a:pt x="33295" y="101197"/>
                    </a:lnTo>
                    <a:cubicBezTo>
                      <a:pt x="33359" y="101659"/>
                      <a:pt x="33753" y="101997"/>
                      <a:pt x="34219" y="101997"/>
                    </a:cubicBezTo>
                    <a:lnTo>
                      <a:pt x="135126" y="101997"/>
                    </a:lnTo>
                    <a:cubicBezTo>
                      <a:pt x="135644" y="101997"/>
                      <a:pt x="136061" y="101580"/>
                      <a:pt x="136061" y="101062"/>
                    </a:cubicBezTo>
                    <a:cubicBezTo>
                      <a:pt x="136061" y="100547"/>
                      <a:pt x="135644" y="100131"/>
                      <a:pt x="135126" y="100131"/>
                    </a:cubicBezTo>
                    <a:lnTo>
                      <a:pt x="35026" y="100131"/>
                    </a:lnTo>
                    <a:lnTo>
                      <a:pt x="20502" y="800"/>
                    </a:lnTo>
                    <a:cubicBezTo>
                      <a:pt x="20438" y="342"/>
                      <a:pt x="20044" y="0"/>
                      <a:pt x="19578"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76;p23"/>
              <p:cNvSpPr/>
              <p:nvPr/>
            </p:nvSpPr>
            <p:spPr>
              <a:xfrm>
                <a:off x="1901275" y="2816425"/>
                <a:ext cx="3088825" cy="1816100"/>
              </a:xfrm>
              <a:custGeom>
                <a:avLst/>
                <a:gdLst/>
                <a:ahLst/>
                <a:cxnLst/>
                <a:rect l="l" t="t" r="r" b="b"/>
                <a:pathLst>
                  <a:path w="123553" h="72644" extrusionOk="0">
                    <a:moveTo>
                      <a:pt x="952" y="1"/>
                    </a:moveTo>
                    <a:cubicBezTo>
                      <a:pt x="486" y="1"/>
                      <a:pt x="48" y="396"/>
                      <a:pt x="26" y="892"/>
                    </a:cubicBezTo>
                    <a:cubicBezTo>
                      <a:pt x="0" y="1410"/>
                      <a:pt x="397" y="1846"/>
                      <a:pt x="916" y="1869"/>
                    </a:cubicBezTo>
                    <a:lnTo>
                      <a:pt x="121566" y="7557"/>
                    </a:lnTo>
                    <a:lnTo>
                      <a:pt x="114984" y="70777"/>
                    </a:lnTo>
                    <a:lnTo>
                      <a:pt x="12015" y="70777"/>
                    </a:lnTo>
                    <a:cubicBezTo>
                      <a:pt x="11501" y="70777"/>
                      <a:pt x="11081" y="71194"/>
                      <a:pt x="11081" y="71712"/>
                    </a:cubicBezTo>
                    <a:cubicBezTo>
                      <a:pt x="11081" y="72227"/>
                      <a:pt x="11501" y="72643"/>
                      <a:pt x="12015" y="72643"/>
                    </a:cubicBezTo>
                    <a:lnTo>
                      <a:pt x="115825" y="72643"/>
                    </a:lnTo>
                    <a:cubicBezTo>
                      <a:pt x="116302" y="72643"/>
                      <a:pt x="116704" y="72283"/>
                      <a:pt x="116756" y="71806"/>
                    </a:cubicBezTo>
                    <a:lnTo>
                      <a:pt x="123527" y="6765"/>
                    </a:lnTo>
                    <a:cubicBezTo>
                      <a:pt x="123553" y="6510"/>
                      <a:pt x="123473" y="6254"/>
                      <a:pt x="123305" y="6063"/>
                    </a:cubicBezTo>
                    <a:cubicBezTo>
                      <a:pt x="123140" y="5867"/>
                      <a:pt x="122899" y="5747"/>
                      <a:pt x="122640" y="5736"/>
                    </a:cubicBezTo>
                    <a:lnTo>
                      <a:pt x="1002" y="2"/>
                    </a:lnTo>
                    <a:cubicBezTo>
                      <a:pt x="985" y="1"/>
                      <a:pt x="969" y="1"/>
                      <a:pt x="952"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77;p23"/>
              <p:cNvSpPr/>
              <p:nvPr/>
            </p:nvSpPr>
            <p:spPr>
              <a:xfrm>
                <a:off x="2304200" y="5065375"/>
                <a:ext cx="452775" cy="410750"/>
              </a:xfrm>
              <a:custGeom>
                <a:avLst/>
                <a:gdLst/>
                <a:ahLst/>
                <a:cxnLst/>
                <a:rect l="l" t="t" r="r" b="b"/>
                <a:pathLst>
                  <a:path w="18111" h="16430" extrusionOk="0">
                    <a:moveTo>
                      <a:pt x="9055" y="1"/>
                    </a:moveTo>
                    <a:cubicBezTo>
                      <a:pt x="3993" y="1"/>
                      <a:pt x="1" y="4580"/>
                      <a:pt x="993" y="9822"/>
                    </a:cubicBezTo>
                    <a:cubicBezTo>
                      <a:pt x="1605" y="13058"/>
                      <a:pt x="4215" y="15664"/>
                      <a:pt x="7448" y="16276"/>
                    </a:cubicBezTo>
                    <a:cubicBezTo>
                      <a:pt x="7994" y="16380"/>
                      <a:pt x="8533" y="16430"/>
                      <a:pt x="9059" y="16430"/>
                    </a:cubicBezTo>
                    <a:cubicBezTo>
                      <a:pt x="14120" y="16430"/>
                      <a:pt x="18110" y="11848"/>
                      <a:pt x="17117" y="6608"/>
                    </a:cubicBezTo>
                    <a:cubicBezTo>
                      <a:pt x="16505" y="3375"/>
                      <a:pt x="13895" y="765"/>
                      <a:pt x="10662" y="153"/>
                    </a:cubicBezTo>
                    <a:cubicBezTo>
                      <a:pt x="10118" y="50"/>
                      <a:pt x="9580" y="1"/>
                      <a:pt x="905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78;p23"/>
              <p:cNvSpPr/>
              <p:nvPr/>
            </p:nvSpPr>
            <p:spPr>
              <a:xfrm>
                <a:off x="4335850" y="5065375"/>
                <a:ext cx="452850" cy="410750"/>
              </a:xfrm>
              <a:custGeom>
                <a:avLst/>
                <a:gdLst/>
                <a:ahLst/>
                <a:cxnLst/>
                <a:rect l="l" t="t" r="r" b="b"/>
                <a:pathLst>
                  <a:path w="18114" h="16430" extrusionOk="0">
                    <a:moveTo>
                      <a:pt x="9058" y="1"/>
                    </a:moveTo>
                    <a:cubicBezTo>
                      <a:pt x="3993" y="1"/>
                      <a:pt x="0" y="4580"/>
                      <a:pt x="993" y="9822"/>
                    </a:cubicBezTo>
                    <a:cubicBezTo>
                      <a:pt x="1609" y="13058"/>
                      <a:pt x="4215" y="15664"/>
                      <a:pt x="7448" y="16276"/>
                    </a:cubicBezTo>
                    <a:cubicBezTo>
                      <a:pt x="7994" y="16380"/>
                      <a:pt x="8533" y="16430"/>
                      <a:pt x="9060" y="16430"/>
                    </a:cubicBezTo>
                    <a:cubicBezTo>
                      <a:pt x="14123" y="16430"/>
                      <a:pt x="18113" y="11848"/>
                      <a:pt x="17120" y="6608"/>
                    </a:cubicBezTo>
                    <a:cubicBezTo>
                      <a:pt x="16508" y="3375"/>
                      <a:pt x="13899" y="765"/>
                      <a:pt x="10666" y="153"/>
                    </a:cubicBezTo>
                    <a:cubicBezTo>
                      <a:pt x="10121" y="50"/>
                      <a:pt x="9584" y="1"/>
                      <a:pt x="905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9" name="Google Shape;179;p23"/>
            <p:cNvGrpSpPr/>
            <p:nvPr/>
          </p:nvGrpSpPr>
          <p:grpSpPr>
            <a:xfrm>
              <a:off x="1125242" y="2088894"/>
              <a:ext cx="1642154" cy="2663968"/>
              <a:chOff x="3870325" y="2123325"/>
              <a:chExt cx="856225" cy="1389075"/>
            </a:xfrm>
          </p:grpSpPr>
          <p:sp>
            <p:nvSpPr>
              <p:cNvPr id="180" name="Google Shape;180;p23"/>
              <p:cNvSpPr/>
              <p:nvPr/>
            </p:nvSpPr>
            <p:spPr>
              <a:xfrm>
                <a:off x="3872825" y="2701275"/>
                <a:ext cx="531825" cy="529700"/>
              </a:xfrm>
              <a:custGeom>
                <a:avLst/>
                <a:gdLst/>
                <a:ahLst/>
                <a:cxnLst/>
                <a:rect l="l" t="t" r="r" b="b"/>
                <a:pathLst>
                  <a:path w="21273" h="21188" extrusionOk="0">
                    <a:moveTo>
                      <a:pt x="15177" y="0"/>
                    </a:moveTo>
                    <a:cubicBezTo>
                      <a:pt x="14825" y="0"/>
                      <a:pt x="14482" y="68"/>
                      <a:pt x="14162" y="212"/>
                    </a:cubicBezTo>
                    <a:cubicBezTo>
                      <a:pt x="11015" y="1631"/>
                      <a:pt x="12815" y="11620"/>
                      <a:pt x="12845" y="13611"/>
                    </a:cubicBezTo>
                    <a:cubicBezTo>
                      <a:pt x="12871" y="15595"/>
                      <a:pt x="1650" y="16724"/>
                      <a:pt x="649" y="16781"/>
                    </a:cubicBezTo>
                    <a:cubicBezTo>
                      <a:pt x="563" y="16786"/>
                      <a:pt x="602" y="18107"/>
                      <a:pt x="593" y="19318"/>
                    </a:cubicBezTo>
                    <a:lnTo>
                      <a:pt x="593" y="19318"/>
                    </a:lnTo>
                    <a:cubicBezTo>
                      <a:pt x="752" y="19135"/>
                      <a:pt x="970" y="18990"/>
                      <a:pt x="1263" y="18915"/>
                    </a:cubicBezTo>
                    <a:cubicBezTo>
                      <a:pt x="1372" y="18887"/>
                      <a:pt x="1528" y="18874"/>
                      <a:pt x="1724" y="18874"/>
                    </a:cubicBezTo>
                    <a:cubicBezTo>
                      <a:pt x="2523" y="18874"/>
                      <a:pt x="3991" y="19082"/>
                      <a:pt x="5750" y="19288"/>
                    </a:cubicBezTo>
                    <a:cubicBezTo>
                      <a:pt x="7510" y="19495"/>
                      <a:pt x="9560" y="19703"/>
                      <a:pt x="11518" y="19703"/>
                    </a:cubicBezTo>
                    <a:cubicBezTo>
                      <a:pt x="14391" y="19703"/>
                      <a:pt x="17066" y="19256"/>
                      <a:pt x="18333" y="17707"/>
                    </a:cubicBezTo>
                    <a:cubicBezTo>
                      <a:pt x="21272" y="14113"/>
                      <a:pt x="19929" y="6441"/>
                      <a:pt x="19929" y="6441"/>
                    </a:cubicBezTo>
                    <a:cubicBezTo>
                      <a:pt x="20490" y="3185"/>
                      <a:pt x="17601" y="0"/>
                      <a:pt x="15177" y="0"/>
                    </a:cubicBezTo>
                    <a:close/>
                    <a:moveTo>
                      <a:pt x="593" y="19318"/>
                    </a:moveTo>
                    <a:lnTo>
                      <a:pt x="593" y="19318"/>
                    </a:lnTo>
                    <a:cubicBezTo>
                      <a:pt x="0" y="19996"/>
                      <a:pt x="212" y="21187"/>
                      <a:pt x="394" y="21187"/>
                    </a:cubicBezTo>
                    <a:cubicBezTo>
                      <a:pt x="439" y="21187"/>
                      <a:pt x="482" y="21114"/>
                      <a:pt x="510" y="20940"/>
                    </a:cubicBezTo>
                    <a:cubicBezTo>
                      <a:pt x="569" y="20573"/>
                      <a:pt x="588" y="19961"/>
                      <a:pt x="593" y="19318"/>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81;p23"/>
              <p:cNvSpPr/>
              <p:nvPr/>
            </p:nvSpPr>
            <p:spPr>
              <a:xfrm>
                <a:off x="4266100" y="2669025"/>
                <a:ext cx="383400" cy="841850"/>
              </a:xfrm>
              <a:custGeom>
                <a:avLst/>
                <a:gdLst/>
                <a:ahLst/>
                <a:cxnLst/>
                <a:rect l="l" t="t" r="r" b="b"/>
                <a:pathLst>
                  <a:path w="15336" h="33674" extrusionOk="0">
                    <a:moveTo>
                      <a:pt x="4587" y="1"/>
                    </a:moveTo>
                    <a:cubicBezTo>
                      <a:pt x="3541" y="1"/>
                      <a:pt x="2550" y="612"/>
                      <a:pt x="1695" y="2078"/>
                    </a:cubicBezTo>
                    <a:cubicBezTo>
                      <a:pt x="1695" y="2078"/>
                      <a:pt x="1" y="4935"/>
                      <a:pt x="2820" y="8375"/>
                    </a:cubicBezTo>
                    <a:cubicBezTo>
                      <a:pt x="5635" y="11816"/>
                      <a:pt x="6941" y="13362"/>
                      <a:pt x="8522" y="16934"/>
                    </a:cubicBezTo>
                    <a:cubicBezTo>
                      <a:pt x="10406" y="21192"/>
                      <a:pt x="8108" y="32379"/>
                      <a:pt x="9813" y="32379"/>
                    </a:cubicBezTo>
                    <a:cubicBezTo>
                      <a:pt x="9849" y="32379"/>
                      <a:pt x="9887" y="32374"/>
                      <a:pt x="9926" y="32363"/>
                    </a:cubicBezTo>
                    <a:cubicBezTo>
                      <a:pt x="10155" y="32306"/>
                      <a:pt x="10363" y="32280"/>
                      <a:pt x="10553" y="32280"/>
                    </a:cubicBezTo>
                    <a:cubicBezTo>
                      <a:pt x="11957" y="32280"/>
                      <a:pt x="12343" y="33673"/>
                      <a:pt x="12343" y="33673"/>
                    </a:cubicBezTo>
                    <a:cubicBezTo>
                      <a:pt x="12343" y="33673"/>
                      <a:pt x="12158" y="32638"/>
                      <a:pt x="11398" y="31362"/>
                    </a:cubicBezTo>
                    <a:cubicBezTo>
                      <a:pt x="10641" y="30086"/>
                      <a:pt x="15335" y="18790"/>
                      <a:pt x="14688" y="14161"/>
                    </a:cubicBezTo>
                    <a:cubicBezTo>
                      <a:pt x="14166" y="10430"/>
                      <a:pt x="8907" y="1"/>
                      <a:pt x="4587"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82;p23"/>
              <p:cNvSpPr/>
              <p:nvPr/>
            </p:nvSpPr>
            <p:spPr>
              <a:xfrm>
                <a:off x="4171800" y="2341500"/>
                <a:ext cx="333725" cy="503525"/>
              </a:xfrm>
              <a:custGeom>
                <a:avLst/>
                <a:gdLst/>
                <a:ahLst/>
                <a:cxnLst/>
                <a:rect l="l" t="t" r="r" b="b"/>
                <a:pathLst>
                  <a:path w="13349" h="20141" extrusionOk="0">
                    <a:moveTo>
                      <a:pt x="6039" y="0"/>
                    </a:moveTo>
                    <a:cubicBezTo>
                      <a:pt x="0" y="0"/>
                      <a:pt x="1948" y="4540"/>
                      <a:pt x="3170" y="7685"/>
                    </a:cubicBezTo>
                    <a:cubicBezTo>
                      <a:pt x="4510" y="11140"/>
                      <a:pt x="961" y="16466"/>
                      <a:pt x="886" y="18702"/>
                    </a:cubicBezTo>
                    <a:cubicBezTo>
                      <a:pt x="855" y="19626"/>
                      <a:pt x="2672" y="20141"/>
                      <a:pt x="4782" y="20141"/>
                    </a:cubicBezTo>
                    <a:cubicBezTo>
                      <a:pt x="7787" y="20141"/>
                      <a:pt x="11387" y="19098"/>
                      <a:pt x="11097" y="16710"/>
                    </a:cubicBezTo>
                    <a:cubicBezTo>
                      <a:pt x="10404" y="10993"/>
                      <a:pt x="13348" y="7463"/>
                      <a:pt x="11880" y="3973"/>
                    </a:cubicBezTo>
                    <a:cubicBezTo>
                      <a:pt x="10291" y="194"/>
                      <a:pt x="8067" y="138"/>
                      <a:pt x="8067" y="138"/>
                    </a:cubicBezTo>
                    <a:cubicBezTo>
                      <a:pt x="7308" y="44"/>
                      <a:pt x="6635" y="0"/>
                      <a:pt x="6039"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83;p23"/>
              <p:cNvSpPr/>
              <p:nvPr/>
            </p:nvSpPr>
            <p:spPr>
              <a:xfrm>
                <a:off x="4184605" y="2338822"/>
                <a:ext cx="324100" cy="456881"/>
              </a:xfrm>
              <a:custGeom>
                <a:avLst/>
                <a:gdLst/>
                <a:ahLst/>
                <a:cxnLst/>
                <a:rect l="l" t="t" r="r" b="b"/>
                <a:pathLst>
                  <a:path w="12964" h="17938" extrusionOk="0">
                    <a:moveTo>
                      <a:pt x="7149" y="1"/>
                    </a:moveTo>
                    <a:cubicBezTo>
                      <a:pt x="6948" y="1"/>
                      <a:pt x="6767" y="27"/>
                      <a:pt x="6614" y="53"/>
                    </a:cubicBezTo>
                    <a:cubicBezTo>
                      <a:pt x="6460" y="79"/>
                      <a:pt x="6332" y="105"/>
                      <a:pt x="6249" y="105"/>
                    </a:cubicBezTo>
                    <a:cubicBezTo>
                      <a:pt x="6248" y="105"/>
                      <a:pt x="6246" y="105"/>
                      <a:pt x="6245" y="105"/>
                    </a:cubicBezTo>
                    <a:cubicBezTo>
                      <a:pt x="5931" y="105"/>
                      <a:pt x="6106" y="947"/>
                      <a:pt x="5090" y="1363"/>
                    </a:cubicBezTo>
                    <a:cubicBezTo>
                      <a:pt x="4966" y="1414"/>
                      <a:pt x="4838" y="1436"/>
                      <a:pt x="4708" y="1436"/>
                    </a:cubicBezTo>
                    <a:cubicBezTo>
                      <a:pt x="3760" y="1436"/>
                      <a:pt x="2719" y="249"/>
                      <a:pt x="2719" y="249"/>
                    </a:cubicBezTo>
                    <a:cubicBezTo>
                      <a:pt x="2719" y="249"/>
                      <a:pt x="645" y="294"/>
                      <a:pt x="551" y="1442"/>
                    </a:cubicBezTo>
                    <a:cubicBezTo>
                      <a:pt x="460" y="2589"/>
                      <a:pt x="1970" y="6067"/>
                      <a:pt x="2594" y="8228"/>
                    </a:cubicBezTo>
                    <a:cubicBezTo>
                      <a:pt x="3219" y="10393"/>
                      <a:pt x="1" y="15489"/>
                      <a:pt x="607" y="16129"/>
                    </a:cubicBezTo>
                    <a:cubicBezTo>
                      <a:pt x="1908" y="17500"/>
                      <a:pt x="3854" y="17938"/>
                      <a:pt x="5806" y="17938"/>
                    </a:cubicBezTo>
                    <a:cubicBezTo>
                      <a:pt x="9245" y="17938"/>
                      <a:pt x="12705" y="16581"/>
                      <a:pt x="12705" y="16581"/>
                    </a:cubicBezTo>
                    <a:cubicBezTo>
                      <a:pt x="12964" y="16061"/>
                      <a:pt x="11756" y="10302"/>
                      <a:pt x="12015" y="9192"/>
                    </a:cubicBezTo>
                    <a:cubicBezTo>
                      <a:pt x="12275" y="8085"/>
                      <a:pt x="12008" y="6835"/>
                      <a:pt x="11647" y="4957"/>
                    </a:cubicBezTo>
                    <a:cubicBezTo>
                      <a:pt x="11282" y="3079"/>
                      <a:pt x="9350" y="1205"/>
                      <a:pt x="8421" y="456"/>
                    </a:cubicBezTo>
                    <a:cubicBezTo>
                      <a:pt x="7973" y="94"/>
                      <a:pt x="7527" y="1"/>
                      <a:pt x="714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84;p23"/>
              <p:cNvSpPr/>
              <p:nvPr/>
            </p:nvSpPr>
            <p:spPr>
              <a:xfrm>
                <a:off x="4370000" y="2180625"/>
                <a:ext cx="356550" cy="281400"/>
              </a:xfrm>
              <a:custGeom>
                <a:avLst/>
                <a:gdLst/>
                <a:ahLst/>
                <a:cxnLst/>
                <a:rect l="l" t="t" r="r" b="b"/>
                <a:pathLst>
                  <a:path w="14262" h="11256" extrusionOk="0">
                    <a:moveTo>
                      <a:pt x="395" y="1"/>
                    </a:moveTo>
                    <a:cubicBezTo>
                      <a:pt x="344" y="1"/>
                      <a:pt x="322" y="54"/>
                      <a:pt x="339" y="185"/>
                    </a:cubicBezTo>
                    <a:cubicBezTo>
                      <a:pt x="339" y="185"/>
                      <a:pt x="0" y="1435"/>
                      <a:pt x="1731" y="1740"/>
                    </a:cubicBezTo>
                    <a:cubicBezTo>
                      <a:pt x="3463" y="2045"/>
                      <a:pt x="7667" y="2048"/>
                      <a:pt x="8141" y="2764"/>
                    </a:cubicBezTo>
                    <a:cubicBezTo>
                      <a:pt x="8619" y="3479"/>
                      <a:pt x="3485" y="4943"/>
                      <a:pt x="2834" y="5760"/>
                    </a:cubicBezTo>
                    <a:cubicBezTo>
                      <a:pt x="2187" y="6573"/>
                      <a:pt x="4784" y="11255"/>
                      <a:pt x="4784" y="11255"/>
                    </a:cubicBezTo>
                    <a:cubicBezTo>
                      <a:pt x="4784" y="11255"/>
                      <a:pt x="14262" y="7051"/>
                      <a:pt x="12526" y="2222"/>
                    </a:cubicBezTo>
                    <a:cubicBezTo>
                      <a:pt x="11959" y="639"/>
                      <a:pt x="10220" y="174"/>
                      <a:pt x="8314" y="174"/>
                    </a:cubicBezTo>
                    <a:cubicBezTo>
                      <a:pt x="6956" y="174"/>
                      <a:pt x="5513" y="410"/>
                      <a:pt x="4347" y="644"/>
                    </a:cubicBezTo>
                    <a:cubicBezTo>
                      <a:pt x="3176" y="882"/>
                      <a:pt x="2284" y="1116"/>
                      <a:pt x="2035" y="1116"/>
                    </a:cubicBezTo>
                    <a:cubicBezTo>
                      <a:pt x="2027" y="1116"/>
                      <a:pt x="2020" y="1115"/>
                      <a:pt x="2014" y="1115"/>
                    </a:cubicBezTo>
                    <a:cubicBezTo>
                      <a:pt x="1429" y="1069"/>
                      <a:pt x="622" y="1"/>
                      <a:pt x="395"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85;p23"/>
              <p:cNvSpPr/>
              <p:nvPr/>
            </p:nvSpPr>
            <p:spPr>
              <a:xfrm>
                <a:off x="3870325" y="3113821"/>
                <a:ext cx="75950" cy="143850"/>
              </a:xfrm>
              <a:custGeom>
                <a:avLst/>
                <a:gdLst/>
                <a:ahLst/>
                <a:cxnLst/>
                <a:rect l="l" t="t" r="r" b="b"/>
                <a:pathLst>
                  <a:path w="3038" h="5754" extrusionOk="0">
                    <a:moveTo>
                      <a:pt x="1152" y="1"/>
                    </a:moveTo>
                    <a:cubicBezTo>
                      <a:pt x="708" y="1"/>
                      <a:pt x="334" y="34"/>
                      <a:pt x="245" y="139"/>
                    </a:cubicBezTo>
                    <a:cubicBezTo>
                      <a:pt x="0" y="437"/>
                      <a:pt x="226" y="5007"/>
                      <a:pt x="463" y="5676"/>
                    </a:cubicBezTo>
                    <a:cubicBezTo>
                      <a:pt x="481" y="5729"/>
                      <a:pt x="501" y="5753"/>
                      <a:pt x="524" y="5753"/>
                    </a:cubicBezTo>
                    <a:cubicBezTo>
                      <a:pt x="790" y="5753"/>
                      <a:pt x="1377" y="2375"/>
                      <a:pt x="2789" y="2330"/>
                    </a:cubicBezTo>
                    <a:cubicBezTo>
                      <a:pt x="3037" y="2323"/>
                      <a:pt x="2973" y="110"/>
                      <a:pt x="2973" y="110"/>
                    </a:cubicBezTo>
                    <a:cubicBezTo>
                      <a:pt x="2973" y="110"/>
                      <a:pt x="1950" y="1"/>
                      <a:pt x="115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86;p23"/>
              <p:cNvSpPr/>
              <p:nvPr/>
            </p:nvSpPr>
            <p:spPr>
              <a:xfrm>
                <a:off x="3913800" y="3156946"/>
                <a:ext cx="16000" cy="27800"/>
              </a:xfrm>
              <a:custGeom>
                <a:avLst/>
                <a:gdLst/>
                <a:ahLst/>
                <a:cxnLst/>
                <a:rect l="l" t="t" r="r" b="b"/>
                <a:pathLst>
                  <a:path w="640" h="1112" extrusionOk="0">
                    <a:moveTo>
                      <a:pt x="169" y="1"/>
                    </a:moveTo>
                    <a:cubicBezTo>
                      <a:pt x="150" y="1"/>
                      <a:pt x="131" y="4"/>
                      <a:pt x="113" y="11"/>
                    </a:cubicBezTo>
                    <a:cubicBezTo>
                      <a:pt x="64" y="30"/>
                      <a:pt x="30" y="63"/>
                      <a:pt x="15" y="108"/>
                    </a:cubicBezTo>
                    <a:cubicBezTo>
                      <a:pt x="4" y="143"/>
                      <a:pt x="0" y="183"/>
                      <a:pt x="15" y="221"/>
                    </a:cubicBezTo>
                    <a:lnTo>
                      <a:pt x="305" y="1004"/>
                    </a:lnTo>
                    <a:cubicBezTo>
                      <a:pt x="329" y="1069"/>
                      <a:pt x="393" y="1111"/>
                      <a:pt x="461" y="1111"/>
                    </a:cubicBezTo>
                    <a:cubicBezTo>
                      <a:pt x="479" y="1111"/>
                      <a:pt x="498" y="1108"/>
                      <a:pt x="516" y="1102"/>
                    </a:cubicBezTo>
                    <a:cubicBezTo>
                      <a:pt x="598" y="1068"/>
                      <a:pt x="640" y="974"/>
                      <a:pt x="610" y="891"/>
                    </a:cubicBezTo>
                    <a:lnTo>
                      <a:pt x="324" y="108"/>
                    </a:lnTo>
                    <a:cubicBezTo>
                      <a:pt x="298" y="41"/>
                      <a:pt x="234" y="1"/>
                      <a:pt x="16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87;p23"/>
              <p:cNvSpPr/>
              <p:nvPr/>
            </p:nvSpPr>
            <p:spPr>
              <a:xfrm>
                <a:off x="3895725" y="3165971"/>
                <a:ext cx="25425" cy="27375"/>
              </a:xfrm>
              <a:custGeom>
                <a:avLst/>
                <a:gdLst/>
                <a:ahLst/>
                <a:cxnLst/>
                <a:rect l="l" t="t" r="r" b="b"/>
                <a:pathLst>
                  <a:path w="1017" h="1095" extrusionOk="0">
                    <a:moveTo>
                      <a:pt x="174" y="0"/>
                    </a:moveTo>
                    <a:cubicBezTo>
                      <a:pt x="137" y="0"/>
                      <a:pt x="99" y="14"/>
                      <a:pt x="68" y="41"/>
                    </a:cubicBezTo>
                    <a:cubicBezTo>
                      <a:pt x="46" y="60"/>
                      <a:pt x="30" y="82"/>
                      <a:pt x="20" y="109"/>
                    </a:cubicBezTo>
                    <a:cubicBezTo>
                      <a:pt x="1" y="161"/>
                      <a:pt x="11" y="225"/>
                      <a:pt x="49" y="270"/>
                    </a:cubicBezTo>
                    <a:lnTo>
                      <a:pt x="708" y="1038"/>
                    </a:lnTo>
                    <a:cubicBezTo>
                      <a:pt x="742" y="1076"/>
                      <a:pt x="788" y="1095"/>
                      <a:pt x="833" y="1095"/>
                    </a:cubicBezTo>
                    <a:cubicBezTo>
                      <a:pt x="870" y="1095"/>
                      <a:pt x="907" y="1082"/>
                      <a:pt x="937" y="1057"/>
                    </a:cubicBezTo>
                    <a:cubicBezTo>
                      <a:pt x="1005" y="997"/>
                      <a:pt x="1017" y="895"/>
                      <a:pt x="956" y="824"/>
                    </a:cubicBezTo>
                    <a:lnTo>
                      <a:pt x="298" y="60"/>
                    </a:lnTo>
                    <a:cubicBezTo>
                      <a:pt x="266" y="20"/>
                      <a:pt x="221" y="0"/>
                      <a:pt x="174"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88;p23"/>
              <p:cNvSpPr/>
              <p:nvPr/>
            </p:nvSpPr>
            <p:spPr>
              <a:xfrm>
                <a:off x="3885475" y="3185621"/>
                <a:ext cx="30300" cy="20925"/>
              </a:xfrm>
              <a:custGeom>
                <a:avLst/>
                <a:gdLst/>
                <a:ahLst/>
                <a:cxnLst/>
                <a:rect l="l" t="t" r="r" b="b"/>
                <a:pathLst>
                  <a:path w="1212" h="837" extrusionOk="0">
                    <a:moveTo>
                      <a:pt x="182" y="0"/>
                    </a:moveTo>
                    <a:cubicBezTo>
                      <a:pt x="127" y="0"/>
                      <a:pt x="71" y="29"/>
                      <a:pt x="41" y="80"/>
                    </a:cubicBezTo>
                    <a:cubicBezTo>
                      <a:pt x="34" y="87"/>
                      <a:pt x="30" y="98"/>
                      <a:pt x="27" y="109"/>
                    </a:cubicBezTo>
                    <a:cubicBezTo>
                      <a:pt x="0" y="181"/>
                      <a:pt x="27" y="264"/>
                      <a:pt x="94" y="305"/>
                    </a:cubicBezTo>
                    <a:lnTo>
                      <a:pt x="941" y="813"/>
                    </a:lnTo>
                    <a:cubicBezTo>
                      <a:pt x="967" y="829"/>
                      <a:pt x="996" y="836"/>
                      <a:pt x="1025" y="836"/>
                    </a:cubicBezTo>
                    <a:cubicBezTo>
                      <a:pt x="1080" y="836"/>
                      <a:pt x="1133" y="809"/>
                      <a:pt x="1163" y="757"/>
                    </a:cubicBezTo>
                    <a:cubicBezTo>
                      <a:pt x="1212" y="678"/>
                      <a:pt x="1186" y="580"/>
                      <a:pt x="1111" y="535"/>
                    </a:cubicBezTo>
                    <a:lnTo>
                      <a:pt x="263" y="23"/>
                    </a:lnTo>
                    <a:cubicBezTo>
                      <a:pt x="238" y="8"/>
                      <a:pt x="210" y="0"/>
                      <a:pt x="182"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89;p23"/>
              <p:cNvSpPr/>
              <p:nvPr/>
            </p:nvSpPr>
            <p:spPr>
              <a:xfrm>
                <a:off x="4061250" y="2994325"/>
                <a:ext cx="261625" cy="129675"/>
              </a:xfrm>
              <a:custGeom>
                <a:avLst/>
                <a:gdLst/>
                <a:ahLst/>
                <a:cxnLst/>
                <a:rect l="l" t="t" r="r" b="b"/>
                <a:pathLst>
                  <a:path w="10465" h="5187" extrusionOk="0">
                    <a:moveTo>
                      <a:pt x="8134" y="0"/>
                    </a:moveTo>
                    <a:lnTo>
                      <a:pt x="7434" y="2421"/>
                    </a:lnTo>
                    <a:lnTo>
                      <a:pt x="6057" y="1935"/>
                    </a:lnTo>
                    <a:cubicBezTo>
                      <a:pt x="5850" y="2496"/>
                      <a:pt x="5639" y="3030"/>
                      <a:pt x="5485" y="3294"/>
                    </a:cubicBezTo>
                    <a:cubicBezTo>
                      <a:pt x="5075" y="3986"/>
                      <a:pt x="0" y="4796"/>
                      <a:pt x="346" y="4882"/>
                    </a:cubicBezTo>
                    <a:cubicBezTo>
                      <a:pt x="546" y="4931"/>
                      <a:pt x="2695" y="5187"/>
                      <a:pt x="4769" y="5187"/>
                    </a:cubicBezTo>
                    <a:cubicBezTo>
                      <a:pt x="6331" y="5187"/>
                      <a:pt x="7848" y="5044"/>
                      <a:pt x="8447" y="4559"/>
                    </a:cubicBezTo>
                    <a:cubicBezTo>
                      <a:pt x="9840" y="3433"/>
                      <a:pt x="10464" y="0"/>
                      <a:pt x="10464"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90;p23"/>
              <p:cNvSpPr/>
              <p:nvPr/>
            </p:nvSpPr>
            <p:spPr>
              <a:xfrm>
                <a:off x="4445750" y="2951125"/>
                <a:ext cx="114900" cy="330600"/>
              </a:xfrm>
              <a:custGeom>
                <a:avLst/>
                <a:gdLst/>
                <a:ahLst/>
                <a:cxnLst/>
                <a:rect l="l" t="t" r="r" b="b"/>
                <a:pathLst>
                  <a:path w="4596" h="13224" extrusionOk="0">
                    <a:moveTo>
                      <a:pt x="2868" y="0"/>
                    </a:moveTo>
                    <a:cubicBezTo>
                      <a:pt x="2255" y="0"/>
                      <a:pt x="0" y="1336"/>
                      <a:pt x="0" y="1336"/>
                    </a:cubicBezTo>
                    <a:cubicBezTo>
                      <a:pt x="0" y="1336"/>
                      <a:pt x="1551" y="4024"/>
                      <a:pt x="2236" y="5921"/>
                    </a:cubicBezTo>
                    <a:cubicBezTo>
                      <a:pt x="2913" y="7800"/>
                      <a:pt x="2594" y="13224"/>
                      <a:pt x="2921" y="13224"/>
                    </a:cubicBezTo>
                    <a:cubicBezTo>
                      <a:pt x="2924" y="13224"/>
                      <a:pt x="2924" y="13224"/>
                      <a:pt x="2929" y="13220"/>
                    </a:cubicBezTo>
                    <a:cubicBezTo>
                      <a:pt x="3275" y="13107"/>
                      <a:pt x="4596" y="8797"/>
                      <a:pt x="4465" y="6565"/>
                    </a:cubicBezTo>
                    <a:cubicBezTo>
                      <a:pt x="4329" y="4333"/>
                      <a:pt x="3331" y="290"/>
                      <a:pt x="2988" y="31"/>
                    </a:cubicBezTo>
                    <a:cubicBezTo>
                      <a:pt x="2962" y="8"/>
                      <a:pt x="2921" y="0"/>
                      <a:pt x="2868"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91;p23"/>
              <p:cNvSpPr/>
              <p:nvPr/>
            </p:nvSpPr>
            <p:spPr>
              <a:xfrm>
                <a:off x="4166526" y="2743335"/>
                <a:ext cx="422000" cy="250995"/>
              </a:xfrm>
              <a:custGeom>
                <a:avLst/>
                <a:gdLst/>
                <a:ahLst/>
                <a:cxnLst/>
                <a:rect l="l" t="t" r="r" b="b"/>
                <a:pathLst>
                  <a:path w="16880" h="9249" extrusionOk="0">
                    <a:moveTo>
                      <a:pt x="13428" y="1"/>
                    </a:moveTo>
                    <a:cubicBezTo>
                      <a:pt x="12370" y="1042"/>
                      <a:pt x="5709" y="1170"/>
                      <a:pt x="2491" y="1170"/>
                    </a:cubicBezTo>
                    <a:cubicBezTo>
                      <a:pt x="1439" y="1170"/>
                      <a:pt x="754" y="1156"/>
                      <a:pt x="754" y="1156"/>
                    </a:cubicBezTo>
                    <a:cubicBezTo>
                      <a:pt x="178" y="2767"/>
                      <a:pt x="1" y="8018"/>
                      <a:pt x="690" y="8519"/>
                    </a:cubicBezTo>
                    <a:cubicBezTo>
                      <a:pt x="1062" y="8791"/>
                      <a:pt x="3314" y="8854"/>
                      <a:pt x="5305" y="8854"/>
                    </a:cubicBezTo>
                    <a:cubicBezTo>
                      <a:pt x="6995" y="8854"/>
                      <a:pt x="8497" y="8808"/>
                      <a:pt x="8497" y="8808"/>
                    </a:cubicBezTo>
                    <a:lnTo>
                      <a:pt x="8497" y="7002"/>
                    </a:lnTo>
                    <a:lnTo>
                      <a:pt x="9870" y="9248"/>
                    </a:lnTo>
                    <a:cubicBezTo>
                      <a:pt x="9870" y="9248"/>
                      <a:pt x="16879" y="5703"/>
                      <a:pt x="16706" y="5308"/>
                    </a:cubicBezTo>
                    <a:cubicBezTo>
                      <a:pt x="15200" y="1830"/>
                      <a:pt x="13428" y="1"/>
                      <a:pt x="13428" y="1"/>
                    </a:cubicBezTo>
                    <a:close/>
                  </a:path>
                </a:pathLst>
              </a:custGeom>
              <a:solidFill>
                <a:srgbClr val="DFC8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92;p23"/>
              <p:cNvSpPr/>
              <p:nvPr/>
            </p:nvSpPr>
            <p:spPr>
              <a:xfrm>
                <a:off x="4020025" y="2711528"/>
                <a:ext cx="305175" cy="337575"/>
              </a:xfrm>
              <a:custGeom>
                <a:avLst/>
                <a:gdLst/>
                <a:ahLst/>
                <a:cxnLst/>
                <a:rect l="l" t="t" r="r" b="b"/>
                <a:pathLst>
                  <a:path w="12207" h="13503" extrusionOk="0">
                    <a:moveTo>
                      <a:pt x="3592" y="1"/>
                    </a:moveTo>
                    <a:lnTo>
                      <a:pt x="1" y="10303"/>
                    </a:lnTo>
                    <a:lnTo>
                      <a:pt x="9083" y="13503"/>
                    </a:lnTo>
                    <a:lnTo>
                      <a:pt x="12207" y="2726"/>
                    </a:lnTo>
                    <a:lnTo>
                      <a:pt x="3592" y="1"/>
                    </a:ln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93;p23"/>
              <p:cNvSpPr/>
              <p:nvPr/>
            </p:nvSpPr>
            <p:spPr>
              <a:xfrm>
                <a:off x="4110750" y="2684650"/>
                <a:ext cx="51975" cy="74725"/>
              </a:xfrm>
              <a:custGeom>
                <a:avLst/>
                <a:gdLst/>
                <a:ahLst/>
                <a:cxnLst/>
                <a:rect l="l" t="t" r="r" b="b"/>
                <a:pathLst>
                  <a:path w="2079" h="2989" extrusionOk="0">
                    <a:moveTo>
                      <a:pt x="1810" y="1"/>
                    </a:moveTo>
                    <a:cubicBezTo>
                      <a:pt x="1739" y="1"/>
                      <a:pt x="1668" y="32"/>
                      <a:pt x="1618" y="90"/>
                    </a:cubicBezTo>
                    <a:cubicBezTo>
                      <a:pt x="666" y="1276"/>
                      <a:pt x="79" y="2593"/>
                      <a:pt x="53" y="2650"/>
                    </a:cubicBezTo>
                    <a:cubicBezTo>
                      <a:pt x="1" y="2770"/>
                      <a:pt x="53" y="2913"/>
                      <a:pt x="177" y="2966"/>
                    </a:cubicBezTo>
                    <a:cubicBezTo>
                      <a:pt x="207" y="2981"/>
                      <a:pt x="241" y="2989"/>
                      <a:pt x="272" y="2989"/>
                    </a:cubicBezTo>
                    <a:cubicBezTo>
                      <a:pt x="365" y="2989"/>
                      <a:pt x="452" y="2936"/>
                      <a:pt x="493" y="2845"/>
                    </a:cubicBezTo>
                    <a:cubicBezTo>
                      <a:pt x="501" y="2831"/>
                      <a:pt x="1085" y="1525"/>
                      <a:pt x="1995" y="392"/>
                    </a:cubicBezTo>
                    <a:cubicBezTo>
                      <a:pt x="2078" y="290"/>
                      <a:pt x="2063" y="139"/>
                      <a:pt x="1957" y="53"/>
                    </a:cubicBezTo>
                    <a:cubicBezTo>
                      <a:pt x="1914" y="18"/>
                      <a:pt x="1862" y="1"/>
                      <a:pt x="1810"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94;p23"/>
              <p:cNvSpPr/>
              <p:nvPr/>
            </p:nvSpPr>
            <p:spPr>
              <a:xfrm>
                <a:off x="4034975" y="2803378"/>
                <a:ext cx="165200" cy="205175"/>
              </a:xfrm>
              <a:custGeom>
                <a:avLst/>
                <a:gdLst/>
                <a:ahLst/>
                <a:cxnLst/>
                <a:rect l="l" t="t" r="r" b="b"/>
                <a:pathLst>
                  <a:path w="6608" h="8207" extrusionOk="0">
                    <a:moveTo>
                      <a:pt x="2670" y="1"/>
                    </a:moveTo>
                    <a:lnTo>
                      <a:pt x="1" y="6027"/>
                    </a:lnTo>
                    <a:lnTo>
                      <a:pt x="6607" y="8206"/>
                    </a:lnTo>
                    <a:lnTo>
                      <a:pt x="5203" y="6738"/>
                    </a:lnTo>
                    <a:lnTo>
                      <a:pt x="2670" y="1"/>
                    </a:lnTo>
                    <a:close/>
                  </a:path>
                </a:pathLst>
              </a:custGeom>
              <a:solidFill>
                <a:srgbClr val="F399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95;p23"/>
              <p:cNvSpPr/>
              <p:nvPr/>
            </p:nvSpPr>
            <p:spPr>
              <a:xfrm>
                <a:off x="4484009" y="3437150"/>
                <a:ext cx="162525" cy="75250"/>
              </a:xfrm>
              <a:custGeom>
                <a:avLst/>
                <a:gdLst/>
                <a:ahLst/>
                <a:cxnLst/>
                <a:rect l="l" t="t" r="r" b="b"/>
                <a:pathLst>
                  <a:path w="6501" h="3010" extrusionOk="0">
                    <a:moveTo>
                      <a:pt x="448" y="1"/>
                    </a:moveTo>
                    <a:cubicBezTo>
                      <a:pt x="448" y="1"/>
                      <a:pt x="0" y="2455"/>
                      <a:pt x="275" y="2723"/>
                    </a:cubicBezTo>
                    <a:cubicBezTo>
                      <a:pt x="456" y="2901"/>
                      <a:pt x="2508" y="3009"/>
                      <a:pt x="4081" y="3009"/>
                    </a:cubicBezTo>
                    <a:cubicBezTo>
                      <a:pt x="4894" y="3009"/>
                      <a:pt x="5578" y="2980"/>
                      <a:pt x="5812" y="2918"/>
                    </a:cubicBezTo>
                    <a:cubicBezTo>
                      <a:pt x="6501" y="2733"/>
                      <a:pt x="2578" y="1882"/>
                      <a:pt x="2646" y="351"/>
                    </a:cubicBezTo>
                    <a:cubicBezTo>
                      <a:pt x="2658" y="103"/>
                      <a:pt x="448" y="1"/>
                      <a:pt x="44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96;p23"/>
              <p:cNvSpPr/>
              <p:nvPr/>
            </p:nvSpPr>
            <p:spPr>
              <a:xfrm>
                <a:off x="4532934" y="3457225"/>
                <a:ext cx="29200" cy="13900"/>
              </a:xfrm>
              <a:custGeom>
                <a:avLst/>
                <a:gdLst/>
                <a:ahLst/>
                <a:cxnLst/>
                <a:rect l="l" t="t" r="r" b="b"/>
                <a:pathLst>
                  <a:path w="1168" h="556" extrusionOk="0">
                    <a:moveTo>
                      <a:pt x="989" y="0"/>
                    </a:moveTo>
                    <a:cubicBezTo>
                      <a:pt x="973" y="0"/>
                      <a:pt x="957" y="2"/>
                      <a:pt x="941" y="7"/>
                    </a:cubicBezTo>
                    <a:lnTo>
                      <a:pt x="140" y="237"/>
                    </a:lnTo>
                    <a:cubicBezTo>
                      <a:pt x="53" y="259"/>
                      <a:pt x="1" y="349"/>
                      <a:pt x="27" y="436"/>
                    </a:cubicBezTo>
                    <a:cubicBezTo>
                      <a:pt x="42" y="485"/>
                      <a:pt x="76" y="523"/>
                      <a:pt x="117" y="542"/>
                    </a:cubicBezTo>
                    <a:cubicBezTo>
                      <a:pt x="138" y="551"/>
                      <a:pt x="159" y="555"/>
                      <a:pt x="183" y="555"/>
                    </a:cubicBezTo>
                    <a:cubicBezTo>
                      <a:pt x="198" y="555"/>
                      <a:pt x="214" y="553"/>
                      <a:pt x="230" y="549"/>
                    </a:cubicBezTo>
                    <a:lnTo>
                      <a:pt x="1032" y="320"/>
                    </a:lnTo>
                    <a:cubicBezTo>
                      <a:pt x="1118" y="293"/>
                      <a:pt x="1167" y="203"/>
                      <a:pt x="1144" y="116"/>
                    </a:cubicBezTo>
                    <a:cubicBezTo>
                      <a:pt x="1123" y="46"/>
                      <a:pt x="1059" y="0"/>
                      <a:pt x="98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97;p23"/>
              <p:cNvSpPr/>
              <p:nvPr/>
            </p:nvSpPr>
            <p:spPr>
              <a:xfrm>
                <a:off x="4540559" y="3466550"/>
                <a:ext cx="29675" cy="23100"/>
              </a:xfrm>
              <a:custGeom>
                <a:avLst/>
                <a:gdLst/>
                <a:ahLst/>
                <a:cxnLst/>
                <a:rect l="l" t="t" r="r" b="b"/>
                <a:pathLst>
                  <a:path w="1187" h="924" extrusionOk="0">
                    <a:moveTo>
                      <a:pt x="1000" y="0"/>
                    </a:moveTo>
                    <a:cubicBezTo>
                      <a:pt x="966" y="0"/>
                      <a:pt x="932" y="11"/>
                      <a:pt x="904" y="33"/>
                    </a:cubicBezTo>
                    <a:lnTo>
                      <a:pt x="91" y="631"/>
                    </a:lnTo>
                    <a:cubicBezTo>
                      <a:pt x="16" y="684"/>
                      <a:pt x="0" y="786"/>
                      <a:pt x="57" y="857"/>
                    </a:cubicBezTo>
                    <a:cubicBezTo>
                      <a:pt x="72" y="883"/>
                      <a:pt x="94" y="899"/>
                      <a:pt x="121" y="910"/>
                    </a:cubicBezTo>
                    <a:cubicBezTo>
                      <a:pt x="142" y="919"/>
                      <a:pt x="165" y="924"/>
                      <a:pt x="188" y="924"/>
                    </a:cubicBezTo>
                    <a:cubicBezTo>
                      <a:pt x="221" y="924"/>
                      <a:pt x="255" y="915"/>
                      <a:pt x="283" y="895"/>
                    </a:cubicBezTo>
                    <a:lnTo>
                      <a:pt x="1096" y="293"/>
                    </a:lnTo>
                    <a:cubicBezTo>
                      <a:pt x="1171" y="240"/>
                      <a:pt x="1186" y="138"/>
                      <a:pt x="1133" y="67"/>
                    </a:cubicBezTo>
                    <a:cubicBezTo>
                      <a:pt x="1102" y="24"/>
                      <a:pt x="1051" y="0"/>
                      <a:pt x="1000"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98;p23"/>
              <p:cNvSpPr/>
              <p:nvPr/>
            </p:nvSpPr>
            <p:spPr>
              <a:xfrm>
                <a:off x="4559384" y="3472900"/>
                <a:ext cx="23550" cy="28325"/>
              </a:xfrm>
              <a:custGeom>
                <a:avLst/>
                <a:gdLst/>
                <a:ahLst/>
                <a:cxnLst/>
                <a:rect l="l" t="t" r="r" b="b"/>
                <a:pathLst>
                  <a:path w="942" h="1133" extrusionOk="0">
                    <a:moveTo>
                      <a:pt x="757" y="1"/>
                    </a:moveTo>
                    <a:cubicBezTo>
                      <a:pt x="706" y="1"/>
                      <a:pt x="657" y="25"/>
                      <a:pt x="625" y="68"/>
                    </a:cubicBezTo>
                    <a:lnTo>
                      <a:pt x="53" y="874"/>
                    </a:lnTo>
                    <a:cubicBezTo>
                      <a:pt x="1" y="949"/>
                      <a:pt x="19" y="1051"/>
                      <a:pt x="91" y="1104"/>
                    </a:cubicBezTo>
                    <a:cubicBezTo>
                      <a:pt x="102" y="1107"/>
                      <a:pt x="109" y="1115"/>
                      <a:pt x="121" y="1119"/>
                    </a:cubicBezTo>
                    <a:cubicBezTo>
                      <a:pt x="141" y="1128"/>
                      <a:pt x="162" y="1132"/>
                      <a:pt x="184" y="1132"/>
                    </a:cubicBezTo>
                    <a:cubicBezTo>
                      <a:pt x="236" y="1132"/>
                      <a:pt x="288" y="1107"/>
                      <a:pt x="320" y="1062"/>
                    </a:cubicBezTo>
                    <a:lnTo>
                      <a:pt x="892" y="261"/>
                    </a:lnTo>
                    <a:cubicBezTo>
                      <a:pt x="941" y="186"/>
                      <a:pt x="927" y="84"/>
                      <a:pt x="851" y="31"/>
                    </a:cubicBezTo>
                    <a:cubicBezTo>
                      <a:pt x="821" y="11"/>
                      <a:pt x="789" y="1"/>
                      <a:pt x="757"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99;p23"/>
              <p:cNvSpPr/>
              <p:nvPr/>
            </p:nvSpPr>
            <p:spPr>
              <a:xfrm>
                <a:off x="4034975" y="2341375"/>
                <a:ext cx="536125" cy="402150"/>
              </a:xfrm>
              <a:custGeom>
                <a:avLst/>
                <a:gdLst/>
                <a:ahLst/>
                <a:cxnLst/>
                <a:rect l="l" t="t" r="r" b="b"/>
                <a:pathLst>
                  <a:path w="21445" h="16086" extrusionOk="0">
                    <a:moveTo>
                      <a:pt x="7659" y="1"/>
                    </a:moveTo>
                    <a:cubicBezTo>
                      <a:pt x="7623" y="1"/>
                      <a:pt x="7586" y="2"/>
                      <a:pt x="7548" y="3"/>
                    </a:cubicBezTo>
                    <a:cubicBezTo>
                      <a:pt x="7548" y="3"/>
                      <a:pt x="1" y="3131"/>
                      <a:pt x="2361" y="11284"/>
                    </a:cubicBezTo>
                    <a:cubicBezTo>
                      <a:pt x="3369" y="14761"/>
                      <a:pt x="7720" y="15552"/>
                      <a:pt x="11820" y="15552"/>
                    </a:cubicBezTo>
                    <a:cubicBezTo>
                      <a:pt x="13540" y="15552"/>
                      <a:pt x="15215" y="15413"/>
                      <a:pt x="16582" y="15274"/>
                    </a:cubicBezTo>
                    <a:cubicBezTo>
                      <a:pt x="17947" y="15136"/>
                      <a:pt x="19001" y="14995"/>
                      <a:pt x="19485" y="14995"/>
                    </a:cubicBezTo>
                    <a:cubicBezTo>
                      <a:pt x="19529" y="14995"/>
                      <a:pt x="19569" y="14996"/>
                      <a:pt x="19604" y="14999"/>
                    </a:cubicBezTo>
                    <a:cubicBezTo>
                      <a:pt x="20630" y="15070"/>
                      <a:pt x="21053" y="16085"/>
                      <a:pt x="21236" y="16085"/>
                    </a:cubicBezTo>
                    <a:cubicBezTo>
                      <a:pt x="21269" y="16085"/>
                      <a:pt x="21294" y="16053"/>
                      <a:pt x="21313" y="15978"/>
                    </a:cubicBezTo>
                    <a:cubicBezTo>
                      <a:pt x="21445" y="15462"/>
                      <a:pt x="21313" y="14397"/>
                      <a:pt x="19676" y="13791"/>
                    </a:cubicBezTo>
                    <a:cubicBezTo>
                      <a:pt x="18328" y="13294"/>
                      <a:pt x="9539" y="12711"/>
                      <a:pt x="8718" y="8992"/>
                    </a:cubicBezTo>
                    <a:cubicBezTo>
                      <a:pt x="7790" y="4781"/>
                      <a:pt x="10483" y="1"/>
                      <a:pt x="7659"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00;p23"/>
              <p:cNvSpPr/>
              <p:nvPr/>
            </p:nvSpPr>
            <p:spPr>
              <a:xfrm>
                <a:off x="4070300" y="2337900"/>
                <a:ext cx="214725" cy="220275"/>
              </a:xfrm>
              <a:custGeom>
                <a:avLst/>
                <a:gdLst/>
                <a:ahLst/>
                <a:cxnLst/>
                <a:rect l="l" t="t" r="r" b="b"/>
                <a:pathLst>
                  <a:path w="8589" h="8811" extrusionOk="0">
                    <a:moveTo>
                      <a:pt x="6602" y="1"/>
                    </a:moveTo>
                    <a:cubicBezTo>
                      <a:pt x="4742" y="1"/>
                      <a:pt x="1" y="3208"/>
                      <a:pt x="500" y="8811"/>
                    </a:cubicBezTo>
                    <a:cubicBezTo>
                      <a:pt x="500" y="8811"/>
                      <a:pt x="6918" y="8811"/>
                      <a:pt x="8085" y="7275"/>
                    </a:cubicBezTo>
                    <a:cubicBezTo>
                      <a:pt x="8589" y="6613"/>
                      <a:pt x="8476" y="458"/>
                      <a:pt x="6910" y="37"/>
                    </a:cubicBezTo>
                    <a:cubicBezTo>
                      <a:pt x="6820" y="13"/>
                      <a:pt x="6716" y="1"/>
                      <a:pt x="6602"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01;p23"/>
              <p:cNvSpPr/>
              <p:nvPr/>
            </p:nvSpPr>
            <p:spPr>
              <a:xfrm>
                <a:off x="4341675" y="2298675"/>
                <a:ext cx="240825" cy="206300"/>
              </a:xfrm>
              <a:custGeom>
                <a:avLst/>
                <a:gdLst/>
                <a:ahLst/>
                <a:cxnLst/>
                <a:rect l="l" t="t" r="r" b="b"/>
                <a:pathLst>
                  <a:path w="9633" h="8252" extrusionOk="0">
                    <a:moveTo>
                      <a:pt x="5419" y="0"/>
                    </a:moveTo>
                    <a:cubicBezTo>
                      <a:pt x="4673" y="0"/>
                      <a:pt x="2469" y="1370"/>
                      <a:pt x="881" y="1606"/>
                    </a:cubicBezTo>
                    <a:cubicBezTo>
                      <a:pt x="0" y="1734"/>
                      <a:pt x="3263" y="8008"/>
                      <a:pt x="4009" y="8223"/>
                    </a:cubicBezTo>
                    <a:cubicBezTo>
                      <a:pt x="4073" y="8242"/>
                      <a:pt x="4159" y="8252"/>
                      <a:pt x="4263" y="8252"/>
                    </a:cubicBezTo>
                    <a:cubicBezTo>
                      <a:pt x="5342" y="8252"/>
                      <a:pt x="8330" y="7215"/>
                      <a:pt x="9083" y="5175"/>
                    </a:cubicBezTo>
                    <a:cubicBezTo>
                      <a:pt x="9632" y="3691"/>
                      <a:pt x="5646" y="97"/>
                      <a:pt x="5646" y="97"/>
                    </a:cubicBezTo>
                    <a:cubicBezTo>
                      <a:pt x="5606" y="30"/>
                      <a:pt x="5528" y="0"/>
                      <a:pt x="541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02;p23"/>
              <p:cNvSpPr/>
              <p:nvPr/>
            </p:nvSpPr>
            <p:spPr>
              <a:xfrm>
                <a:off x="4284350" y="2783425"/>
                <a:ext cx="273475" cy="180525"/>
              </a:xfrm>
              <a:custGeom>
                <a:avLst/>
                <a:gdLst/>
                <a:ahLst/>
                <a:cxnLst/>
                <a:rect l="l" t="t" r="r" b="b"/>
                <a:pathLst>
                  <a:path w="10939" h="7221" extrusionOk="0">
                    <a:moveTo>
                      <a:pt x="8240" y="1"/>
                    </a:moveTo>
                    <a:cubicBezTo>
                      <a:pt x="7837" y="1"/>
                      <a:pt x="6580" y="265"/>
                      <a:pt x="5293" y="528"/>
                    </a:cubicBezTo>
                    <a:cubicBezTo>
                      <a:pt x="4002" y="791"/>
                      <a:pt x="2681" y="1055"/>
                      <a:pt x="2150" y="1055"/>
                    </a:cubicBezTo>
                    <a:cubicBezTo>
                      <a:pt x="2127" y="1055"/>
                      <a:pt x="2108" y="1051"/>
                      <a:pt x="2090" y="1051"/>
                    </a:cubicBezTo>
                    <a:lnTo>
                      <a:pt x="2078" y="1051"/>
                    </a:lnTo>
                    <a:cubicBezTo>
                      <a:pt x="1119" y="1051"/>
                      <a:pt x="1" y="7221"/>
                      <a:pt x="1" y="7221"/>
                    </a:cubicBezTo>
                    <a:cubicBezTo>
                      <a:pt x="1" y="7221"/>
                      <a:pt x="2971" y="7051"/>
                      <a:pt x="3023" y="6983"/>
                    </a:cubicBezTo>
                    <a:cubicBezTo>
                      <a:pt x="3076" y="6920"/>
                      <a:pt x="3621" y="4311"/>
                      <a:pt x="3621" y="4311"/>
                    </a:cubicBezTo>
                    <a:lnTo>
                      <a:pt x="5677" y="7221"/>
                    </a:lnTo>
                    <a:cubicBezTo>
                      <a:pt x="5677" y="7221"/>
                      <a:pt x="10939" y="4540"/>
                      <a:pt x="10875" y="4104"/>
                    </a:cubicBezTo>
                    <a:cubicBezTo>
                      <a:pt x="10811" y="3671"/>
                      <a:pt x="8993" y="39"/>
                      <a:pt x="8278" y="1"/>
                    </a:cubicBezTo>
                    <a:close/>
                  </a:path>
                </a:pathLst>
              </a:custGeom>
              <a:solidFill>
                <a:srgbClr val="CEB2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03;p23"/>
              <p:cNvSpPr/>
              <p:nvPr/>
            </p:nvSpPr>
            <p:spPr>
              <a:xfrm>
                <a:off x="4097100" y="2566150"/>
                <a:ext cx="278000" cy="155675"/>
              </a:xfrm>
              <a:custGeom>
                <a:avLst/>
                <a:gdLst/>
                <a:ahLst/>
                <a:cxnLst/>
                <a:rect l="l" t="t" r="r" b="b"/>
                <a:pathLst>
                  <a:path w="11120" h="6227" extrusionOk="0">
                    <a:moveTo>
                      <a:pt x="2729" y="1"/>
                    </a:moveTo>
                    <a:cubicBezTo>
                      <a:pt x="2699" y="1"/>
                      <a:pt x="2669" y="5"/>
                      <a:pt x="2639" y="12"/>
                    </a:cubicBezTo>
                    <a:cubicBezTo>
                      <a:pt x="1641" y="272"/>
                      <a:pt x="211" y="490"/>
                      <a:pt x="211" y="490"/>
                    </a:cubicBezTo>
                    <a:cubicBezTo>
                      <a:pt x="0" y="1326"/>
                      <a:pt x="821" y="4032"/>
                      <a:pt x="3335" y="5199"/>
                    </a:cubicBezTo>
                    <a:cubicBezTo>
                      <a:pt x="5055" y="5997"/>
                      <a:pt x="7483" y="6227"/>
                      <a:pt x="9049" y="6227"/>
                    </a:cubicBezTo>
                    <a:cubicBezTo>
                      <a:pt x="9779" y="6227"/>
                      <a:pt x="10321" y="6178"/>
                      <a:pt x="10513" y="6110"/>
                    </a:cubicBezTo>
                    <a:cubicBezTo>
                      <a:pt x="11119" y="5903"/>
                      <a:pt x="9049" y="5820"/>
                      <a:pt x="6147" y="4800"/>
                    </a:cubicBezTo>
                    <a:cubicBezTo>
                      <a:pt x="3335" y="3810"/>
                      <a:pt x="3613" y="1"/>
                      <a:pt x="2729"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04;p23"/>
              <p:cNvSpPr/>
              <p:nvPr/>
            </p:nvSpPr>
            <p:spPr>
              <a:xfrm>
                <a:off x="4289050" y="2587200"/>
                <a:ext cx="53200" cy="217925"/>
              </a:xfrm>
              <a:custGeom>
                <a:avLst/>
                <a:gdLst/>
                <a:ahLst/>
                <a:cxnLst/>
                <a:rect l="l" t="t" r="r" b="b"/>
                <a:pathLst>
                  <a:path w="2128" h="8717" extrusionOk="0">
                    <a:moveTo>
                      <a:pt x="471" y="0"/>
                    </a:moveTo>
                    <a:cubicBezTo>
                      <a:pt x="442" y="0"/>
                      <a:pt x="413" y="6"/>
                      <a:pt x="385" y="17"/>
                    </a:cubicBezTo>
                    <a:cubicBezTo>
                      <a:pt x="261" y="62"/>
                      <a:pt x="197" y="202"/>
                      <a:pt x="245" y="326"/>
                    </a:cubicBezTo>
                    <a:cubicBezTo>
                      <a:pt x="261" y="364"/>
                      <a:pt x="1612" y="4052"/>
                      <a:pt x="46" y="8392"/>
                    </a:cubicBezTo>
                    <a:cubicBezTo>
                      <a:pt x="1" y="8517"/>
                      <a:pt x="65" y="8656"/>
                      <a:pt x="189" y="8701"/>
                    </a:cubicBezTo>
                    <a:cubicBezTo>
                      <a:pt x="216" y="8712"/>
                      <a:pt x="245" y="8716"/>
                      <a:pt x="272" y="8716"/>
                    </a:cubicBezTo>
                    <a:cubicBezTo>
                      <a:pt x="370" y="8716"/>
                      <a:pt x="464" y="8656"/>
                      <a:pt x="497" y="8558"/>
                    </a:cubicBezTo>
                    <a:cubicBezTo>
                      <a:pt x="2128" y="4049"/>
                      <a:pt x="754" y="315"/>
                      <a:pt x="697" y="157"/>
                    </a:cubicBezTo>
                    <a:cubicBezTo>
                      <a:pt x="659" y="61"/>
                      <a:pt x="568" y="0"/>
                      <a:pt x="471"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05;p23"/>
              <p:cNvSpPr/>
              <p:nvPr/>
            </p:nvSpPr>
            <p:spPr>
              <a:xfrm>
                <a:off x="4539950" y="2269650"/>
                <a:ext cx="131650" cy="123025"/>
              </a:xfrm>
              <a:custGeom>
                <a:avLst/>
                <a:gdLst/>
                <a:ahLst/>
                <a:cxnLst/>
                <a:rect l="l" t="t" r="r" b="b"/>
                <a:pathLst>
                  <a:path w="5266" h="4921" extrusionOk="0">
                    <a:moveTo>
                      <a:pt x="5231" y="0"/>
                    </a:moveTo>
                    <a:cubicBezTo>
                      <a:pt x="5108" y="0"/>
                      <a:pt x="4652" y="926"/>
                      <a:pt x="3794" y="1457"/>
                    </a:cubicBezTo>
                    <a:cubicBezTo>
                      <a:pt x="2778" y="2090"/>
                      <a:pt x="782" y="2775"/>
                      <a:pt x="391" y="3230"/>
                    </a:cubicBezTo>
                    <a:cubicBezTo>
                      <a:pt x="0" y="3685"/>
                      <a:pt x="1204" y="4920"/>
                      <a:pt x="1204" y="4920"/>
                    </a:cubicBezTo>
                    <a:cubicBezTo>
                      <a:pt x="4942" y="2971"/>
                      <a:pt x="5266" y="565"/>
                      <a:pt x="5266" y="106"/>
                    </a:cubicBezTo>
                    <a:cubicBezTo>
                      <a:pt x="5266" y="35"/>
                      <a:pt x="5254" y="0"/>
                      <a:pt x="5231"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06;p23"/>
              <p:cNvSpPr/>
              <p:nvPr/>
            </p:nvSpPr>
            <p:spPr>
              <a:xfrm>
                <a:off x="4229025" y="2223775"/>
                <a:ext cx="114450" cy="167300"/>
              </a:xfrm>
              <a:custGeom>
                <a:avLst/>
                <a:gdLst/>
                <a:ahLst/>
                <a:cxnLst/>
                <a:rect l="l" t="t" r="r" b="b"/>
                <a:pathLst>
                  <a:path w="4578" h="6692" extrusionOk="0">
                    <a:moveTo>
                      <a:pt x="2472" y="1"/>
                    </a:moveTo>
                    <a:cubicBezTo>
                      <a:pt x="2061" y="1"/>
                      <a:pt x="1544" y="336"/>
                      <a:pt x="1562" y="1215"/>
                    </a:cubicBezTo>
                    <a:cubicBezTo>
                      <a:pt x="1627" y="4564"/>
                      <a:pt x="0" y="4564"/>
                      <a:pt x="0" y="4564"/>
                    </a:cubicBezTo>
                    <a:cubicBezTo>
                      <a:pt x="1367" y="6164"/>
                      <a:pt x="2357" y="6692"/>
                      <a:pt x="3057" y="6692"/>
                    </a:cubicBezTo>
                    <a:cubicBezTo>
                      <a:pt x="3735" y="6692"/>
                      <a:pt x="4141" y="6196"/>
                      <a:pt x="4352" y="5701"/>
                    </a:cubicBezTo>
                    <a:cubicBezTo>
                      <a:pt x="4561" y="5204"/>
                      <a:pt x="4578" y="4707"/>
                      <a:pt x="4474" y="4707"/>
                    </a:cubicBezTo>
                    <a:cubicBezTo>
                      <a:pt x="4474" y="4707"/>
                      <a:pt x="4473" y="4707"/>
                      <a:pt x="4472" y="4707"/>
                    </a:cubicBezTo>
                    <a:cubicBezTo>
                      <a:pt x="4430" y="4710"/>
                      <a:pt x="4389" y="4711"/>
                      <a:pt x="4348" y="4711"/>
                    </a:cubicBezTo>
                    <a:cubicBezTo>
                      <a:pt x="2139" y="4711"/>
                      <a:pt x="3176" y="512"/>
                      <a:pt x="2888" y="164"/>
                    </a:cubicBezTo>
                    <a:cubicBezTo>
                      <a:pt x="2800" y="60"/>
                      <a:pt x="2646" y="1"/>
                      <a:pt x="2472"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07;p23"/>
              <p:cNvSpPr/>
              <p:nvPr/>
            </p:nvSpPr>
            <p:spPr>
              <a:xfrm>
                <a:off x="4226675" y="2197500"/>
                <a:ext cx="104800" cy="90500"/>
              </a:xfrm>
              <a:custGeom>
                <a:avLst/>
                <a:gdLst/>
                <a:ahLst/>
                <a:cxnLst/>
                <a:rect l="l" t="t" r="r" b="b"/>
                <a:pathLst>
                  <a:path w="4192" h="3620" extrusionOk="0">
                    <a:moveTo>
                      <a:pt x="2200" y="1"/>
                    </a:moveTo>
                    <a:cubicBezTo>
                      <a:pt x="2150" y="1"/>
                      <a:pt x="2101" y="4"/>
                      <a:pt x="2056" y="11"/>
                    </a:cubicBezTo>
                    <a:cubicBezTo>
                      <a:pt x="1487" y="89"/>
                      <a:pt x="0" y="2822"/>
                      <a:pt x="3034" y="3595"/>
                    </a:cubicBezTo>
                    <a:cubicBezTo>
                      <a:pt x="3102" y="3612"/>
                      <a:pt x="3164" y="3620"/>
                      <a:pt x="3222" y="3620"/>
                    </a:cubicBezTo>
                    <a:cubicBezTo>
                      <a:pt x="4191" y="3620"/>
                      <a:pt x="3742" y="1305"/>
                      <a:pt x="3742" y="1305"/>
                    </a:cubicBezTo>
                    <a:cubicBezTo>
                      <a:pt x="3593" y="437"/>
                      <a:pt x="2773" y="1"/>
                      <a:pt x="2200"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08;p23"/>
              <p:cNvSpPr/>
              <p:nvPr/>
            </p:nvSpPr>
            <p:spPr>
              <a:xfrm>
                <a:off x="4227800" y="2185225"/>
                <a:ext cx="115375" cy="100400"/>
              </a:xfrm>
              <a:custGeom>
                <a:avLst/>
                <a:gdLst/>
                <a:ahLst/>
                <a:cxnLst/>
                <a:rect l="l" t="t" r="r" b="b"/>
                <a:pathLst>
                  <a:path w="4615" h="4016" extrusionOk="0">
                    <a:moveTo>
                      <a:pt x="2523" y="0"/>
                    </a:moveTo>
                    <a:cubicBezTo>
                      <a:pt x="1796" y="0"/>
                      <a:pt x="882" y="367"/>
                      <a:pt x="535" y="1108"/>
                    </a:cubicBezTo>
                    <a:cubicBezTo>
                      <a:pt x="30" y="2177"/>
                      <a:pt x="1" y="2640"/>
                      <a:pt x="87" y="2945"/>
                    </a:cubicBezTo>
                    <a:cubicBezTo>
                      <a:pt x="301" y="3697"/>
                      <a:pt x="753" y="4015"/>
                      <a:pt x="1118" y="4015"/>
                    </a:cubicBezTo>
                    <a:cubicBezTo>
                      <a:pt x="1482" y="4015"/>
                      <a:pt x="1760" y="3700"/>
                      <a:pt x="1630" y="3186"/>
                    </a:cubicBezTo>
                    <a:cubicBezTo>
                      <a:pt x="1525" y="2779"/>
                      <a:pt x="949" y="2945"/>
                      <a:pt x="1326" y="2350"/>
                    </a:cubicBezTo>
                    <a:cubicBezTo>
                      <a:pt x="1368" y="2283"/>
                      <a:pt x="1401" y="2257"/>
                      <a:pt x="1430" y="2257"/>
                    </a:cubicBezTo>
                    <a:cubicBezTo>
                      <a:pt x="1537" y="2257"/>
                      <a:pt x="1592" y="2611"/>
                      <a:pt x="1838" y="2611"/>
                    </a:cubicBezTo>
                    <a:cubicBezTo>
                      <a:pt x="1886" y="2611"/>
                      <a:pt x="1942" y="2597"/>
                      <a:pt x="2007" y="2564"/>
                    </a:cubicBezTo>
                    <a:cubicBezTo>
                      <a:pt x="2832" y="2155"/>
                      <a:pt x="2874" y="1298"/>
                      <a:pt x="2842" y="888"/>
                    </a:cubicBezTo>
                    <a:lnTo>
                      <a:pt x="2842" y="888"/>
                    </a:lnTo>
                    <a:cubicBezTo>
                      <a:pt x="3010" y="1602"/>
                      <a:pt x="3814" y="2124"/>
                      <a:pt x="4212" y="2203"/>
                    </a:cubicBezTo>
                    <a:cubicBezTo>
                      <a:pt x="4224" y="2205"/>
                      <a:pt x="4234" y="2206"/>
                      <a:pt x="4244" y="2206"/>
                    </a:cubicBezTo>
                    <a:cubicBezTo>
                      <a:pt x="4614" y="2206"/>
                      <a:pt x="3896" y="674"/>
                      <a:pt x="3313" y="216"/>
                    </a:cubicBezTo>
                    <a:cubicBezTo>
                      <a:pt x="3131" y="72"/>
                      <a:pt x="2845" y="0"/>
                      <a:pt x="252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3"/>
              <p:cNvSpPr/>
              <p:nvPr/>
            </p:nvSpPr>
            <p:spPr>
              <a:xfrm>
                <a:off x="4266025" y="2274375"/>
                <a:ext cx="35950" cy="45375"/>
              </a:xfrm>
              <a:custGeom>
                <a:avLst/>
                <a:gdLst/>
                <a:ahLst/>
                <a:cxnLst/>
                <a:rect l="l" t="t" r="r" b="b"/>
                <a:pathLst>
                  <a:path w="1438" h="1815" extrusionOk="0">
                    <a:moveTo>
                      <a:pt x="305" y="0"/>
                    </a:moveTo>
                    <a:lnTo>
                      <a:pt x="305" y="0"/>
                    </a:lnTo>
                    <a:cubicBezTo>
                      <a:pt x="0" y="1314"/>
                      <a:pt x="1175" y="1814"/>
                      <a:pt x="1396" y="1814"/>
                    </a:cubicBezTo>
                    <a:cubicBezTo>
                      <a:pt x="1423" y="1814"/>
                      <a:pt x="1437" y="1807"/>
                      <a:pt x="1430" y="1791"/>
                    </a:cubicBezTo>
                    <a:cubicBezTo>
                      <a:pt x="1220" y="1378"/>
                      <a:pt x="1306" y="527"/>
                      <a:pt x="1306" y="527"/>
                    </a:cubicBezTo>
                    <a:cubicBezTo>
                      <a:pt x="963" y="470"/>
                      <a:pt x="711" y="305"/>
                      <a:pt x="546" y="162"/>
                    </a:cubicBezTo>
                    <a:cubicBezTo>
                      <a:pt x="459" y="109"/>
                      <a:pt x="380" y="56"/>
                      <a:pt x="305"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3"/>
              <p:cNvSpPr/>
              <p:nvPr/>
            </p:nvSpPr>
            <p:spPr>
              <a:xfrm>
                <a:off x="4273625" y="2272300"/>
                <a:ext cx="6050" cy="6125"/>
              </a:xfrm>
              <a:custGeom>
                <a:avLst/>
                <a:gdLst/>
                <a:ahLst/>
                <a:cxnLst/>
                <a:rect l="l" t="t" r="r" b="b"/>
                <a:pathLst>
                  <a:path w="242" h="245" extrusionOk="0">
                    <a:moveTo>
                      <a:pt x="23" y="0"/>
                    </a:moveTo>
                    <a:cubicBezTo>
                      <a:pt x="16" y="26"/>
                      <a:pt x="8" y="56"/>
                      <a:pt x="1" y="83"/>
                    </a:cubicBezTo>
                    <a:cubicBezTo>
                      <a:pt x="76" y="139"/>
                      <a:pt x="155" y="192"/>
                      <a:pt x="242" y="245"/>
                    </a:cubicBezTo>
                    <a:cubicBezTo>
                      <a:pt x="95" y="113"/>
                      <a:pt x="23" y="0"/>
                      <a:pt x="23"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11;p23"/>
              <p:cNvSpPr/>
              <p:nvPr/>
            </p:nvSpPr>
            <p:spPr>
              <a:xfrm>
                <a:off x="4199275" y="2123325"/>
                <a:ext cx="84625" cy="84625"/>
              </a:xfrm>
              <a:custGeom>
                <a:avLst/>
                <a:gdLst/>
                <a:ahLst/>
                <a:cxnLst/>
                <a:rect l="l" t="t" r="r" b="b"/>
                <a:pathLst>
                  <a:path w="3385" h="3385" extrusionOk="0">
                    <a:moveTo>
                      <a:pt x="1691" y="0"/>
                    </a:moveTo>
                    <a:cubicBezTo>
                      <a:pt x="758" y="0"/>
                      <a:pt x="1" y="757"/>
                      <a:pt x="1" y="1694"/>
                    </a:cubicBezTo>
                    <a:cubicBezTo>
                      <a:pt x="1" y="2627"/>
                      <a:pt x="758" y="3384"/>
                      <a:pt x="1691" y="3384"/>
                    </a:cubicBezTo>
                    <a:cubicBezTo>
                      <a:pt x="2629" y="3384"/>
                      <a:pt x="3385" y="2627"/>
                      <a:pt x="3385" y="1694"/>
                    </a:cubicBezTo>
                    <a:cubicBezTo>
                      <a:pt x="3385" y="757"/>
                      <a:pt x="2629" y="0"/>
                      <a:pt x="1691"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2" name="Google Shape;212;p23"/>
            <p:cNvGrpSpPr/>
            <p:nvPr/>
          </p:nvGrpSpPr>
          <p:grpSpPr>
            <a:xfrm>
              <a:off x="5858415" y="2172329"/>
              <a:ext cx="2444410" cy="2580509"/>
              <a:chOff x="5858415" y="2172329"/>
              <a:chExt cx="2444410" cy="2580509"/>
            </a:xfrm>
          </p:grpSpPr>
          <p:grpSp>
            <p:nvGrpSpPr>
              <p:cNvPr id="213" name="Google Shape;213;p23"/>
              <p:cNvGrpSpPr/>
              <p:nvPr/>
            </p:nvGrpSpPr>
            <p:grpSpPr>
              <a:xfrm rot="-2700000">
                <a:off x="7520241" y="2994927"/>
                <a:ext cx="640058" cy="668242"/>
                <a:chOff x="6516291" y="2235435"/>
                <a:chExt cx="640064" cy="668249"/>
              </a:xfrm>
            </p:grpSpPr>
            <p:sp>
              <p:nvSpPr>
                <p:cNvPr id="214" name="Google Shape;214;p23"/>
                <p:cNvSpPr/>
                <p:nvPr/>
              </p:nvSpPr>
              <p:spPr>
                <a:xfrm>
                  <a:off x="6516291" y="2235435"/>
                  <a:ext cx="640064" cy="668249"/>
                </a:xfrm>
                <a:custGeom>
                  <a:avLst/>
                  <a:gdLst/>
                  <a:ahLst/>
                  <a:cxnLst/>
                  <a:rect l="l" t="t" r="r" b="b"/>
                  <a:pathLst>
                    <a:path w="48804" h="50953" extrusionOk="0">
                      <a:moveTo>
                        <a:pt x="18355" y="1"/>
                      </a:moveTo>
                      <a:lnTo>
                        <a:pt x="1" y="33086"/>
                      </a:lnTo>
                      <a:lnTo>
                        <a:pt x="31935" y="50953"/>
                      </a:lnTo>
                      <a:lnTo>
                        <a:pt x="48804" y="15880"/>
                      </a:lnTo>
                      <a:lnTo>
                        <a:pt x="1835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15;p23"/>
                <p:cNvSpPr/>
                <p:nvPr/>
              </p:nvSpPr>
              <p:spPr>
                <a:xfrm>
                  <a:off x="6581062" y="2386107"/>
                  <a:ext cx="329003" cy="457517"/>
                </a:xfrm>
                <a:custGeom>
                  <a:avLst/>
                  <a:gdLst/>
                  <a:ahLst/>
                  <a:cxnLst/>
                  <a:rect l="l" t="t" r="r" b="b"/>
                  <a:pathLst>
                    <a:path w="25086" h="34885" extrusionOk="0">
                      <a:moveTo>
                        <a:pt x="11114" y="1"/>
                      </a:moveTo>
                      <a:lnTo>
                        <a:pt x="0" y="19381"/>
                      </a:lnTo>
                      <a:lnTo>
                        <a:pt x="25086" y="34885"/>
                      </a:lnTo>
                      <a:cubicBezTo>
                        <a:pt x="25086" y="34885"/>
                        <a:pt x="19265" y="27591"/>
                        <a:pt x="17351" y="22174"/>
                      </a:cubicBezTo>
                      <a:cubicBezTo>
                        <a:pt x="15433" y="16758"/>
                        <a:pt x="11114" y="1"/>
                        <a:pt x="1111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Google Shape;216;p23"/>
              <p:cNvSpPr/>
              <p:nvPr/>
            </p:nvSpPr>
            <p:spPr>
              <a:xfrm>
                <a:off x="6677060" y="2172329"/>
                <a:ext cx="613025" cy="413969"/>
              </a:xfrm>
              <a:custGeom>
                <a:avLst/>
                <a:gdLst/>
                <a:ahLst/>
                <a:cxnLst/>
                <a:rect l="l" t="t" r="r" b="b"/>
                <a:pathLst>
                  <a:path w="46746" h="31567" extrusionOk="0">
                    <a:moveTo>
                      <a:pt x="31954" y="1"/>
                    </a:moveTo>
                    <a:cubicBezTo>
                      <a:pt x="27334" y="1"/>
                      <a:pt x="23747" y="3130"/>
                      <a:pt x="22220" y="4620"/>
                    </a:cubicBezTo>
                    <a:cubicBezTo>
                      <a:pt x="20245" y="6551"/>
                      <a:pt x="19168" y="13108"/>
                      <a:pt x="16335" y="13108"/>
                    </a:cubicBezTo>
                    <a:cubicBezTo>
                      <a:pt x="15973" y="13108"/>
                      <a:pt x="15583" y="13000"/>
                      <a:pt x="15158" y="12763"/>
                    </a:cubicBezTo>
                    <a:cubicBezTo>
                      <a:pt x="13734" y="11967"/>
                      <a:pt x="11114" y="10959"/>
                      <a:pt x="8504" y="10959"/>
                    </a:cubicBezTo>
                    <a:cubicBezTo>
                      <a:pt x="4240" y="10959"/>
                      <a:pt x="1" y="13648"/>
                      <a:pt x="1037" y="24339"/>
                    </a:cubicBezTo>
                    <a:cubicBezTo>
                      <a:pt x="1655" y="30700"/>
                      <a:pt x="12315" y="30931"/>
                      <a:pt x="18202" y="31264"/>
                    </a:cubicBezTo>
                    <a:cubicBezTo>
                      <a:pt x="19293" y="31326"/>
                      <a:pt x="19753" y="31567"/>
                      <a:pt x="20533" y="31567"/>
                    </a:cubicBezTo>
                    <a:cubicBezTo>
                      <a:pt x="21890" y="31567"/>
                      <a:pt x="24216" y="30840"/>
                      <a:pt x="32509" y="27185"/>
                    </a:cubicBezTo>
                    <a:cubicBezTo>
                      <a:pt x="45573" y="21426"/>
                      <a:pt x="46745" y="8188"/>
                      <a:pt x="38915" y="2474"/>
                    </a:cubicBezTo>
                    <a:cubicBezTo>
                      <a:pt x="36442" y="669"/>
                      <a:pt x="34088" y="1"/>
                      <a:pt x="31954"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17;p23"/>
              <p:cNvSpPr/>
              <p:nvPr/>
            </p:nvSpPr>
            <p:spPr>
              <a:xfrm>
                <a:off x="5858415" y="2642010"/>
                <a:ext cx="640014" cy="668196"/>
              </a:xfrm>
              <a:custGeom>
                <a:avLst/>
                <a:gdLst/>
                <a:ahLst/>
                <a:cxnLst/>
                <a:rect l="l" t="t" r="r" b="b"/>
                <a:pathLst>
                  <a:path w="48804" h="50953" extrusionOk="0">
                    <a:moveTo>
                      <a:pt x="18355" y="1"/>
                    </a:moveTo>
                    <a:lnTo>
                      <a:pt x="1" y="33086"/>
                    </a:lnTo>
                    <a:lnTo>
                      <a:pt x="31935" y="50953"/>
                    </a:lnTo>
                    <a:lnTo>
                      <a:pt x="48804" y="15880"/>
                    </a:lnTo>
                    <a:lnTo>
                      <a:pt x="1835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18;p23"/>
              <p:cNvSpPr/>
              <p:nvPr/>
            </p:nvSpPr>
            <p:spPr>
              <a:xfrm>
                <a:off x="6096517" y="2509239"/>
                <a:ext cx="218898" cy="233402"/>
              </a:xfrm>
              <a:custGeom>
                <a:avLst/>
                <a:gdLst/>
                <a:ahLst/>
                <a:cxnLst/>
                <a:rect l="l" t="t" r="r" b="b"/>
                <a:pathLst>
                  <a:path w="16692" h="17798" extrusionOk="0">
                    <a:moveTo>
                      <a:pt x="15698" y="1"/>
                    </a:moveTo>
                    <a:cubicBezTo>
                      <a:pt x="15640" y="1"/>
                      <a:pt x="15580" y="6"/>
                      <a:pt x="15520" y="18"/>
                    </a:cubicBezTo>
                    <a:cubicBezTo>
                      <a:pt x="4304" y="2192"/>
                      <a:pt x="302" y="16044"/>
                      <a:pt x="137" y="16635"/>
                    </a:cubicBezTo>
                    <a:cubicBezTo>
                      <a:pt x="1" y="17122"/>
                      <a:pt x="281" y="17625"/>
                      <a:pt x="768" y="17765"/>
                    </a:cubicBezTo>
                    <a:cubicBezTo>
                      <a:pt x="854" y="17786"/>
                      <a:pt x="937" y="17798"/>
                      <a:pt x="1016" y="17798"/>
                    </a:cubicBezTo>
                    <a:cubicBezTo>
                      <a:pt x="1420" y="17798"/>
                      <a:pt x="1787" y="17535"/>
                      <a:pt x="1898" y="17130"/>
                    </a:cubicBezTo>
                    <a:cubicBezTo>
                      <a:pt x="1935" y="16998"/>
                      <a:pt x="5768" y="3772"/>
                      <a:pt x="15871" y="1817"/>
                    </a:cubicBezTo>
                    <a:cubicBezTo>
                      <a:pt x="16366" y="1722"/>
                      <a:pt x="16691" y="1239"/>
                      <a:pt x="16592" y="744"/>
                    </a:cubicBezTo>
                    <a:cubicBezTo>
                      <a:pt x="16509" y="308"/>
                      <a:pt x="16128" y="1"/>
                      <a:pt x="1569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19;p23"/>
              <p:cNvSpPr/>
              <p:nvPr/>
            </p:nvSpPr>
            <p:spPr>
              <a:xfrm>
                <a:off x="7734517" y="2768892"/>
                <a:ext cx="208289" cy="350995"/>
              </a:xfrm>
              <a:custGeom>
                <a:avLst/>
                <a:gdLst/>
                <a:ahLst/>
                <a:cxnLst/>
                <a:rect l="l" t="t" r="r" b="b"/>
                <a:pathLst>
                  <a:path w="15883" h="26765" extrusionOk="0">
                    <a:moveTo>
                      <a:pt x="959" y="0"/>
                    </a:moveTo>
                    <a:cubicBezTo>
                      <a:pt x="512" y="0"/>
                      <a:pt x="112" y="348"/>
                      <a:pt x="58" y="809"/>
                    </a:cubicBezTo>
                    <a:cubicBezTo>
                      <a:pt x="0" y="1312"/>
                      <a:pt x="359" y="1765"/>
                      <a:pt x="863" y="1827"/>
                    </a:cubicBezTo>
                    <a:cubicBezTo>
                      <a:pt x="920" y="1831"/>
                      <a:pt x="7108" y="3176"/>
                      <a:pt x="13985" y="26109"/>
                    </a:cubicBezTo>
                    <a:cubicBezTo>
                      <a:pt x="14105" y="26509"/>
                      <a:pt x="14467" y="26764"/>
                      <a:pt x="14863" y="26764"/>
                    </a:cubicBezTo>
                    <a:cubicBezTo>
                      <a:pt x="14950" y="26764"/>
                      <a:pt x="15036" y="26749"/>
                      <a:pt x="15124" y="26724"/>
                    </a:cubicBezTo>
                    <a:cubicBezTo>
                      <a:pt x="15611" y="26579"/>
                      <a:pt x="15883" y="26067"/>
                      <a:pt x="15738" y="25585"/>
                    </a:cubicBezTo>
                    <a:cubicBezTo>
                      <a:pt x="8532" y="1551"/>
                      <a:pt x="1815" y="95"/>
                      <a:pt x="1072" y="8"/>
                    </a:cubicBezTo>
                    <a:cubicBezTo>
                      <a:pt x="1034" y="3"/>
                      <a:pt x="996" y="0"/>
                      <a:pt x="95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20;p23"/>
              <p:cNvSpPr/>
              <p:nvPr/>
            </p:nvSpPr>
            <p:spPr>
              <a:xfrm>
                <a:off x="5977125" y="2185391"/>
                <a:ext cx="924679" cy="646951"/>
              </a:xfrm>
              <a:custGeom>
                <a:avLst/>
                <a:gdLst/>
                <a:ahLst/>
                <a:cxnLst/>
                <a:rect l="l" t="t" r="r" b="b"/>
                <a:pathLst>
                  <a:path w="70511" h="49333" extrusionOk="0">
                    <a:moveTo>
                      <a:pt x="6132" y="0"/>
                    </a:moveTo>
                    <a:cubicBezTo>
                      <a:pt x="5312" y="0"/>
                      <a:pt x="4538" y="188"/>
                      <a:pt x="3820" y="596"/>
                    </a:cubicBezTo>
                    <a:cubicBezTo>
                      <a:pt x="0" y="2765"/>
                      <a:pt x="6626" y="1082"/>
                      <a:pt x="9340" y="4762"/>
                    </a:cubicBezTo>
                    <a:cubicBezTo>
                      <a:pt x="12050" y="8442"/>
                      <a:pt x="8168" y="35021"/>
                      <a:pt x="40833" y="44415"/>
                    </a:cubicBezTo>
                    <a:cubicBezTo>
                      <a:pt x="55640" y="48673"/>
                      <a:pt x="62208" y="49333"/>
                      <a:pt x="64857" y="49333"/>
                    </a:cubicBezTo>
                    <a:cubicBezTo>
                      <a:pt x="66047" y="49333"/>
                      <a:pt x="66446" y="49200"/>
                      <a:pt x="66446" y="49200"/>
                    </a:cubicBezTo>
                    <a:lnTo>
                      <a:pt x="70510" y="25521"/>
                    </a:lnTo>
                    <a:lnTo>
                      <a:pt x="70510" y="25521"/>
                    </a:lnTo>
                    <a:cubicBezTo>
                      <a:pt x="70510" y="25521"/>
                      <a:pt x="63841" y="25802"/>
                      <a:pt x="56335" y="25802"/>
                    </a:cubicBezTo>
                    <a:cubicBezTo>
                      <a:pt x="49749" y="25802"/>
                      <a:pt x="42517" y="25586"/>
                      <a:pt x="38580" y="24774"/>
                    </a:cubicBezTo>
                    <a:cubicBezTo>
                      <a:pt x="30003" y="23011"/>
                      <a:pt x="15214" y="0"/>
                      <a:pt x="6132"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21;p23"/>
              <p:cNvSpPr/>
              <p:nvPr/>
            </p:nvSpPr>
            <p:spPr>
              <a:xfrm>
                <a:off x="7200713" y="2265848"/>
                <a:ext cx="827832" cy="793749"/>
              </a:xfrm>
              <a:custGeom>
                <a:avLst/>
                <a:gdLst/>
                <a:ahLst/>
                <a:cxnLst/>
                <a:rect l="l" t="t" r="r" b="b"/>
                <a:pathLst>
                  <a:path w="63126" h="60527" extrusionOk="0">
                    <a:moveTo>
                      <a:pt x="47444" y="0"/>
                    </a:moveTo>
                    <a:cubicBezTo>
                      <a:pt x="47212" y="0"/>
                      <a:pt x="46903" y="50"/>
                      <a:pt x="46500" y="154"/>
                    </a:cubicBezTo>
                    <a:cubicBezTo>
                      <a:pt x="38827" y="2134"/>
                      <a:pt x="42998" y="38985"/>
                      <a:pt x="35754" y="39274"/>
                    </a:cubicBezTo>
                    <a:cubicBezTo>
                      <a:pt x="35679" y="39277"/>
                      <a:pt x="35604" y="39278"/>
                      <a:pt x="35527" y="39278"/>
                    </a:cubicBezTo>
                    <a:cubicBezTo>
                      <a:pt x="28125" y="39278"/>
                      <a:pt x="9736" y="25466"/>
                      <a:pt x="9736" y="25466"/>
                    </a:cubicBezTo>
                    <a:cubicBezTo>
                      <a:pt x="9404" y="25363"/>
                      <a:pt x="9082" y="25313"/>
                      <a:pt x="8769" y="25313"/>
                    </a:cubicBezTo>
                    <a:cubicBezTo>
                      <a:pt x="4708" y="25313"/>
                      <a:pt x="2224" y="33742"/>
                      <a:pt x="1002" y="43597"/>
                    </a:cubicBezTo>
                    <a:cubicBezTo>
                      <a:pt x="0" y="51684"/>
                      <a:pt x="16646" y="60526"/>
                      <a:pt x="32222" y="60526"/>
                    </a:cubicBezTo>
                    <a:cubicBezTo>
                      <a:pt x="37099" y="60526"/>
                      <a:pt x="41871" y="59660"/>
                      <a:pt x="45963" y="57632"/>
                    </a:cubicBezTo>
                    <a:cubicBezTo>
                      <a:pt x="63125" y="49129"/>
                      <a:pt x="49458" y="13061"/>
                      <a:pt x="47168" y="8421"/>
                    </a:cubicBezTo>
                    <a:cubicBezTo>
                      <a:pt x="45103" y="4232"/>
                      <a:pt x="49587" y="0"/>
                      <a:pt x="47444"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22;p23"/>
              <p:cNvSpPr/>
              <p:nvPr/>
            </p:nvSpPr>
            <p:spPr>
              <a:xfrm>
                <a:off x="6782617" y="2521265"/>
                <a:ext cx="671815" cy="542853"/>
              </a:xfrm>
              <a:custGeom>
                <a:avLst/>
                <a:gdLst/>
                <a:ahLst/>
                <a:cxnLst/>
                <a:rect l="l" t="t" r="r" b="b"/>
                <a:pathLst>
                  <a:path w="51229" h="41395" extrusionOk="0">
                    <a:moveTo>
                      <a:pt x="28424" y="0"/>
                    </a:moveTo>
                    <a:cubicBezTo>
                      <a:pt x="0" y="767"/>
                      <a:pt x="10409" y="30845"/>
                      <a:pt x="17356" y="37392"/>
                    </a:cubicBezTo>
                    <a:cubicBezTo>
                      <a:pt x="20306" y="40175"/>
                      <a:pt x="25799" y="41394"/>
                      <a:pt x="31368" y="41394"/>
                    </a:cubicBezTo>
                    <a:cubicBezTo>
                      <a:pt x="38910" y="41394"/>
                      <a:pt x="46592" y="39157"/>
                      <a:pt x="48287" y="35536"/>
                    </a:cubicBezTo>
                    <a:cubicBezTo>
                      <a:pt x="51228" y="29241"/>
                      <a:pt x="48939" y="13556"/>
                      <a:pt x="43506" y="6902"/>
                    </a:cubicBezTo>
                    <a:cubicBezTo>
                      <a:pt x="38073" y="252"/>
                      <a:pt x="28424" y="0"/>
                      <a:pt x="2842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23;p23"/>
              <p:cNvSpPr/>
              <p:nvPr/>
            </p:nvSpPr>
            <p:spPr>
              <a:xfrm>
                <a:off x="6743182" y="2504649"/>
                <a:ext cx="790130" cy="884812"/>
              </a:xfrm>
              <a:custGeom>
                <a:avLst/>
                <a:gdLst/>
                <a:ahLst/>
                <a:cxnLst/>
                <a:rect l="l" t="t" r="r" b="b"/>
                <a:pathLst>
                  <a:path w="60251" h="67471" extrusionOk="0">
                    <a:moveTo>
                      <a:pt x="16397" y="1"/>
                    </a:moveTo>
                    <a:cubicBezTo>
                      <a:pt x="9025" y="1"/>
                      <a:pt x="5326" y="3710"/>
                      <a:pt x="5326" y="3710"/>
                    </a:cubicBezTo>
                    <a:cubicBezTo>
                      <a:pt x="0" y="7839"/>
                      <a:pt x="10924" y="27455"/>
                      <a:pt x="13873" y="40107"/>
                    </a:cubicBezTo>
                    <a:cubicBezTo>
                      <a:pt x="16819" y="52755"/>
                      <a:pt x="6007" y="51831"/>
                      <a:pt x="11824" y="54988"/>
                    </a:cubicBezTo>
                    <a:cubicBezTo>
                      <a:pt x="14926" y="56671"/>
                      <a:pt x="39067" y="67470"/>
                      <a:pt x="39067" y="67470"/>
                    </a:cubicBezTo>
                    <a:cubicBezTo>
                      <a:pt x="60250" y="39889"/>
                      <a:pt x="48687" y="13647"/>
                      <a:pt x="31361" y="4312"/>
                    </a:cubicBezTo>
                    <a:cubicBezTo>
                      <a:pt x="25326" y="1060"/>
                      <a:pt x="20337" y="1"/>
                      <a:pt x="1639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24;p23"/>
              <p:cNvSpPr/>
              <p:nvPr/>
            </p:nvSpPr>
            <p:spPr>
              <a:xfrm>
                <a:off x="6972262" y="2280864"/>
                <a:ext cx="212210" cy="322315"/>
              </a:xfrm>
              <a:custGeom>
                <a:avLst/>
                <a:gdLst/>
                <a:ahLst/>
                <a:cxnLst/>
                <a:rect l="l" t="t" r="r" b="b"/>
                <a:pathLst>
                  <a:path w="16182" h="24578" extrusionOk="0">
                    <a:moveTo>
                      <a:pt x="10156" y="1"/>
                    </a:moveTo>
                    <a:cubicBezTo>
                      <a:pt x="9661" y="1"/>
                      <a:pt x="9232" y="115"/>
                      <a:pt x="8963" y="345"/>
                    </a:cubicBezTo>
                    <a:cubicBezTo>
                      <a:pt x="7647" y="1484"/>
                      <a:pt x="7899" y="14103"/>
                      <a:pt x="746" y="17399"/>
                    </a:cubicBezTo>
                    <a:cubicBezTo>
                      <a:pt x="1" y="17742"/>
                      <a:pt x="8493" y="24577"/>
                      <a:pt x="12926" y="24577"/>
                    </a:cubicBezTo>
                    <a:cubicBezTo>
                      <a:pt x="14997" y="24577"/>
                      <a:pt x="16181" y="23085"/>
                      <a:pt x="15122" y="18740"/>
                    </a:cubicBezTo>
                    <a:cubicBezTo>
                      <a:pt x="15122" y="18740"/>
                      <a:pt x="11088" y="9293"/>
                      <a:pt x="13291" y="5093"/>
                    </a:cubicBezTo>
                    <a:cubicBezTo>
                      <a:pt x="15049" y="1751"/>
                      <a:pt x="12097" y="1"/>
                      <a:pt x="10156"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25;p23"/>
              <p:cNvSpPr/>
              <p:nvPr/>
            </p:nvSpPr>
            <p:spPr>
              <a:xfrm>
                <a:off x="6994609" y="2232367"/>
                <a:ext cx="215515" cy="170967"/>
              </a:xfrm>
              <a:custGeom>
                <a:avLst/>
                <a:gdLst/>
                <a:ahLst/>
                <a:cxnLst/>
                <a:rect l="l" t="t" r="r" b="b"/>
                <a:pathLst>
                  <a:path w="16434" h="13037" extrusionOk="0">
                    <a:moveTo>
                      <a:pt x="9159" y="0"/>
                    </a:moveTo>
                    <a:cubicBezTo>
                      <a:pt x="7055" y="0"/>
                      <a:pt x="4326" y="1210"/>
                      <a:pt x="3352" y="4006"/>
                    </a:cubicBezTo>
                    <a:cubicBezTo>
                      <a:pt x="3352" y="4006"/>
                      <a:pt x="0" y="13036"/>
                      <a:pt x="4302" y="13036"/>
                    </a:cubicBezTo>
                    <a:cubicBezTo>
                      <a:pt x="4394" y="13036"/>
                      <a:pt x="4490" y="13032"/>
                      <a:pt x="4590" y="13023"/>
                    </a:cubicBezTo>
                    <a:cubicBezTo>
                      <a:pt x="16433" y="12014"/>
                      <a:pt x="12556" y="846"/>
                      <a:pt x="10477" y="186"/>
                    </a:cubicBezTo>
                    <a:cubicBezTo>
                      <a:pt x="10090" y="64"/>
                      <a:pt x="9641" y="0"/>
                      <a:pt x="9159"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26;p23"/>
              <p:cNvSpPr/>
              <p:nvPr/>
            </p:nvSpPr>
            <p:spPr>
              <a:xfrm>
                <a:off x="7008248" y="2204748"/>
                <a:ext cx="207502" cy="213233"/>
              </a:xfrm>
              <a:custGeom>
                <a:avLst/>
                <a:gdLst/>
                <a:ahLst/>
                <a:cxnLst/>
                <a:rect l="l" t="t" r="r" b="b"/>
                <a:pathLst>
                  <a:path w="15823" h="16260" extrusionOk="0">
                    <a:moveTo>
                      <a:pt x="6657" y="1"/>
                    </a:moveTo>
                    <a:cubicBezTo>
                      <a:pt x="5910" y="1"/>
                      <a:pt x="5240" y="138"/>
                      <a:pt x="4721" y="423"/>
                    </a:cubicBezTo>
                    <a:cubicBezTo>
                      <a:pt x="2443" y="1672"/>
                      <a:pt x="0" y="7543"/>
                      <a:pt x="19" y="7543"/>
                    </a:cubicBezTo>
                    <a:cubicBezTo>
                      <a:pt x="21" y="7543"/>
                      <a:pt x="53" y="7472"/>
                      <a:pt x="117" y="7317"/>
                    </a:cubicBezTo>
                    <a:cubicBezTo>
                      <a:pt x="2213" y="2300"/>
                      <a:pt x="3501" y="3542"/>
                      <a:pt x="4841" y="2357"/>
                    </a:cubicBezTo>
                    <a:lnTo>
                      <a:pt x="4841" y="2357"/>
                    </a:lnTo>
                    <a:cubicBezTo>
                      <a:pt x="4841" y="2358"/>
                      <a:pt x="4363" y="7296"/>
                      <a:pt x="8175" y="10043"/>
                    </a:cubicBezTo>
                    <a:cubicBezTo>
                      <a:pt x="8460" y="10249"/>
                      <a:pt x="8708" y="10329"/>
                      <a:pt x="8926" y="10329"/>
                    </a:cubicBezTo>
                    <a:cubicBezTo>
                      <a:pt x="9727" y="10329"/>
                      <a:pt x="10125" y="9238"/>
                      <a:pt x="10495" y="9238"/>
                    </a:cubicBezTo>
                    <a:cubicBezTo>
                      <a:pt x="10615" y="9238"/>
                      <a:pt x="10733" y="9352"/>
                      <a:pt x="10860" y="9655"/>
                    </a:cubicBezTo>
                    <a:cubicBezTo>
                      <a:pt x="11899" y="12123"/>
                      <a:pt x="10703" y="11656"/>
                      <a:pt x="10410" y="12877"/>
                    </a:cubicBezTo>
                    <a:cubicBezTo>
                      <a:pt x="9918" y="14947"/>
                      <a:pt x="10551" y="16259"/>
                      <a:pt x="11631" y="16259"/>
                    </a:cubicBezTo>
                    <a:cubicBezTo>
                      <a:pt x="12604" y="16259"/>
                      <a:pt x="13939" y="15193"/>
                      <a:pt x="15138" y="12654"/>
                    </a:cubicBezTo>
                    <a:cubicBezTo>
                      <a:pt x="15658" y="11557"/>
                      <a:pt x="15823" y="9800"/>
                      <a:pt x="14597" y="5485"/>
                    </a:cubicBezTo>
                    <a:cubicBezTo>
                      <a:pt x="13621" y="2055"/>
                      <a:pt x="9554" y="1"/>
                      <a:pt x="6657"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27;p23"/>
              <p:cNvSpPr/>
              <p:nvPr/>
            </p:nvSpPr>
            <p:spPr>
              <a:xfrm>
                <a:off x="7036890" y="2386986"/>
                <a:ext cx="83064" cy="86788"/>
              </a:xfrm>
              <a:custGeom>
                <a:avLst/>
                <a:gdLst/>
                <a:ahLst/>
                <a:cxnLst/>
                <a:rect l="l" t="t" r="r" b="b"/>
                <a:pathLst>
                  <a:path w="6334" h="6618" extrusionOk="0">
                    <a:moveTo>
                      <a:pt x="6019" y="1"/>
                    </a:moveTo>
                    <a:lnTo>
                      <a:pt x="6019" y="1"/>
                    </a:lnTo>
                    <a:cubicBezTo>
                      <a:pt x="5709" y="165"/>
                      <a:pt x="5376" y="318"/>
                      <a:pt x="5012" y="454"/>
                    </a:cubicBezTo>
                    <a:cubicBezTo>
                      <a:pt x="4319" y="892"/>
                      <a:pt x="3276" y="1353"/>
                      <a:pt x="1964" y="1353"/>
                    </a:cubicBezTo>
                    <a:lnTo>
                      <a:pt x="1935" y="1353"/>
                    </a:lnTo>
                    <a:cubicBezTo>
                      <a:pt x="1935" y="1353"/>
                      <a:pt x="1086" y="5104"/>
                      <a:pt x="46" y="6522"/>
                    </a:cubicBezTo>
                    <a:cubicBezTo>
                      <a:pt x="1" y="6585"/>
                      <a:pt x="71" y="6617"/>
                      <a:pt x="223" y="6617"/>
                    </a:cubicBezTo>
                    <a:cubicBezTo>
                      <a:pt x="1275" y="6617"/>
                      <a:pt x="6333" y="5054"/>
                      <a:pt x="6019"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28;p23"/>
              <p:cNvSpPr/>
              <p:nvPr/>
            </p:nvSpPr>
            <p:spPr>
              <a:xfrm>
                <a:off x="7102618" y="2382777"/>
                <a:ext cx="13219" cy="10176"/>
              </a:xfrm>
              <a:custGeom>
                <a:avLst/>
                <a:gdLst/>
                <a:ahLst/>
                <a:cxnLst/>
                <a:rect l="l" t="t" r="r" b="b"/>
                <a:pathLst>
                  <a:path w="1008" h="776" extrusionOk="0">
                    <a:moveTo>
                      <a:pt x="979" y="0"/>
                    </a:moveTo>
                    <a:cubicBezTo>
                      <a:pt x="979" y="0"/>
                      <a:pt x="632" y="379"/>
                      <a:pt x="0" y="775"/>
                    </a:cubicBezTo>
                    <a:cubicBezTo>
                      <a:pt x="364" y="639"/>
                      <a:pt x="697" y="486"/>
                      <a:pt x="1007" y="322"/>
                    </a:cubicBezTo>
                    <a:cubicBezTo>
                      <a:pt x="999" y="214"/>
                      <a:pt x="991" y="107"/>
                      <a:pt x="979"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29;p23"/>
              <p:cNvSpPr/>
              <p:nvPr/>
            </p:nvSpPr>
            <p:spPr>
              <a:xfrm>
                <a:off x="6905157" y="3307188"/>
                <a:ext cx="680628" cy="1416177"/>
              </a:xfrm>
              <a:custGeom>
                <a:avLst/>
                <a:gdLst/>
                <a:ahLst/>
                <a:cxnLst/>
                <a:rect l="l" t="t" r="r" b="b"/>
                <a:pathLst>
                  <a:path w="51901" h="107990" extrusionOk="0">
                    <a:moveTo>
                      <a:pt x="32446" y="0"/>
                    </a:moveTo>
                    <a:cubicBezTo>
                      <a:pt x="29249" y="558"/>
                      <a:pt x="6560" y="3193"/>
                      <a:pt x="3280" y="9662"/>
                    </a:cubicBezTo>
                    <a:cubicBezTo>
                      <a:pt x="0" y="16131"/>
                      <a:pt x="20887" y="48159"/>
                      <a:pt x="23568" y="51146"/>
                    </a:cubicBezTo>
                    <a:cubicBezTo>
                      <a:pt x="26249" y="54137"/>
                      <a:pt x="12116" y="92391"/>
                      <a:pt x="9596" y="100637"/>
                    </a:cubicBezTo>
                    <a:cubicBezTo>
                      <a:pt x="7797" y="106507"/>
                      <a:pt x="18259" y="104371"/>
                      <a:pt x="20813" y="106953"/>
                    </a:cubicBezTo>
                    <a:cubicBezTo>
                      <a:pt x="21523" y="107671"/>
                      <a:pt x="21839" y="107990"/>
                      <a:pt x="21851" y="107990"/>
                    </a:cubicBezTo>
                    <a:cubicBezTo>
                      <a:pt x="21880" y="107990"/>
                      <a:pt x="19855" y="105837"/>
                      <a:pt x="17368" y="102939"/>
                    </a:cubicBezTo>
                    <a:cubicBezTo>
                      <a:pt x="13919" y="98925"/>
                      <a:pt x="46934" y="68840"/>
                      <a:pt x="49417" y="53131"/>
                    </a:cubicBezTo>
                    <a:cubicBezTo>
                      <a:pt x="51901" y="37425"/>
                      <a:pt x="32446" y="0"/>
                      <a:pt x="32446"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23"/>
              <p:cNvSpPr/>
              <p:nvPr/>
            </p:nvSpPr>
            <p:spPr>
              <a:xfrm>
                <a:off x="7006530" y="4537284"/>
                <a:ext cx="304952" cy="215554"/>
              </a:xfrm>
              <a:custGeom>
                <a:avLst/>
                <a:gdLst/>
                <a:ahLst/>
                <a:cxnLst/>
                <a:rect l="l" t="t" r="r" b="b"/>
                <a:pathLst>
                  <a:path w="23254" h="16437" extrusionOk="0">
                    <a:moveTo>
                      <a:pt x="4287" y="1"/>
                    </a:moveTo>
                    <a:cubicBezTo>
                      <a:pt x="4287" y="1"/>
                      <a:pt x="1" y="8458"/>
                      <a:pt x="715" y="9732"/>
                    </a:cubicBezTo>
                    <a:cubicBezTo>
                      <a:pt x="1429" y="11011"/>
                      <a:pt x="17975" y="16366"/>
                      <a:pt x="20682" y="16436"/>
                    </a:cubicBezTo>
                    <a:cubicBezTo>
                      <a:pt x="20695" y="16436"/>
                      <a:pt x="20708" y="16437"/>
                      <a:pt x="20721" y="16437"/>
                    </a:cubicBezTo>
                    <a:cubicBezTo>
                      <a:pt x="23254" y="16437"/>
                      <a:pt x="10035" y="9135"/>
                      <a:pt x="11927" y="3660"/>
                    </a:cubicBezTo>
                    <a:cubicBezTo>
                      <a:pt x="12241" y="2760"/>
                      <a:pt x="4287" y="1"/>
                      <a:pt x="428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23"/>
              <p:cNvSpPr/>
              <p:nvPr/>
            </p:nvSpPr>
            <p:spPr>
              <a:xfrm>
                <a:off x="7118578" y="4610318"/>
                <a:ext cx="57951" cy="16681"/>
              </a:xfrm>
              <a:custGeom>
                <a:avLst/>
                <a:gdLst/>
                <a:ahLst/>
                <a:cxnLst/>
                <a:rect l="l" t="t" r="r" b="b"/>
                <a:pathLst>
                  <a:path w="4419" h="1272" extrusionOk="0">
                    <a:moveTo>
                      <a:pt x="621" y="1"/>
                    </a:moveTo>
                    <a:cubicBezTo>
                      <a:pt x="281" y="1"/>
                      <a:pt x="5" y="276"/>
                      <a:pt x="0" y="616"/>
                    </a:cubicBezTo>
                    <a:cubicBezTo>
                      <a:pt x="0" y="805"/>
                      <a:pt x="83" y="978"/>
                      <a:pt x="219" y="1090"/>
                    </a:cubicBezTo>
                    <a:cubicBezTo>
                      <a:pt x="327" y="1185"/>
                      <a:pt x="467" y="1239"/>
                      <a:pt x="615" y="1243"/>
                    </a:cubicBezTo>
                    <a:lnTo>
                      <a:pt x="3787" y="1271"/>
                    </a:lnTo>
                    <a:cubicBezTo>
                      <a:pt x="3790" y="1271"/>
                      <a:pt x="3792" y="1271"/>
                      <a:pt x="3795" y="1271"/>
                    </a:cubicBezTo>
                    <a:cubicBezTo>
                      <a:pt x="4138" y="1271"/>
                      <a:pt x="4415" y="997"/>
                      <a:pt x="4415" y="656"/>
                    </a:cubicBezTo>
                    <a:cubicBezTo>
                      <a:pt x="4419" y="310"/>
                      <a:pt x="4143" y="34"/>
                      <a:pt x="3804" y="30"/>
                    </a:cubicBezTo>
                    <a:lnTo>
                      <a:pt x="628" y="1"/>
                    </a:lnTo>
                    <a:cubicBezTo>
                      <a:pt x="626" y="1"/>
                      <a:pt x="623" y="1"/>
                      <a:pt x="621"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23"/>
              <p:cNvSpPr/>
              <p:nvPr/>
            </p:nvSpPr>
            <p:spPr>
              <a:xfrm>
                <a:off x="6807149" y="3156250"/>
                <a:ext cx="557103" cy="243879"/>
              </a:xfrm>
              <a:custGeom>
                <a:avLst/>
                <a:gdLst/>
                <a:ahLst/>
                <a:cxnLst/>
                <a:rect l="l" t="t" r="r" b="b"/>
                <a:pathLst>
                  <a:path w="43329" h="18599" extrusionOk="0">
                    <a:moveTo>
                      <a:pt x="8325" y="1"/>
                    </a:moveTo>
                    <a:cubicBezTo>
                      <a:pt x="8325" y="1"/>
                      <a:pt x="1" y="7946"/>
                      <a:pt x="1321" y="9303"/>
                    </a:cubicBezTo>
                    <a:cubicBezTo>
                      <a:pt x="2574" y="10588"/>
                      <a:pt x="34983" y="18599"/>
                      <a:pt x="40314" y="18599"/>
                    </a:cubicBezTo>
                    <a:cubicBezTo>
                      <a:pt x="40599" y="18599"/>
                      <a:pt x="40806" y="18576"/>
                      <a:pt x="40927" y="18528"/>
                    </a:cubicBezTo>
                    <a:cubicBezTo>
                      <a:pt x="43328" y="17579"/>
                      <a:pt x="42540" y="5303"/>
                      <a:pt x="42540" y="5303"/>
                    </a:cubicBezTo>
                    <a:lnTo>
                      <a:pt x="42540" y="5303"/>
                    </a:lnTo>
                    <a:cubicBezTo>
                      <a:pt x="41912" y="5484"/>
                      <a:pt x="41022" y="5565"/>
                      <a:pt x="39935" y="5565"/>
                    </a:cubicBezTo>
                    <a:cubicBezTo>
                      <a:pt x="30924" y="5565"/>
                      <a:pt x="8325" y="1"/>
                      <a:pt x="8325"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23"/>
              <p:cNvSpPr/>
              <p:nvPr/>
            </p:nvSpPr>
            <p:spPr>
              <a:xfrm>
                <a:off x="7121713" y="4633059"/>
                <a:ext cx="65753" cy="33362"/>
              </a:xfrm>
              <a:custGeom>
                <a:avLst/>
                <a:gdLst/>
                <a:ahLst/>
                <a:cxnLst/>
                <a:rect l="l" t="t" r="r" b="b"/>
                <a:pathLst>
                  <a:path w="5014" h="2544" extrusionOk="0">
                    <a:moveTo>
                      <a:pt x="4311" y="1"/>
                    </a:moveTo>
                    <a:cubicBezTo>
                      <a:pt x="4243" y="1"/>
                      <a:pt x="4173" y="12"/>
                      <a:pt x="4106" y="36"/>
                    </a:cubicBezTo>
                    <a:lnTo>
                      <a:pt x="492" y="1340"/>
                    </a:lnTo>
                    <a:cubicBezTo>
                      <a:pt x="166" y="1456"/>
                      <a:pt x="1" y="1810"/>
                      <a:pt x="117" y="2132"/>
                    </a:cubicBezTo>
                    <a:cubicBezTo>
                      <a:pt x="153" y="2235"/>
                      <a:pt x="216" y="2326"/>
                      <a:pt x="298" y="2393"/>
                    </a:cubicBezTo>
                    <a:cubicBezTo>
                      <a:pt x="409" y="2488"/>
                      <a:pt x="554" y="2544"/>
                      <a:pt x="705" y="2544"/>
                    </a:cubicBezTo>
                    <a:cubicBezTo>
                      <a:pt x="774" y="2544"/>
                      <a:pt x="844" y="2532"/>
                      <a:pt x="913" y="2507"/>
                    </a:cubicBezTo>
                    <a:lnTo>
                      <a:pt x="4526" y="1205"/>
                    </a:lnTo>
                    <a:cubicBezTo>
                      <a:pt x="4848" y="1093"/>
                      <a:pt x="5014" y="734"/>
                      <a:pt x="4898" y="412"/>
                    </a:cubicBezTo>
                    <a:cubicBezTo>
                      <a:pt x="4809" y="162"/>
                      <a:pt x="4567" y="1"/>
                      <a:pt x="4311"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23"/>
              <p:cNvSpPr/>
              <p:nvPr/>
            </p:nvSpPr>
            <p:spPr>
              <a:xfrm>
                <a:off x="7151154" y="4652534"/>
                <a:ext cx="57085" cy="46620"/>
              </a:xfrm>
              <a:custGeom>
                <a:avLst/>
                <a:gdLst/>
                <a:ahLst/>
                <a:cxnLst/>
                <a:rect l="l" t="t" r="r" b="b"/>
                <a:pathLst>
                  <a:path w="4353" h="3555" extrusionOk="0">
                    <a:moveTo>
                      <a:pt x="3649" y="0"/>
                    </a:moveTo>
                    <a:cubicBezTo>
                      <a:pt x="3516" y="0"/>
                      <a:pt x="3382" y="43"/>
                      <a:pt x="3268" y="131"/>
                    </a:cubicBezTo>
                    <a:lnTo>
                      <a:pt x="318" y="2446"/>
                    </a:lnTo>
                    <a:cubicBezTo>
                      <a:pt x="50" y="2656"/>
                      <a:pt x="0" y="3048"/>
                      <a:pt x="210" y="3316"/>
                    </a:cubicBezTo>
                    <a:cubicBezTo>
                      <a:pt x="239" y="3349"/>
                      <a:pt x="269" y="3378"/>
                      <a:pt x="297" y="3403"/>
                    </a:cubicBezTo>
                    <a:cubicBezTo>
                      <a:pt x="412" y="3502"/>
                      <a:pt x="558" y="3554"/>
                      <a:pt x="705" y="3554"/>
                    </a:cubicBezTo>
                    <a:cubicBezTo>
                      <a:pt x="837" y="3554"/>
                      <a:pt x="972" y="3512"/>
                      <a:pt x="1085" y="3423"/>
                    </a:cubicBezTo>
                    <a:lnTo>
                      <a:pt x="4035" y="1110"/>
                    </a:lnTo>
                    <a:cubicBezTo>
                      <a:pt x="4303" y="899"/>
                      <a:pt x="4353" y="512"/>
                      <a:pt x="4138" y="239"/>
                    </a:cubicBezTo>
                    <a:cubicBezTo>
                      <a:pt x="4013" y="82"/>
                      <a:pt x="3833" y="0"/>
                      <a:pt x="364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5;p23"/>
              <p:cNvSpPr/>
              <p:nvPr/>
            </p:nvSpPr>
            <p:spPr>
              <a:xfrm>
                <a:off x="6048860" y="3250166"/>
                <a:ext cx="1136008" cy="1099273"/>
              </a:xfrm>
              <a:custGeom>
                <a:avLst/>
                <a:gdLst/>
                <a:ahLst/>
                <a:cxnLst/>
                <a:rect l="l" t="t" r="r" b="b"/>
                <a:pathLst>
                  <a:path w="86619" h="83818" extrusionOk="0">
                    <a:moveTo>
                      <a:pt x="68193" y="0"/>
                    </a:moveTo>
                    <a:cubicBezTo>
                      <a:pt x="62628" y="0"/>
                      <a:pt x="56941" y="2554"/>
                      <a:pt x="54422" y="6625"/>
                    </a:cubicBezTo>
                    <a:cubicBezTo>
                      <a:pt x="49921" y="13895"/>
                      <a:pt x="43617" y="44174"/>
                      <a:pt x="42223" y="53419"/>
                    </a:cubicBezTo>
                    <a:cubicBezTo>
                      <a:pt x="40828" y="62664"/>
                      <a:pt x="4848" y="76678"/>
                      <a:pt x="4848" y="76678"/>
                    </a:cubicBezTo>
                    <a:lnTo>
                      <a:pt x="0" y="80972"/>
                    </a:lnTo>
                    <a:cubicBezTo>
                      <a:pt x="0" y="80972"/>
                      <a:pt x="5508" y="83817"/>
                      <a:pt x="6749" y="83817"/>
                    </a:cubicBezTo>
                    <a:cubicBezTo>
                      <a:pt x="6813" y="83817"/>
                      <a:pt x="6866" y="83810"/>
                      <a:pt x="6906" y="83794"/>
                    </a:cubicBezTo>
                    <a:cubicBezTo>
                      <a:pt x="20664" y="78253"/>
                      <a:pt x="41142" y="71368"/>
                      <a:pt x="55989" y="65659"/>
                    </a:cubicBezTo>
                    <a:cubicBezTo>
                      <a:pt x="75567" y="58130"/>
                      <a:pt x="79511" y="26769"/>
                      <a:pt x="79511" y="26769"/>
                    </a:cubicBezTo>
                    <a:cubicBezTo>
                      <a:pt x="86618" y="7267"/>
                      <a:pt x="77580" y="0"/>
                      <a:pt x="68193"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6;p23"/>
              <p:cNvSpPr/>
              <p:nvPr/>
            </p:nvSpPr>
            <p:spPr>
              <a:xfrm>
                <a:off x="6012822" y="4238655"/>
                <a:ext cx="164213" cy="296808"/>
              </a:xfrm>
              <a:custGeom>
                <a:avLst/>
                <a:gdLst/>
                <a:ahLst/>
                <a:cxnLst/>
                <a:rect l="l" t="t" r="r" b="b"/>
                <a:pathLst>
                  <a:path w="12522" h="22633" extrusionOk="0">
                    <a:moveTo>
                      <a:pt x="10983" y="0"/>
                    </a:moveTo>
                    <a:cubicBezTo>
                      <a:pt x="10983" y="0"/>
                      <a:pt x="1515" y="463"/>
                      <a:pt x="755" y="1712"/>
                    </a:cubicBezTo>
                    <a:cubicBezTo>
                      <a:pt x="1" y="2962"/>
                      <a:pt x="3540" y="19992"/>
                      <a:pt x="4815" y="22380"/>
                    </a:cubicBezTo>
                    <a:cubicBezTo>
                      <a:pt x="4907" y="22552"/>
                      <a:pt x="4991" y="22632"/>
                      <a:pt x="5071" y="22632"/>
                    </a:cubicBezTo>
                    <a:cubicBezTo>
                      <a:pt x="6088" y="22632"/>
                      <a:pt x="6277" y="9439"/>
                      <a:pt x="11585" y="8448"/>
                    </a:cubicBezTo>
                    <a:cubicBezTo>
                      <a:pt x="12521" y="8275"/>
                      <a:pt x="10983" y="0"/>
                      <a:pt x="1098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23"/>
              <p:cNvSpPr/>
              <p:nvPr/>
            </p:nvSpPr>
            <p:spPr>
              <a:xfrm>
                <a:off x="6109658" y="4326246"/>
                <a:ext cx="37834" cy="52666"/>
              </a:xfrm>
              <a:custGeom>
                <a:avLst/>
                <a:gdLst/>
                <a:ahLst/>
                <a:cxnLst/>
                <a:rect l="l" t="t" r="r" b="b"/>
                <a:pathLst>
                  <a:path w="2885" h="4016" extrusionOk="0">
                    <a:moveTo>
                      <a:pt x="634" y="1"/>
                    </a:moveTo>
                    <a:cubicBezTo>
                      <a:pt x="532" y="1"/>
                      <a:pt x="430" y="26"/>
                      <a:pt x="335" y="78"/>
                    </a:cubicBezTo>
                    <a:cubicBezTo>
                      <a:pt x="166" y="173"/>
                      <a:pt x="59" y="330"/>
                      <a:pt x="26" y="503"/>
                    </a:cubicBezTo>
                    <a:cubicBezTo>
                      <a:pt x="1" y="644"/>
                      <a:pt x="22" y="792"/>
                      <a:pt x="92" y="924"/>
                    </a:cubicBezTo>
                    <a:lnTo>
                      <a:pt x="1638" y="3696"/>
                    </a:lnTo>
                    <a:cubicBezTo>
                      <a:pt x="1751" y="3901"/>
                      <a:pt x="1962" y="4016"/>
                      <a:pt x="2178" y="4016"/>
                    </a:cubicBezTo>
                    <a:cubicBezTo>
                      <a:pt x="2281" y="4016"/>
                      <a:pt x="2385" y="3990"/>
                      <a:pt x="2480" y="3936"/>
                    </a:cubicBezTo>
                    <a:cubicBezTo>
                      <a:pt x="2786" y="3766"/>
                      <a:pt x="2885" y="3391"/>
                      <a:pt x="2724" y="3094"/>
                    </a:cubicBezTo>
                    <a:lnTo>
                      <a:pt x="1177" y="322"/>
                    </a:lnTo>
                    <a:cubicBezTo>
                      <a:pt x="1064" y="116"/>
                      <a:pt x="852" y="1"/>
                      <a:pt x="634"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23"/>
              <p:cNvSpPr/>
              <p:nvPr/>
            </p:nvSpPr>
            <p:spPr>
              <a:xfrm>
                <a:off x="6076925" y="4349577"/>
                <a:ext cx="55918" cy="49059"/>
              </a:xfrm>
              <a:custGeom>
                <a:avLst/>
                <a:gdLst/>
                <a:ahLst/>
                <a:cxnLst/>
                <a:rect l="l" t="t" r="r" b="b"/>
                <a:pathLst>
                  <a:path w="4264" h="3741" extrusionOk="0">
                    <a:moveTo>
                      <a:pt x="650" y="0"/>
                    </a:moveTo>
                    <a:cubicBezTo>
                      <a:pt x="475" y="0"/>
                      <a:pt x="302" y="74"/>
                      <a:pt x="179" y="217"/>
                    </a:cubicBezTo>
                    <a:cubicBezTo>
                      <a:pt x="105" y="300"/>
                      <a:pt x="59" y="399"/>
                      <a:pt x="42" y="502"/>
                    </a:cubicBezTo>
                    <a:cubicBezTo>
                      <a:pt x="1" y="712"/>
                      <a:pt x="71" y="944"/>
                      <a:pt x="248" y="1092"/>
                    </a:cubicBezTo>
                    <a:lnTo>
                      <a:pt x="3165" y="3592"/>
                    </a:lnTo>
                    <a:cubicBezTo>
                      <a:pt x="3281" y="3692"/>
                      <a:pt x="3424" y="3740"/>
                      <a:pt x="3566" y="3740"/>
                    </a:cubicBezTo>
                    <a:cubicBezTo>
                      <a:pt x="3742" y="3740"/>
                      <a:pt x="3917" y="3666"/>
                      <a:pt x="4040" y="3522"/>
                    </a:cubicBezTo>
                    <a:cubicBezTo>
                      <a:pt x="4263" y="3267"/>
                      <a:pt x="4233" y="2871"/>
                      <a:pt x="3974" y="2648"/>
                    </a:cubicBezTo>
                    <a:lnTo>
                      <a:pt x="1053" y="152"/>
                    </a:lnTo>
                    <a:cubicBezTo>
                      <a:pt x="936" y="50"/>
                      <a:pt x="793" y="0"/>
                      <a:pt x="650"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23"/>
              <p:cNvSpPr/>
              <p:nvPr/>
            </p:nvSpPr>
            <p:spPr>
              <a:xfrm>
                <a:off x="6062866" y="4391373"/>
                <a:ext cx="63485" cy="34909"/>
              </a:xfrm>
              <a:custGeom>
                <a:avLst/>
                <a:gdLst/>
                <a:ahLst/>
                <a:cxnLst/>
                <a:rect l="l" t="t" r="r" b="b"/>
                <a:pathLst>
                  <a:path w="4841" h="2662" extrusionOk="0">
                    <a:moveTo>
                      <a:pt x="665" y="0"/>
                    </a:moveTo>
                    <a:cubicBezTo>
                      <a:pt x="420" y="0"/>
                      <a:pt x="188" y="144"/>
                      <a:pt x="92" y="385"/>
                    </a:cubicBezTo>
                    <a:cubicBezTo>
                      <a:pt x="75" y="426"/>
                      <a:pt x="63" y="463"/>
                      <a:pt x="54" y="504"/>
                    </a:cubicBezTo>
                    <a:cubicBezTo>
                      <a:pt x="1" y="788"/>
                      <a:pt x="149" y="1082"/>
                      <a:pt x="429" y="1197"/>
                    </a:cubicBezTo>
                    <a:lnTo>
                      <a:pt x="3900" y="2616"/>
                    </a:lnTo>
                    <a:cubicBezTo>
                      <a:pt x="3975" y="2647"/>
                      <a:pt x="4054" y="2661"/>
                      <a:pt x="4131" y="2661"/>
                    </a:cubicBezTo>
                    <a:cubicBezTo>
                      <a:pt x="4377" y="2661"/>
                      <a:pt x="4610" y="2515"/>
                      <a:pt x="4707" y="2274"/>
                    </a:cubicBezTo>
                    <a:cubicBezTo>
                      <a:pt x="4840" y="1952"/>
                      <a:pt x="4687" y="1593"/>
                      <a:pt x="4370" y="1466"/>
                    </a:cubicBezTo>
                    <a:lnTo>
                      <a:pt x="900" y="46"/>
                    </a:lnTo>
                    <a:cubicBezTo>
                      <a:pt x="823" y="15"/>
                      <a:pt x="743" y="0"/>
                      <a:pt x="665"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23"/>
              <p:cNvSpPr/>
              <p:nvPr/>
            </p:nvSpPr>
            <p:spPr>
              <a:xfrm>
                <a:off x="6217326" y="3246612"/>
                <a:ext cx="957293" cy="1070572"/>
              </a:xfrm>
              <a:custGeom>
                <a:avLst/>
                <a:gdLst/>
                <a:ahLst/>
                <a:cxnLst/>
                <a:rect l="l" t="t" r="r" b="b"/>
                <a:pathLst>
                  <a:path w="72998" h="81636" extrusionOk="0">
                    <a:moveTo>
                      <a:pt x="54583" y="0"/>
                    </a:moveTo>
                    <a:cubicBezTo>
                      <a:pt x="49928" y="0"/>
                      <a:pt x="45456" y="1293"/>
                      <a:pt x="42615" y="3448"/>
                    </a:cubicBezTo>
                    <a:cubicBezTo>
                      <a:pt x="34756" y="9417"/>
                      <a:pt x="33952" y="45947"/>
                      <a:pt x="27071" y="51059"/>
                    </a:cubicBezTo>
                    <a:cubicBezTo>
                      <a:pt x="20190" y="56173"/>
                      <a:pt x="1853" y="65505"/>
                      <a:pt x="924" y="68735"/>
                    </a:cubicBezTo>
                    <a:cubicBezTo>
                      <a:pt x="0" y="71961"/>
                      <a:pt x="2253" y="80740"/>
                      <a:pt x="4006" y="81582"/>
                    </a:cubicBezTo>
                    <a:cubicBezTo>
                      <a:pt x="4082" y="81618"/>
                      <a:pt x="4226" y="81636"/>
                      <a:pt x="4432" y="81636"/>
                    </a:cubicBezTo>
                    <a:cubicBezTo>
                      <a:pt x="8993" y="81636"/>
                      <a:pt x="44102" y="72927"/>
                      <a:pt x="52362" y="64189"/>
                    </a:cubicBezTo>
                    <a:cubicBezTo>
                      <a:pt x="60997" y="55056"/>
                      <a:pt x="72997" y="14487"/>
                      <a:pt x="72997" y="14487"/>
                    </a:cubicBezTo>
                    <a:cubicBezTo>
                      <a:pt x="71615" y="4038"/>
                      <a:pt x="62812" y="0"/>
                      <a:pt x="5458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23"/>
              <p:cNvSpPr/>
              <p:nvPr/>
            </p:nvSpPr>
            <p:spPr>
              <a:xfrm>
                <a:off x="6930480" y="3380367"/>
                <a:ext cx="677808" cy="1122280"/>
              </a:xfrm>
              <a:custGeom>
                <a:avLst/>
                <a:gdLst/>
                <a:ahLst/>
                <a:cxnLst/>
                <a:rect l="l" t="t" r="r" b="b"/>
                <a:pathLst>
                  <a:path w="51686" h="85579" extrusionOk="0">
                    <a:moveTo>
                      <a:pt x="21426" y="0"/>
                    </a:moveTo>
                    <a:cubicBezTo>
                      <a:pt x="12730" y="0"/>
                      <a:pt x="4080" y="4594"/>
                      <a:pt x="2557" y="8166"/>
                    </a:cubicBezTo>
                    <a:cubicBezTo>
                      <a:pt x="0" y="14168"/>
                      <a:pt x="18947" y="41862"/>
                      <a:pt x="21637" y="45566"/>
                    </a:cubicBezTo>
                    <a:cubicBezTo>
                      <a:pt x="24327" y="49270"/>
                      <a:pt x="10165" y="77554"/>
                      <a:pt x="11670" y="80372"/>
                    </a:cubicBezTo>
                    <a:cubicBezTo>
                      <a:pt x="13133" y="83116"/>
                      <a:pt x="18913" y="85579"/>
                      <a:pt x="21892" y="85579"/>
                    </a:cubicBezTo>
                    <a:cubicBezTo>
                      <a:pt x="21971" y="85579"/>
                      <a:pt x="22049" y="85577"/>
                      <a:pt x="22124" y="85573"/>
                    </a:cubicBezTo>
                    <a:cubicBezTo>
                      <a:pt x="25020" y="85433"/>
                      <a:pt x="43291" y="61800"/>
                      <a:pt x="47486" y="47551"/>
                    </a:cubicBezTo>
                    <a:cubicBezTo>
                      <a:pt x="51686" y="33301"/>
                      <a:pt x="37012" y="8154"/>
                      <a:pt x="37012" y="8154"/>
                    </a:cubicBezTo>
                    <a:cubicBezTo>
                      <a:pt x="33283" y="2128"/>
                      <a:pt x="27344" y="0"/>
                      <a:pt x="21426"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23"/>
              <p:cNvSpPr/>
              <p:nvPr/>
            </p:nvSpPr>
            <p:spPr>
              <a:xfrm>
                <a:off x="6800360" y="3278244"/>
                <a:ext cx="615491" cy="248457"/>
              </a:xfrm>
              <a:custGeom>
                <a:avLst/>
                <a:gdLst/>
                <a:ahLst/>
                <a:cxnLst/>
                <a:rect l="l" t="t" r="r" b="b"/>
                <a:pathLst>
                  <a:path w="46934" h="18946" extrusionOk="0">
                    <a:moveTo>
                      <a:pt x="991" y="0"/>
                    </a:moveTo>
                    <a:cubicBezTo>
                      <a:pt x="991" y="1"/>
                      <a:pt x="1" y="9183"/>
                      <a:pt x="10920" y="15941"/>
                    </a:cubicBezTo>
                    <a:cubicBezTo>
                      <a:pt x="14562" y="18194"/>
                      <a:pt x="19777" y="18946"/>
                      <a:pt x="25112" y="18946"/>
                    </a:cubicBezTo>
                    <a:cubicBezTo>
                      <a:pt x="35783" y="18946"/>
                      <a:pt x="46934" y="15941"/>
                      <a:pt x="46934" y="15941"/>
                    </a:cubicBezTo>
                    <a:cubicBezTo>
                      <a:pt x="44797" y="10846"/>
                      <a:pt x="41786" y="4885"/>
                      <a:pt x="41786" y="4885"/>
                    </a:cubicBezTo>
                    <a:cubicBezTo>
                      <a:pt x="39786" y="5692"/>
                      <a:pt x="37085" y="6019"/>
                      <a:pt x="34020" y="6019"/>
                    </a:cubicBezTo>
                    <a:cubicBezTo>
                      <a:pt x="20865" y="6019"/>
                      <a:pt x="991" y="1"/>
                      <a:pt x="991"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23"/>
              <p:cNvSpPr/>
              <p:nvPr/>
            </p:nvSpPr>
            <p:spPr>
              <a:xfrm>
                <a:off x="7247400" y="2587100"/>
                <a:ext cx="286999" cy="361552"/>
              </a:xfrm>
              <a:custGeom>
                <a:avLst/>
                <a:gdLst/>
                <a:ahLst/>
                <a:cxnLst/>
                <a:rect l="l" t="t" r="r" b="b"/>
                <a:pathLst>
                  <a:path w="21885" h="27570" extrusionOk="0">
                    <a:moveTo>
                      <a:pt x="6229" y="1"/>
                    </a:moveTo>
                    <a:lnTo>
                      <a:pt x="6229" y="1"/>
                    </a:lnTo>
                    <a:cubicBezTo>
                      <a:pt x="1" y="9078"/>
                      <a:pt x="8030" y="27569"/>
                      <a:pt x="11606" y="27569"/>
                    </a:cubicBezTo>
                    <a:cubicBezTo>
                      <a:pt x="11769" y="27569"/>
                      <a:pt x="11924" y="27531"/>
                      <a:pt x="12067" y="27451"/>
                    </a:cubicBezTo>
                    <a:cubicBezTo>
                      <a:pt x="15338" y="25615"/>
                      <a:pt x="21884" y="12984"/>
                      <a:pt x="19793" y="9976"/>
                    </a:cubicBezTo>
                    <a:cubicBezTo>
                      <a:pt x="17697" y="6973"/>
                      <a:pt x="6230" y="1"/>
                      <a:pt x="622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23"/>
              <p:cNvSpPr/>
              <p:nvPr/>
            </p:nvSpPr>
            <p:spPr>
              <a:xfrm>
                <a:off x="6703039" y="2504046"/>
                <a:ext cx="279000" cy="358601"/>
              </a:xfrm>
              <a:custGeom>
                <a:avLst/>
                <a:gdLst/>
                <a:ahLst/>
                <a:cxnLst/>
                <a:rect l="l" t="t" r="r" b="b"/>
                <a:pathLst>
                  <a:path w="21275" h="27345" extrusionOk="0">
                    <a:moveTo>
                      <a:pt x="16599" y="0"/>
                    </a:moveTo>
                    <a:cubicBezTo>
                      <a:pt x="13591" y="0"/>
                      <a:pt x="8857" y="279"/>
                      <a:pt x="1647" y="1313"/>
                    </a:cubicBezTo>
                    <a:cubicBezTo>
                      <a:pt x="1647" y="1313"/>
                      <a:pt x="0" y="23702"/>
                      <a:pt x="1647" y="25034"/>
                    </a:cubicBezTo>
                    <a:cubicBezTo>
                      <a:pt x="2851" y="26009"/>
                      <a:pt x="10059" y="27345"/>
                      <a:pt x="14157" y="27345"/>
                    </a:cubicBezTo>
                    <a:cubicBezTo>
                      <a:pt x="15656" y="27345"/>
                      <a:pt x="16739" y="27166"/>
                      <a:pt x="16959" y="26725"/>
                    </a:cubicBezTo>
                    <a:cubicBezTo>
                      <a:pt x="17785" y="25079"/>
                      <a:pt x="21275" y="381"/>
                      <a:pt x="21275" y="381"/>
                    </a:cubicBezTo>
                    <a:cubicBezTo>
                      <a:pt x="21275" y="381"/>
                      <a:pt x="20117" y="0"/>
                      <a:pt x="1659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23"/>
              <p:cNvSpPr/>
              <p:nvPr/>
            </p:nvSpPr>
            <p:spPr>
              <a:xfrm>
                <a:off x="6905589" y="2855225"/>
                <a:ext cx="475158" cy="336517"/>
              </a:xfrm>
              <a:custGeom>
                <a:avLst/>
                <a:gdLst/>
                <a:ahLst/>
                <a:cxnLst/>
                <a:rect l="l" t="t" r="r" b="b"/>
                <a:pathLst>
                  <a:path w="36233" h="25661" extrusionOk="0">
                    <a:moveTo>
                      <a:pt x="1485" y="1"/>
                    </a:moveTo>
                    <a:cubicBezTo>
                      <a:pt x="1296" y="269"/>
                      <a:pt x="763" y="430"/>
                      <a:pt x="0" y="509"/>
                    </a:cubicBezTo>
                    <a:cubicBezTo>
                      <a:pt x="558" y="1737"/>
                      <a:pt x="2228" y="3904"/>
                      <a:pt x="2896" y="7121"/>
                    </a:cubicBezTo>
                    <a:cubicBezTo>
                      <a:pt x="3895" y="11923"/>
                      <a:pt x="3383" y="19608"/>
                      <a:pt x="5784" y="21584"/>
                    </a:cubicBezTo>
                    <a:cubicBezTo>
                      <a:pt x="7690" y="23157"/>
                      <a:pt x="22050" y="25661"/>
                      <a:pt x="28857" y="25661"/>
                    </a:cubicBezTo>
                    <a:cubicBezTo>
                      <a:pt x="30618" y="25661"/>
                      <a:pt x="31876" y="25495"/>
                      <a:pt x="32280" y="25099"/>
                    </a:cubicBezTo>
                    <a:cubicBezTo>
                      <a:pt x="34257" y="23181"/>
                      <a:pt x="36233" y="12199"/>
                      <a:pt x="35985" y="10718"/>
                    </a:cubicBezTo>
                    <a:cubicBezTo>
                      <a:pt x="35738" y="9237"/>
                      <a:pt x="22153" y="10471"/>
                      <a:pt x="15437" y="7121"/>
                    </a:cubicBezTo>
                    <a:cubicBezTo>
                      <a:pt x="10276" y="4551"/>
                      <a:pt x="4076" y="1345"/>
                      <a:pt x="1485" y="1"/>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23"/>
              <p:cNvSpPr/>
              <p:nvPr/>
            </p:nvSpPr>
            <p:spPr>
              <a:xfrm>
                <a:off x="6902009" y="2846792"/>
                <a:ext cx="23067" cy="15107"/>
              </a:xfrm>
              <a:custGeom>
                <a:avLst/>
                <a:gdLst/>
                <a:ahLst/>
                <a:cxnLst/>
                <a:rect l="l" t="t" r="r" b="b"/>
                <a:pathLst>
                  <a:path w="1759" h="1152" extrusionOk="0">
                    <a:moveTo>
                      <a:pt x="521" y="0"/>
                    </a:moveTo>
                    <a:cubicBezTo>
                      <a:pt x="1" y="170"/>
                      <a:pt x="1" y="549"/>
                      <a:pt x="273" y="1152"/>
                    </a:cubicBezTo>
                    <a:cubicBezTo>
                      <a:pt x="1036" y="1073"/>
                      <a:pt x="1569" y="912"/>
                      <a:pt x="1758" y="644"/>
                    </a:cubicBezTo>
                    <a:cubicBezTo>
                      <a:pt x="975" y="236"/>
                      <a:pt x="521" y="0"/>
                      <a:pt x="521" y="0"/>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23"/>
              <p:cNvSpPr/>
              <p:nvPr/>
            </p:nvSpPr>
            <p:spPr>
              <a:xfrm>
                <a:off x="7377782" y="2662731"/>
                <a:ext cx="93489" cy="184815"/>
              </a:xfrm>
              <a:custGeom>
                <a:avLst/>
                <a:gdLst/>
                <a:ahLst/>
                <a:cxnLst/>
                <a:rect l="l" t="t" r="r" b="b"/>
                <a:pathLst>
                  <a:path w="7129" h="14093" extrusionOk="0">
                    <a:moveTo>
                      <a:pt x="0" y="1"/>
                    </a:moveTo>
                    <a:cubicBezTo>
                      <a:pt x="0" y="1"/>
                      <a:pt x="4204" y="13375"/>
                      <a:pt x="4067" y="14035"/>
                    </a:cubicBezTo>
                    <a:cubicBezTo>
                      <a:pt x="4059" y="14073"/>
                      <a:pt x="4063" y="14093"/>
                      <a:pt x="4076" y="14093"/>
                    </a:cubicBezTo>
                    <a:cubicBezTo>
                      <a:pt x="4299" y="14093"/>
                      <a:pt x="7129" y="9399"/>
                      <a:pt x="7013" y="7019"/>
                    </a:cubicBezTo>
                    <a:cubicBezTo>
                      <a:pt x="6893" y="4485"/>
                      <a:pt x="0" y="1"/>
                      <a:pt x="0" y="1"/>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23"/>
              <p:cNvSpPr/>
              <p:nvPr/>
            </p:nvSpPr>
            <p:spPr>
              <a:xfrm>
                <a:off x="6717111" y="2676422"/>
                <a:ext cx="142837" cy="142077"/>
              </a:xfrm>
              <a:custGeom>
                <a:avLst/>
                <a:gdLst/>
                <a:ahLst/>
                <a:cxnLst/>
                <a:rect l="l" t="t" r="r" b="b"/>
                <a:pathLst>
                  <a:path w="10892" h="10834" extrusionOk="0">
                    <a:moveTo>
                      <a:pt x="10490" y="1"/>
                    </a:moveTo>
                    <a:cubicBezTo>
                      <a:pt x="9797" y="1"/>
                      <a:pt x="8193" y="1040"/>
                      <a:pt x="6522" y="2076"/>
                    </a:cubicBezTo>
                    <a:cubicBezTo>
                      <a:pt x="4852" y="3115"/>
                      <a:pt x="3114" y="4151"/>
                      <a:pt x="2145" y="4151"/>
                    </a:cubicBezTo>
                    <a:cubicBezTo>
                      <a:pt x="2074" y="4151"/>
                      <a:pt x="2009" y="4147"/>
                      <a:pt x="1947" y="4134"/>
                    </a:cubicBezTo>
                    <a:cubicBezTo>
                      <a:pt x="1873" y="4122"/>
                      <a:pt x="1802" y="4113"/>
                      <a:pt x="1737" y="4113"/>
                    </a:cubicBezTo>
                    <a:cubicBezTo>
                      <a:pt x="0" y="4113"/>
                      <a:pt x="1947" y="8866"/>
                      <a:pt x="1947" y="8866"/>
                    </a:cubicBezTo>
                    <a:cubicBezTo>
                      <a:pt x="1947" y="8866"/>
                      <a:pt x="2570" y="10834"/>
                      <a:pt x="6753" y="10834"/>
                    </a:cubicBezTo>
                    <a:cubicBezTo>
                      <a:pt x="7855" y="10834"/>
                      <a:pt x="9195" y="10697"/>
                      <a:pt x="10842" y="10356"/>
                    </a:cubicBezTo>
                    <a:cubicBezTo>
                      <a:pt x="10842" y="10356"/>
                      <a:pt x="10511" y="2885"/>
                      <a:pt x="10842" y="529"/>
                    </a:cubicBezTo>
                    <a:cubicBezTo>
                      <a:pt x="10891" y="158"/>
                      <a:pt x="10758" y="1"/>
                      <a:pt x="10490" y="1"/>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23"/>
              <p:cNvSpPr/>
              <p:nvPr/>
            </p:nvSpPr>
            <p:spPr>
              <a:xfrm>
                <a:off x="6860253" y="3182325"/>
                <a:ext cx="469205" cy="109292"/>
              </a:xfrm>
              <a:custGeom>
                <a:avLst/>
                <a:gdLst/>
                <a:ahLst/>
                <a:cxnLst/>
                <a:rect l="l" t="t" r="r" b="b"/>
                <a:pathLst>
                  <a:path w="35779" h="8334" extrusionOk="0">
                    <a:moveTo>
                      <a:pt x="3779" y="1"/>
                    </a:moveTo>
                    <a:cubicBezTo>
                      <a:pt x="3742" y="1"/>
                      <a:pt x="3718" y="5"/>
                      <a:pt x="3705" y="9"/>
                    </a:cubicBezTo>
                    <a:cubicBezTo>
                      <a:pt x="3219" y="252"/>
                      <a:pt x="582" y="3230"/>
                      <a:pt x="91" y="3561"/>
                    </a:cubicBezTo>
                    <a:cubicBezTo>
                      <a:pt x="1" y="3618"/>
                      <a:pt x="157" y="3635"/>
                      <a:pt x="529" y="3635"/>
                    </a:cubicBezTo>
                    <a:cubicBezTo>
                      <a:pt x="738" y="3635"/>
                      <a:pt x="1016" y="3630"/>
                      <a:pt x="1353" y="3626"/>
                    </a:cubicBezTo>
                    <a:cubicBezTo>
                      <a:pt x="1692" y="3618"/>
                      <a:pt x="2092" y="3614"/>
                      <a:pt x="2545" y="3614"/>
                    </a:cubicBezTo>
                    <a:cubicBezTo>
                      <a:pt x="5194" y="3614"/>
                      <a:pt x="9674" y="3792"/>
                      <a:pt x="14580" y="5174"/>
                    </a:cubicBezTo>
                    <a:cubicBezTo>
                      <a:pt x="22649" y="7447"/>
                      <a:pt x="35326" y="8333"/>
                      <a:pt x="35326" y="8333"/>
                    </a:cubicBezTo>
                    <a:cubicBezTo>
                      <a:pt x="35326" y="8333"/>
                      <a:pt x="35779" y="4121"/>
                      <a:pt x="33089" y="4121"/>
                    </a:cubicBezTo>
                    <a:cubicBezTo>
                      <a:pt x="32916" y="4121"/>
                      <a:pt x="32727" y="4138"/>
                      <a:pt x="32529" y="4175"/>
                    </a:cubicBezTo>
                    <a:cubicBezTo>
                      <a:pt x="32335" y="4213"/>
                      <a:pt x="32070" y="4229"/>
                      <a:pt x="31744" y="4229"/>
                    </a:cubicBezTo>
                    <a:cubicBezTo>
                      <a:pt x="29142" y="4229"/>
                      <a:pt x="22525" y="3173"/>
                      <a:pt x="16374" y="2113"/>
                    </a:cubicBezTo>
                    <a:cubicBezTo>
                      <a:pt x="10218" y="1056"/>
                      <a:pt x="4530" y="1"/>
                      <a:pt x="3779"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250;p23"/>
              <p:cNvSpPr/>
              <p:nvPr/>
            </p:nvSpPr>
            <p:spPr>
              <a:xfrm>
                <a:off x="6170416" y="2521265"/>
                <a:ext cx="526827" cy="271420"/>
              </a:xfrm>
              <a:custGeom>
                <a:avLst/>
                <a:gdLst/>
                <a:ahLst/>
                <a:cxnLst/>
                <a:rect l="l" t="t" r="r" b="b"/>
                <a:pathLst>
                  <a:path w="40173" h="20697" extrusionOk="0">
                    <a:moveTo>
                      <a:pt x="2690" y="0"/>
                    </a:moveTo>
                    <a:cubicBezTo>
                      <a:pt x="0" y="0"/>
                      <a:pt x="9188" y="9266"/>
                      <a:pt x="15850" y="13585"/>
                    </a:cubicBezTo>
                    <a:cubicBezTo>
                      <a:pt x="22517" y="17909"/>
                      <a:pt x="38449" y="20622"/>
                      <a:pt x="39315" y="20697"/>
                    </a:cubicBezTo>
                    <a:lnTo>
                      <a:pt x="39331" y="20697"/>
                    </a:lnTo>
                    <a:cubicBezTo>
                      <a:pt x="40172" y="20697"/>
                      <a:pt x="39930" y="14938"/>
                      <a:pt x="39806" y="14080"/>
                    </a:cubicBezTo>
                    <a:cubicBezTo>
                      <a:pt x="39682" y="13214"/>
                      <a:pt x="25359" y="12104"/>
                      <a:pt x="16960" y="7983"/>
                    </a:cubicBezTo>
                    <a:cubicBezTo>
                      <a:pt x="8564" y="3861"/>
                      <a:pt x="2698" y="0"/>
                      <a:pt x="2698"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251;p23"/>
              <p:cNvSpPr/>
              <p:nvPr/>
            </p:nvSpPr>
            <p:spPr>
              <a:xfrm>
                <a:off x="6418578" y="2479850"/>
                <a:ext cx="210020" cy="410756"/>
              </a:xfrm>
              <a:custGeom>
                <a:avLst/>
                <a:gdLst/>
                <a:ahLst/>
                <a:cxnLst/>
                <a:rect l="l" t="t" r="r" b="b"/>
                <a:pathLst>
                  <a:path w="16015" h="31322" extrusionOk="0">
                    <a:moveTo>
                      <a:pt x="2926" y="1"/>
                    </a:moveTo>
                    <a:cubicBezTo>
                      <a:pt x="2666" y="1"/>
                      <a:pt x="2409" y="110"/>
                      <a:pt x="2228" y="321"/>
                    </a:cubicBezTo>
                    <a:cubicBezTo>
                      <a:pt x="1899" y="704"/>
                      <a:pt x="1943" y="1281"/>
                      <a:pt x="2327" y="1612"/>
                    </a:cubicBezTo>
                    <a:cubicBezTo>
                      <a:pt x="2790" y="2012"/>
                      <a:pt x="13502" y="11570"/>
                      <a:pt x="298" y="29874"/>
                    </a:cubicBezTo>
                    <a:cubicBezTo>
                      <a:pt x="1" y="30282"/>
                      <a:pt x="92" y="30855"/>
                      <a:pt x="504" y="31148"/>
                    </a:cubicBezTo>
                    <a:cubicBezTo>
                      <a:pt x="665" y="31268"/>
                      <a:pt x="854" y="31322"/>
                      <a:pt x="1040" y="31322"/>
                    </a:cubicBezTo>
                    <a:cubicBezTo>
                      <a:pt x="1320" y="31322"/>
                      <a:pt x="1602" y="31194"/>
                      <a:pt x="1783" y="30943"/>
                    </a:cubicBezTo>
                    <a:cubicBezTo>
                      <a:pt x="16015" y="11219"/>
                      <a:pt x="3639" y="325"/>
                      <a:pt x="3515" y="217"/>
                    </a:cubicBezTo>
                    <a:cubicBezTo>
                      <a:pt x="3344" y="71"/>
                      <a:pt x="3134" y="1"/>
                      <a:pt x="2926"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23"/>
              <p:cNvSpPr/>
              <p:nvPr/>
            </p:nvSpPr>
            <p:spPr>
              <a:xfrm>
                <a:off x="7440154" y="2753194"/>
                <a:ext cx="475106" cy="276521"/>
              </a:xfrm>
              <a:custGeom>
                <a:avLst/>
                <a:gdLst/>
                <a:ahLst/>
                <a:cxnLst/>
                <a:rect l="l" t="t" r="r" b="b"/>
                <a:pathLst>
                  <a:path w="36229" h="21086" extrusionOk="0">
                    <a:moveTo>
                      <a:pt x="33807" y="1"/>
                    </a:moveTo>
                    <a:cubicBezTo>
                      <a:pt x="33221" y="1"/>
                      <a:pt x="32623" y="12533"/>
                      <a:pt x="22227" y="14580"/>
                    </a:cubicBezTo>
                    <a:cubicBezTo>
                      <a:pt x="20310" y="14955"/>
                      <a:pt x="18498" y="15111"/>
                      <a:pt x="16815" y="15111"/>
                    </a:cubicBezTo>
                    <a:cubicBezTo>
                      <a:pt x="8791" y="15111"/>
                      <a:pt x="3622" y="11585"/>
                      <a:pt x="3622" y="11585"/>
                    </a:cubicBezTo>
                    <a:cubicBezTo>
                      <a:pt x="3622" y="11585"/>
                      <a:pt x="1811" y="13066"/>
                      <a:pt x="986" y="13788"/>
                    </a:cubicBezTo>
                    <a:cubicBezTo>
                      <a:pt x="162" y="14509"/>
                      <a:pt x="0" y="18333"/>
                      <a:pt x="986" y="18993"/>
                    </a:cubicBezTo>
                    <a:cubicBezTo>
                      <a:pt x="1617" y="19414"/>
                      <a:pt x="6440" y="21085"/>
                      <a:pt x="12854" y="21085"/>
                    </a:cubicBezTo>
                    <a:cubicBezTo>
                      <a:pt x="16452" y="21085"/>
                      <a:pt x="20552" y="20561"/>
                      <a:pt x="24699" y="18993"/>
                    </a:cubicBezTo>
                    <a:cubicBezTo>
                      <a:pt x="36229" y="14629"/>
                      <a:pt x="34575" y="1869"/>
                      <a:pt x="33918" y="149"/>
                    </a:cubicBezTo>
                    <a:cubicBezTo>
                      <a:pt x="33882" y="50"/>
                      <a:pt x="33844" y="1"/>
                      <a:pt x="33807"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23"/>
              <p:cNvSpPr/>
              <p:nvPr/>
            </p:nvSpPr>
            <p:spPr>
              <a:xfrm>
                <a:off x="7538563" y="2755856"/>
                <a:ext cx="161603" cy="440524"/>
              </a:xfrm>
              <a:custGeom>
                <a:avLst/>
                <a:gdLst/>
                <a:ahLst/>
                <a:cxnLst/>
                <a:rect l="l" t="t" r="r" b="b"/>
                <a:pathLst>
                  <a:path w="12323" h="33592" extrusionOk="0">
                    <a:moveTo>
                      <a:pt x="11282" y="1"/>
                    </a:moveTo>
                    <a:cubicBezTo>
                      <a:pt x="11149" y="1"/>
                      <a:pt x="11015" y="30"/>
                      <a:pt x="10887" y="91"/>
                    </a:cubicBezTo>
                    <a:cubicBezTo>
                      <a:pt x="7355" y="1765"/>
                      <a:pt x="4914" y="4455"/>
                      <a:pt x="3623" y="8090"/>
                    </a:cubicBezTo>
                    <a:cubicBezTo>
                      <a:pt x="0" y="18312"/>
                      <a:pt x="6679" y="32474"/>
                      <a:pt x="6964" y="33072"/>
                    </a:cubicBezTo>
                    <a:cubicBezTo>
                      <a:pt x="7125" y="33402"/>
                      <a:pt x="7450" y="33592"/>
                      <a:pt x="7793" y="33592"/>
                    </a:cubicBezTo>
                    <a:cubicBezTo>
                      <a:pt x="7925" y="33592"/>
                      <a:pt x="8061" y="33563"/>
                      <a:pt x="8185" y="33501"/>
                    </a:cubicBezTo>
                    <a:cubicBezTo>
                      <a:pt x="8642" y="33287"/>
                      <a:pt x="8836" y="32739"/>
                      <a:pt x="8618" y="32280"/>
                    </a:cubicBezTo>
                    <a:cubicBezTo>
                      <a:pt x="8552" y="32144"/>
                      <a:pt x="1976" y="18213"/>
                      <a:pt x="5350" y="8700"/>
                    </a:cubicBezTo>
                    <a:cubicBezTo>
                      <a:pt x="6469" y="5544"/>
                      <a:pt x="8598" y="3201"/>
                      <a:pt x="11671" y="1744"/>
                    </a:cubicBezTo>
                    <a:cubicBezTo>
                      <a:pt x="12128" y="1526"/>
                      <a:pt x="12322" y="982"/>
                      <a:pt x="12108" y="524"/>
                    </a:cubicBezTo>
                    <a:cubicBezTo>
                      <a:pt x="11951" y="194"/>
                      <a:pt x="11624" y="1"/>
                      <a:pt x="11282"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23"/>
              <p:cNvSpPr/>
              <p:nvPr/>
            </p:nvSpPr>
            <p:spPr>
              <a:xfrm>
                <a:off x="5923186" y="2792682"/>
                <a:ext cx="328977" cy="457481"/>
              </a:xfrm>
              <a:custGeom>
                <a:avLst/>
                <a:gdLst/>
                <a:ahLst/>
                <a:cxnLst/>
                <a:rect l="l" t="t" r="r" b="b"/>
                <a:pathLst>
                  <a:path w="25086" h="34885" extrusionOk="0">
                    <a:moveTo>
                      <a:pt x="11114" y="1"/>
                    </a:moveTo>
                    <a:lnTo>
                      <a:pt x="0" y="19381"/>
                    </a:lnTo>
                    <a:lnTo>
                      <a:pt x="25086" y="34885"/>
                    </a:lnTo>
                    <a:cubicBezTo>
                      <a:pt x="25086" y="34885"/>
                      <a:pt x="19265" y="27591"/>
                      <a:pt x="17351" y="22174"/>
                    </a:cubicBezTo>
                    <a:cubicBezTo>
                      <a:pt x="15433" y="16758"/>
                      <a:pt x="11114" y="1"/>
                      <a:pt x="11114" y="1"/>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55" name="Google Shape;126;p23"/>
          <p:cNvSpPr txBox="1">
            <a:spLocks/>
          </p:cNvSpPr>
          <p:nvPr/>
        </p:nvSpPr>
        <p:spPr>
          <a:xfrm>
            <a:off x="3370297" y="1897974"/>
            <a:ext cx="5360000" cy="61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800"/>
              <a:buFont typeface="Catamaran Thin"/>
              <a:buNone/>
              <a:defRPr sz="2400" b="0" i="0" u="none" strike="noStrike" cap="none">
                <a:solidFill>
                  <a:schemeClr val="dk1"/>
                </a:solidFill>
                <a:latin typeface="Catamaran Thin"/>
                <a:ea typeface="Catamaran Thin"/>
                <a:cs typeface="Catamaran Thin"/>
                <a:sym typeface="Catamaran Thin"/>
              </a:defRPr>
            </a:lvl1pPr>
            <a:lvl2pPr marL="914400" marR="0" lvl="1" indent="-317500" algn="ctr" rtl="0">
              <a:lnSpc>
                <a:spcPct val="100000"/>
              </a:lnSpc>
              <a:spcBef>
                <a:spcPts val="0"/>
              </a:spcBef>
              <a:spcAft>
                <a:spcPts val="0"/>
              </a:spcAft>
              <a:buClr>
                <a:schemeClr val="dk1"/>
              </a:buClr>
              <a:buSzPts val="2800"/>
              <a:buFont typeface="Catamaran Thin"/>
              <a:buNone/>
              <a:defRPr sz="3733" b="0" i="0" u="none" strike="noStrike" cap="none">
                <a:solidFill>
                  <a:schemeClr val="dk1"/>
                </a:solidFill>
                <a:latin typeface="Catamaran Thin"/>
                <a:ea typeface="Catamaran Thin"/>
                <a:cs typeface="Catamaran Thin"/>
                <a:sym typeface="Catamaran Thin"/>
              </a:defRPr>
            </a:lvl2pPr>
            <a:lvl3pPr marL="1371600" marR="0" lvl="2" indent="-317500" algn="ctr" rtl="0">
              <a:lnSpc>
                <a:spcPct val="100000"/>
              </a:lnSpc>
              <a:spcBef>
                <a:spcPts val="0"/>
              </a:spcBef>
              <a:spcAft>
                <a:spcPts val="0"/>
              </a:spcAft>
              <a:buClr>
                <a:schemeClr val="dk1"/>
              </a:buClr>
              <a:buSzPts val="2800"/>
              <a:buFont typeface="Catamaran Thin"/>
              <a:buNone/>
              <a:defRPr sz="3733" b="0" i="0" u="none" strike="noStrike" cap="none">
                <a:solidFill>
                  <a:schemeClr val="dk1"/>
                </a:solidFill>
                <a:latin typeface="Catamaran Thin"/>
                <a:ea typeface="Catamaran Thin"/>
                <a:cs typeface="Catamaran Thin"/>
                <a:sym typeface="Catamaran Thin"/>
              </a:defRPr>
            </a:lvl3pPr>
            <a:lvl4pPr marL="1828800" marR="0" lvl="3" indent="-317500" algn="ctr" rtl="0">
              <a:lnSpc>
                <a:spcPct val="100000"/>
              </a:lnSpc>
              <a:spcBef>
                <a:spcPts val="0"/>
              </a:spcBef>
              <a:spcAft>
                <a:spcPts val="0"/>
              </a:spcAft>
              <a:buClr>
                <a:schemeClr val="dk1"/>
              </a:buClr>
              <a:buSzPts val="2800"/>
              <a:buFont typeface="Catamaran Thin"/>
              <a:buNone/>
              <a:defRPr sz="3733" b="0" i="0" u="none" strike="noStrike" cap="none">
                <a:solidFill>
                  <a:schemeClr val="dk1"/>
                </a:solidFill>
                <a:latin typeface="Catamaran Thin"/>
                <a:ea typeface="Catamaran Thin"/>
                <a:cs typeface="Catamaran Thin"/>
                <a:sym typeface="Catamaran Thin"/>
              </a:defRPr>
            </a:lvl4pPr>
            <a:lvl5pPr marL="2286000" marR="0" lvl="4" indent="-317500" algn="ctr" rtl="0">
              <a:lnSpc>
                <a:spcPct val="100000"/>
              </a:lnSpc>
              <a:spcBef>
                <a:spcPts val="0"/>
              </a:spcBef>
              <a:spcAft>
                <a:spcPts val="0"/>
              </a:spcAft>
              <a:buClr>
                <a:schemeClr val="dk1"/>
              </a:buClr>
              <a:buSzPts val="2800"/>
              <a:buFont typeface="Catamaran Thin"/>
              <a:buNone/>
              <a:defRPr sz="3733" b="0" i="0" u="none" strike="noStrike" cap="none">
                <a:solidFill>
                  <a:schemeClr val="dk1"/>
                </a:solidFill>
                <a:latin typeface="Catamaran Thin"/>
                <a:ea typeface="Catamaran Thin"/>
                <a:cs typeface="Catamaran Thin"/>
                <a:sym typeface="Catamaran Thin"/>
              </a:defRPr>
            </a:lvl5pPr>
            <a:lvl6pPr marL="2743200" marR="0" lvl="5" indent="-317500" algn="ctr" rtl="0">
              <a:lnSpc>
                <a:spcPct val="100000"/>
              </a:lnSpc>
              <a:spcBef>
                <a:spcPts val="0"/>
              </a:spcBef>
              <a:spcAft>
                <a:spcPts val="0"/>
              </a:spcAft>
              <a:buClr>
                <a:schemeClr val="dk1"/>
              </a:buClr>
              <a:buSzPts val="2800"/>
              <a:buFont typeface="Catamaran Thin"/>
              <a:buNone/>
              <a:defRPr sz="3733" b="0" i="0" u="none" strike="noStrike" cap="none">
                <a:solidFill>
                  <a:schemeClr val="dk1"/>
                </a:solidFill>
                <a:latin typeface="Catamaran Thin"/>
                <a:ea typeface="Catamaran Thin"/>
                <a:cs typeface="Catamaran Thin"/>
                <a:sym typeface="Catamaran Thin"/>
              </a:defRPr>
            </a:lvl6pPr>
            <a:lvl7pPr marL="3200400" marR="0" lvl="6" indent="-317500" algn="ctr" rtl="0">
              <a:lnSpc>
                <a:spcPct val="100000"/>
              </a:lnSpc>
              <a:spcBef>
                <a:spcPts val="0"/>
              </a:spcBef>
              <a:spcAft>
                <a:spcPts val="0"/>
              </a:spcAft>
              <a:buClr>
                <a:schemeClr val="dk1"/>
              </a:buClr>
              <a:buSzPts val="2800"/>
              <a:buFont typeface="Catamaran Thin"/>
              <a:buNone/>
              <a:defRPr sz="3733" b="0" i="0" u="none" strike="noStrike" cap="none">
                <a:solidFill>
                  <a:schemeClr val="dk1"/>
                </a:solidFill>
                <a:latin typeface="Catamaran Thin"/>
                <a:ea typeface="Catamaran Thin"/>
                <a:cs typeface="Catamaran Thin"/>
                <a:sym typeface="Catamaran Thin"/>
              </a:defRPr>
            </a:lvl7pPr>
            <a:lvl8pPr marL="3657600" marR="0" lvl="7" indent="-317500" algn="ctr" rtl="0">
              <a:lnSpc>
                <a:spcPct val="100000"/>
              </a:lnSpc>
              <a:spcBef>
                <a:spcPts val="0"/>
              </a:spcBef>
              <a:spcAft>
                <a:spcPts val="0"/>
              </a:spcAft>
              <a:buClr>
                <a:schemeClr val="dk1"/>
              </a:buClr>
              <a:buSzPts val="2800"/>
              <a:buFont typeface="Catamaran Thin"/>
              <a:buNone/>
              <a:defRPr sz="3733" b="0" i="0" u="none" strike="noStrike" cap="none">
                <a:solidFill>
                  <a:schemeClr val="dk1"/>
                </a:solidFill>
                <a:latin typeface="Catamaran Thin"/>
                <a:ea typeface="Catamaran Thin"/>
                <a:cs typeface="Catamaran Thin"/>
                <a:sym typeface="Catamaran Thin"/>
              </a:defRPr>
            </a:lvl8pPr>
            <a:lvl9pPr marL="4114800" marR="0" lvl="8" indent="-317500" algn="ctr" rtl="0">
              <a:lnSpc>
                <a:spcPct val="100000"/>
              </a:lnSpc>
              <a:spcBef>
                <a:spcPts val="0"/>
              </a:spcBef>
              <a:spcAft>
                <a:spcPts val="0"/>
              </a:spcAft>
              <a:buClr>
                <a:schemeClr val="dk1"/>
              </a:buClr>
              <a:buSzPts val="2800"/>
              <a:buFont typeface="Catamaran Thin"/>
              <a:buNone/>
              <a:defRPr sz="3733" b="0" i="0" u="none" strike="noStrike" cap="none">
                <a:solidFill>
                  <a:schemeClr val="dk1"/>
                </a:solidFill>
                <a:latin typeface="Catamaran Thin"/>
                <a:ea typeface="Catamaran Thin"/>
                <a:cs typeface="Catamaran Thin"/>
                <a:sym typeface="Catamaran Thin"/>
              </a:defRPr>
            </a:lvl9pPr>
          </a:lstStyle>
          <a:p>
            <a:pPr marL="0" indent="0"/>
            <a:r>
              <a:rPr lang="en-US" sz="3600" kern="0" dirty="0">
                <a:solidFill>
                  <a:schemeClr val="accent3">
                    <a:lumMod val="50000"/>
                  </a:schemeClr>
                </a:solidFill>
              </a:rPr>
              <a:t>Lesson 3: A closer look 2</a:t>
            </a:r>
          </a:p>
        </p:txBody>
      </p:sp>
    </p:spTree>
    <p:extLst>
      <p:ext uri="{BB962C8B-B14F-4D97-AF65-F5344CB8AC3E}">
        <p14:creationId xmlns:p14="http://schemas.microsoft.com/office/powerpoint/2010/main" val="626070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524000" y="1"/>
            <a:ext cx="9144000" cy="1965325"/>
          </a:xfrm>
          <a:prstGeom prst="rect">
            <a:avLst/>
          </a:prstGeom>
          <a:noFill/>
          <a:ln w="9525">
            <a:solidFill>
              <a:schemeClr val="accent1"/>
            </a:solidFill>
            <a:miter lim="800000"/>
            <a:headEnd/>
            <a:tailEnd/>
          </a:ln>
        </p:spPr>
      </p:pic>
      <p:sp>
        <p:nvSpPr>
          <p:cNvPr id="7171" name="AutoShape 4" descr="Kết quả hình ảnh cho món gỏi ngon"/>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en-US">
              <a:solidFill>
                <a:prstClr val="black"/>
              </a:solidFill>
              <a:latin typeface="Calibri"/>
            </a:endParaRPr>
          </a:p>
        </p:txBody>
      </p:sp>
      <p:sp>
        <p:nvSpPr>
          <p:cNvPr id="7172" name="AutoShape 6" descr="Kết quả hình ảnh cho món gỏi ngon"/>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en-US">
              <a:solidFill>
                <a:prstClr val="black"/>
              </a:solidFill>
              <a:latin typeface="Calibri"/>
            </a:endParaRPr>
          </a:p>
        </p:txBody>
      </p:sp>
      <p:pic>
        <p:nvPicPr>
          <p:cNvPr id="7173" name="Picture 8" descr="Kết quả hình ảnh cho món gỏi ngon"/>
          <p:cNvPicPr>
            <a:picLocks noChangeAspect="1" noChangeArrowheads="1"/>
          </p:cNvPicPr>
          <p:nvPr/>
        </p:nvPicPr>
        <p:blipFill>
          <a:blip r:embed="rId3" cstate="print"/>
          <a:srcRect/>
          <a:stretch>
            <a:fillRect/>
          </a:stretch>
        </p:blipFill>
        <p:spPr bwMode="auto">
          <a:xfrm>
            <a:off x="3719513" y="2614614"/>
            <a:ext cx="4762500" cy="3190875"/>
          </a:xfrm>
          <a:prstGeom prst="rect">
            <a:avLst/>
          </a:prstGeom>
          <a:noFill/>
          <a:ln w="9525">
            <a:noFill/>
            <a:miter lim="800000"/>
            <a:headEnd/>
            <a:tailEnd/>
          </a:ln>
        </p:spPr>
      </p:pic>
      <p:grpSp>
        <p:nvGrpSpPr>
          <p:cNvPr id="7" name="Google Shape;1647;p50"/>
          <p:cNvGrpSpPr/>
          <p:nvPr/>
        </p:nvGrpSpPr>
        <p:grpSpPr>
          <a:xfrm>
            <a:off x="135477" y="3581400"/>
            <a:ext cx="3483069" cy="3151186"/>
            <a:chOff x="3455720" y="1154696"/>
            <a:chExt cx="2113743" cy="1497579"/>
          </a:xfrm>
        </p:grpSpPr>
        <p:sp>
          <p:nvSpPr>
            <p:cNvPr id="8" name="Google Shape;1648;p50"/>
            <p:cNvSpPr/>
            <p:nvPr/>
          </p:nvSpPr>
          <p:spPr>
            <a:xfrm>
              <a:off x="4087508" y="1908858"/>
              <a:ext cx="611113" cy="732969"/>
            </a:xfrm>
            <a:custGeom>
              <a:avLst/>
              <a:gdLst/>
              <a:ahLst/>
              <a:cxnLst/>
              <a:rect l="l" t="t" r="r" b="b"/>
              <a:pathLst>
                <a:path w="20025" h="24018" extrusionOk="0">
                  <a:moveTo>
                    <a:pt x="16317" y="1"/>
                  </a:moveTo>
                  <a:cubicBezTo>
                    <a:pt x="16107" y="1"/>
                    <a:pt x="16016" y="627"/>
                    <a:pt x="16099" y="2001"/>
                  </a:cubicBezTo>
                  <a:cubicBezTo>
                    <a:pt x="15399" y="1921"/>
                    <a:pt x="14727" y="1885"/>
                    <a:pt x="14084" y="1885"/>
                  </a:cubicBezTo>
                  <a:cubicBezTo>
                    <a:pt x="8409" y="1885"/>
                    <a:pt x="5029" y="4685"/>
                    <a:pt x="5029" y="4685"/>
                  </a:cubicBezTo>
                  <a:cubicBezTo>
                    <a:pt x="5029" y="4685"/>
                    <a:pt x="6824" y="10715"/>
                    <a:pt x="7416" y="12412"/>
                  </a:cubicBezTo>
                  <a:cubicBezTo>
                    <a:pt x="8003" y="14110"/>
                    <a:pt x="0" y="20682"/>
                    <a:pt x="1923" y="21784"/>
                  </a:cubicBezTo>
                  <a:cubicBezTo>
                    <a:pt x="2545" y="22139"/>
                    <a:pt x="2733" y="22647"/>
                    <a:pt x="3165" y="22884"/>
                  </a:cubicBezTo>
                  <a:cubicBezTo>
                    <a:pt x="3294" y="22955"/>
                    <a:pt x="3383" y="22988"/>
                    <a:pt x="3440" y="22988"/>
                  </a:cubicBezTo>
                  <a:cubicBezTo>
                    <a:pt x="3682" y="22988"/>
                    <a:pt x="3340" y="22384"/>
                    <a:pt x="2929" y="21506"/>
                  </a:cubicBezTo>
                  <a:cubicBezTo>
                    <a:pt x="2425" y="20418"/>
                    <a:pt x="8789" y="18186"/>
                    <a:pt x="10713" y="14253"/>
                  </a:cubicBezTo>
                  <a:cubicBezTo>
                    <a:pt x="12775" y="10037"/>
                    <a:pt x="11985" y="5908"/>
                    <a:pt x="11985" y="5908"/>
                  </a:cubicBezTo>
                  <a:lnTo>
                    <a:pt x="11985" y="5908"/>
                  </a:lnTo>
                  <a:cubicBezTo>
                    <a:pt x="11985" y="5908"/>
                    <a:pt x="14657" y="10546"/>
                    <a:pt x="14740" y="12172"/>
                  </a:cubicBezTo>
                  <a:cubicBezTo>
                    <a:pt x="14823" y="13801"/>
                    <a:pt x="13825" y="22549"/>
                    <a:pt x="13656" y="23016"/>
                  </a:cubicBezTo>
                  <a:cubicBezTo>
                    <a:pt x="13368" y="23809"/>
                    <a:pt x="13654" y="23960"/>
                    <a:pt x="14118" y="23960"/>
                  </a:cubicBezTo>
                  <a:cubicBezTo>
                    <a:pt x="14401" y="23960"/>
                    <a:pt x="14751" y="23904"/>
                    <a:pt x="15076" y="23904"/>
                  </a:cubicBezTo>
                  <a:cubicBezTo>
                    <a:pt x="15239" y="23904"/>
                    <a:pt x="15396" y="23918"/>
                    <a:pt x="15534" y="23961"/>
                  </a:cubicBezTo>
                  <a:cubicBezTo>
                    <a:pt x="15658" y="24000"/>
                    <a:pt x="15724" y="24017"/>
                    <a:pt x="15747" y="24017"/>
                  </a:cubicBezTo>
                  <a:cubicBezTo>
                    <a:pt x="15884" y="24017"/>
                    <a:pt x="14516" y="23388"/>
                    <a:pt x="15022" y="22868"/>
                  </a:cubicBezTo>
                  <a:cubicBezTo>
                    <a:pt x="15560" y="22316"/>
                    <a:pt x="20025" y="13688"/>
                    <a:pt x="19426" y="10556"/>
                  </a:cubicBezTo>
                  <a:cubicBezTo>
                    <a:pt x="18214" y="4221"/>
                    <a:pt x="16863" y="1"/>
                    <a:pt x="16317"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49;p50"/>
            <p:cNvSpPr/>
            <p:nvPr/>
          </p:nvSpPr>
          <p:spPr>
            <a:xfrm>
              <a:off x="4157120" y="1964278"/>
              <a:ext cx="545073" cy="614958"/>
            </a:xfrm>
            <a:custGeom>
              <a:avLst/>
              <a:gdLst/>
              <a:ahLst/>
              <a:cxnLst/>
              <a:rect l="l" t="t" r="r" b="b"/>
              <a:pathLst>
                <a:path w="17861" h="20151" extrusionOk="0">
                  <a:moveTo>
                    <a:pt x="15244" y="0"/>
                  </a:moveTo>
                  <a:cubicBezTo>
                    <a:pt x="13220" y="768"/>
                    <a:pt x="2748" y="2869"/>
                    <a:pt x="2748" y="2869"/>
                  </a:cubicBezTo>
                  <a:cubicBezTo>
                    <a:pt x="2748" y="2869"/>
                    <a:pt x="4412" y="8421"/>
                    <a:pt x="4427" y="10356"/>
                  </a:cubicBezTo>
                  <a:cubicBezTo>
                    <a:pt x="4445" y="12294"/>
                    <a:pt x="0" y="15625"/>
                    <a:pt x="324" y="16777"/>
                  </a:cubicBezTo>
                  <a:cubicBezTo>
                    <a:pt x="591" y="17727"/>
                    <a:pt x="1617" y="18262"/>
                    <a:pt x="2246" y="18262"/>
                  </a:cubicBezTo>
                  <a:cubicBezTo>
                    <a:pt x="2380" y="18262"/>
                    <a:pt x="2496" y="18238"/>
                    <a:pt x="2583" y="18189"/>
                  </a:cubicBezTo>
                  <a:cubicBezTo>
                    <a:pt x="3080" y="17906"/>
                    <a:pt x="9756" y="13596"/>
                    <a:pt x="10050" y="12185"/>
                  </a:cubicBezTo>
                  <a:cubicBezTo>
                    <a:pt x="10966" y="7786"/>
                    <a:pt x="10231" y="5307"/>
                    <a:pt x="9872" y="4444"/>
                  </a:cubicBezTo>
                  <a:lnTo>
                    <a:pt x="9872" y="4444"/>
                  </a:lnTo>
                  <a:cubicBezTo>
                    <a:pt x="10443" y="5639"/>
                    <a:pt x="12276" y="9498"/>
                    <a:pt x="12425" y="10073"/>
                  </a:cubicBezTo>
                  <a:cubicBezTo>
                    <a:pt x="12602" y="10759"/>
                    <a:pt x="10882" y="19167"/>
                    <a:pt x="11217" y="19532"/>
                  </a:cubicBezTo>
                  <a:cubicBezTo>
                    <a:pt x="11500" y="19837"/>
                    <a:pt x="12770" y="20151"/>
                    <a:pt x="13498" y="20151"/>
                  </a:cubicBezTo>
                  <a:cubicBezTo>
                    <a:pt x="13641" y="20151"/>
                    <a:pt x="13763" y="20139"/>
                    <a:pt x="13852" y="20112"/>
                  </a:cubicBezTo>
                  <a:cubicBezTo>
                    <a:pt x="14401" y="19954"/>
                    <a:pt x="17860" y="11763"/>
                    <a:pt x="17650" y="9173"/>
                  </a:cubicBezTo>
                  <a:cubicBezTo>
                    <a:pt x="17334" y="5271"/>
                    <a:pt x="15244" y="0"/>
                    <a:pt x="15244" y="0"/>
                  </a:cubicBezTo>
                  <a:close/>
                </a:path>
              </a:pathLst>
            </a:custGeom>
            <a:solidFill>
              <a:srgbClr val="4336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50;p50"/>
            <p:cNvSpPr/>
            <p:nvPr/>
          </p:nvSpPr>
          <p:spPr>
            <a:xfrm>
              <a:off x="4468405" y="1504555"/>
              <a:ext cx="362456" cy="298827"/>
            </a:xfrm>
            <a:custGeom>
              <a:avLst/>
              <a:gdLst/>
              <a:ahLst/>
              <a:cxnLst/>
              <a:rect l="l" t="t" r="r" b="b"/>
              <a:pathLst>
                <a:path w="11877" h="9792" extrusionOk="0">
                  <a:moveTo>
                    <a:pt x="4047" y="1"/>
                  </a:moveTo>
                  <a:cubicBezTo>
                    <a:pt x="4047" y="1"/>
                    <a:pt x="1" y="1872"/>
                    <a:pt x="1601" y="5831"/>
                  </a:cubicBezTo>
                  <a:cubicBezTo>
                    <a:pt x="3196" y="9791"/>
                    <a:pt x="7156" y="9201"/>
                    <a:pt x="8218" y="9603"/>
                  </a:cubicBezTo>
                  <a:cubicBezTo>
                    <a:pt x="8377" y="9663"/>
                    <a:pt x="8577" y="9691"/>
                    <a:pt x="8795" y="9691"/>
                  </a:cubicBezTo>
                  <a:cubicBezTo>
                    <a:pt x="10042" y="9691"/>
                    <a:pt x="11877" y="8775"/>
                    <a:pt x="9926" y="7740"/>
                  </a:cubicBezTo>
                  <a:cubicBezTo>
                    <a:pt x="6392" y="5869"/>
                    <a:pt x="4047" y="1"/>
                    <a:pt x="4047"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51;p50"/>
            <p:cNvSpPr/>
            <p:nvPr/>
          </p:nvSpPr>
          <p:spPr>
            <a:xfrm>
              <a:off x="4194962" y="1448737"/>
              <a:ext cx="464598" cy="603209"/>
            </a:xfrm>
            <a:custGeom>
              <a:avLst/>
              <a:gdLst/>
              <a:ahLst/>
              <a:cxnLst/>
              <a:rect l="l" t="t" r="r" b="b"/>
              <a:pathLst>
                <a:path w="15224" h="19766" extrusionOk="0">
                  <a:moveTo>
                    <a:pt x="6722" y="1"/>
                  </a:moveTo>
                  <a:cubicBezTo>
                    <a:pt x="4582" y="1"/>
                    <a:pt x="2474" y="714"/>
                    <a:pt x="1812" y="3279"/>
                  </a:cubicBezTo>
                  <a:cubicBezTo>
                    <a:pt x="822" y="7108"/>
                    <a:pt x="1" y="19766"/>
                    <a:pt x="1461" y="19766"/>
                  </a:cubicBezTo>
                  <a:cubicBezTo>
                    <a:pt x="1476" y="19766"/>
                    <a:pt x="1492" y="19764"/>
                    <a:pt x="1508" y="19762"/>
                  </a:cubicBezTo>
                  <a:cubicBezTo>
                    <a:pt x="4361" y="19250"/>
                    <a:pt x="5611" y="18934"/>
                    <a:pt x="7997" y="18697"/>
                  </a:cubicBezTo>
                  <a:cubicBezTo>
                    <a:pt x="14678" y="18031"/>
                    <a:pt x="15224" y="18154"/>
                    <a:pt x="13696" y="14824"/>
                  </a:cubicBezTo>
                  <a:cubicBezTo>
                    <a:pt x="11641" y="10333"/>
                    <a:pt x="14404" y="2662"/>
                    <a:pt x="12130" y="1119"/>
                  </a:cubicBezTo>
                  <a:cubicBezTo>
                    <a:pt x="12130" y="1119"/>
                    <a:pt x="9401" y="1"/>
                    <a:pt x="672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52;p50"/>
            <p:cNvSpPr/>
            <p:nvPr/>
          </p:nvSpPr>
          <p:spPr>
            <a:xfrm>
              <a:off x="4384785" y="1328008"/>
              <a:ext cx="130645" cy="168335"/>
            </a:xfrm>
            <a:custGeom>
              <a:avLst/>
              <a:gdLst/>
              <a:ahLst/>
              <a:cxnLst/>
              <a:rect l="l" t="t" r="r" b="b"/>
              <a:pathLst>
                <a:path w="4281" h="5516" extrusionOk="0">
                  <a:moveTo>
                    <a:pt x="2481" y="0"/>
                  </a:moveTo>
                  <a:cubicBezTo>
                    <a:pt x="2155" y="0"/>
                    <a:pt x="1826" y="182"/>
                    <a:pt x="1785" y="716"/>
                  </a:cubicBezTo>
                  <a:cubicBezTo>
                    <a:pt x="1709" y="1755"/>
                    <a:pt x="1" y="4088"/>
                    <a:pt x="1" y="4088"/>
                  </a:cubicBezTo>
                  <a:cubicBezTo>
                    <a:pt x="1209" y="5172"/>
                    <a:pt x="2124" y="5515"/>
                    <a:pt x="2784" y="5515"/>
                  </a:cubicBezTo>
                  <a:cubicBezTo>
                    <a:pt x="3895" y="5515"/>
                    <a:pt x="4280" y="4542"/>
                    <a:pt x="4122" y="4495"/>
                  </a:cubicBezTo>
                  <a:cubicBezTo>
                    <a:pt x="2138" y="3878"/>
                    <a:pt x="3257" y="701"/>
                    <a:pt x="3144" y="336"/>
                  </a:cubicBezTo>
                  <a:cubicBezTo>
                    <a:pt x="3087" y="159"/>
                    <a:pt x="2786" y="0"/>
                    <a:pt x="2481"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53;p50"/>
            <p:cNvSpPr/>
            <p:nvPr/>
          </p:nvSpPr>
          <p:spPr>
            <a:xfrm>
              <a:off x="4437521" y="1318822"/>
              <a:ext cx="72418" cy="83221"/>
            </a:xfrm>
            <a:custGeom>
              <a:avLst/>
              <a:gdLst/>
              <a:ahLst/>
              <a:cxnLst/>
              <a:rect l="l" t="t" r="r" b="b"/>
              <a:pathLst>
                <a:path w="2373" h="2727" extrusionOk="0">
                  <a:moveTo>
                    <a:pt x="1669" y="1"/>
                  </a:moveTo>
                  <a:cubicBezTo>
                    <a:pt x="1547" y="1"/>
                    <a:pt x="1403" y="17"/>
                    <a:pt x="1235" y="50"/>
                  </a:cubicBezTo>
                  <a:cubicBezTo>
                    <a:pt x="764" y="144"/>
                    <a:pt x="0" y="2477"/>
                    <a:pt x="1016" y="2707"/>
                  </a:cubicBezTo>
                  <a:cubicBezTo>
                    <a:pt x="1075" y="2721"/>
                    <a:pt x="1131" y="2727"/>
                    <a:pt x="1185" y="2727"/>
                  </a:cubicBezTo>
                  <a:cubicBezTo>
                    <a:pt x="2054" y="2727"/>
                    <a:pt x="2225" y="1069"/>
                    <a:pt x="2225" y="1069"/>
                  </a:cubicBezTo>
                  <a:cubicBezTo>
                    <a:pt x="2373" y="420"/>
                    <a:pt x="2302" y="1"/>
                    <a:pt x="1669"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654;p50"/>
            <p:cNvSpPr/>
            <p:nvPr/>
          </p:nvSpPr>
          <p:spPr>
            <a:xfrm>
              <a:off x="4426473" y="1305608"/>
              <a:ext cx="94055" cy="113617"/>
            </a:xfrm>
            <a:custGeom>
              <a:avLst/>
              <a:gdLst/>
              <a:ahLst/>
              <a:cxnLst/>
              <a:rect l="l" t="t" r="r" b="b"/>
              <a:pathLst>
                <a:path w="3082" h="3723" extrusionOk="0">
                  <a:moveTo>
                    <a:pt x="847" y="1"/>
                  </a:moveTo>
                  <a:cubicBezTo>
                    <a:pt x="0" y="1"/>
                    <a:pt x="191" y="1870"/>
                    <a:pt x="437" y="1966"/>
                  </a:cubicBezTo>
                  <a:cubicBezTo>
                    <a:pt x="461" y="1975"/>
                    <a:pt x="479" y="1979"/>
                    <a:pt x="494" y="1979"/>
                  </a:cubicBezTo>
                  <a:cubicBezTo>
                    <a:pt x="645" y="1979"/>
                    <a:pt x="405" y="1542"/>
                    <a:pt x="682" y="1216"/>
                  </a:cubicBezTo>
                  <a:cubicBezTo>
                    <a:pt x="744" y="1143"/>
                    <a:pt x="786" y="1110"/>
                    <a:pt x="811" y="1110"/>
                  </a:cubicBezTo>
                  <a:cubicBezTo>
                    <a:pt x="907" y="1110"/>
                    <a:pt x="750" y="1607"/>
                    <a:pt x="588" y="2173"/>
                  </a:cubicBezTo>
                  <a:cubicBezTo>
                    <a:pt x="385" y="2884"/>
                    <a:pt x="772" y="3121"/>
                    <a:pt x="1453" y="3603"/>
                  </a:cubicBezTo>
                  <a:cubicBezTo>
                    <a:pt x="1571" y="3686"/>
                    <a:pt x="1679" y="3723"/>
                    <a:pt x="1777" y="3723"/>
                  </a:cubicBezTo>
                  <a:cubicBezTo>
                    <a:pt x="2245" y="3723"/>
                    <a:pt x="2477" y="2881"/>
                    <a:pt x="2406" y="2289"/>
                  </a:cubicBezTo>
                  <a:cubicBezTo>
                    <a:pt x="2376" y="2035"/>
                    <a:pt x="2288" y="1951"/>
                    <a:pt x="2167" y="1951"/>
                  </a:cubicBezTo>
                  <a:cubicBezTo>
                    <a:pt x="1948" y="1951"/>
                    <a:pt x="1617" y="2226"/>
                    <a:pt x="1300" y="2282"/>
                  </a:cubicBezTo>
                  <a:cubicBezTo>
                    <a:pt x="1269" y="2287"/>
                    <a:pt x="1241" y="2290"/>
                    <a:pt x="1215" y="2290"/>
                  </a:cubicBezTo>
                  <a:cubicBezTo>
                    <a:pt x="827" y="2290"/>
                    <a:pt x="1008" y="1699"/>
                    <a:pt x="1262" y="1025"/>
                  </a:cubicBezTo>
                  <a:cubicBezTo>
                    <a:pt x="1349" y="792"/>
                    <a:pt x="1483" y="731"/>
                    <a:pt x="1643" y="731"/>
                  </a:cubicBezTo>
                  <a:cubicBezTo>
                    <a:pt x="1732" y="731"/>
                    <a:pt x="1830" y="750"/>
                    <a:pt x="1932" y="769"/>
                  </a:cubicBezTo>
                  <a:cubicBezTo>
                    <a:pt x="2032" y="788"/>
                    <a:pt x="2137" y="806"/>
                    <a:pt x="2242" y="806"/>
                  </a:cubicBezTo>
                  <a:cubicBezTo>
                    <a:pt x="2432" y="806"/>
                    <a:pt x="2623" y="745"/>
                    <a:pt x="2790" y="512"/>
                  </a:cubicBezTo>
                  <a:cubicBezTo>
                    <a:pt x="3081" y="112"/>
                    <a:pt x="2998" y="17"/>
                    <a:pt x="2724" y="17"/>
                  </a:cubicBezTo>
                  <a:cubicBezTo>
                    <a:pt x="2598" y="17"/>
                    <a:pt x="2432" y="37"/>
                    <a:pt x="2244" y="57"/>
                  </a:cubicBezTo>
                  <a:cubicBezTo>
                    <a:pt x="2056" y="78"/>
                    <a:pt x="1847" y="99"/>
                    <a:pt x="1634" y="99"/>
                  </a:cubicBezTo>
                  <a:cubicBezTo>
                    <a:pt x="1432" y="99"/>
                    <a:pt x="1226" y="80"/>
                    <a:pt x="1032" y="27"/>
                  </a:cubicBezTo>
                  <a:cubicBezTo>
                    <a:pt x="966" y="9"/>
                    <a:pt x="904" y="1"/>
                    <a:pt x="847" y="1"/>
                  </a:cubicBezTo>
                  <a:close/>
                </a:path>
              </a:pathLst>
            </a:custGeom>
            <a:solidFill>
              <a:srgbClr val="F1DE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655;p50"/>
            <p:cNvSpPr/>
            <p:nvPr/>
          </p:nvSpPr>
          <p:spPr>
            <a:xfrm>
              <a:off x="4432210" y="1384650"/>
              <a:ext cx="41382" cy="59967"/>
            </a:xfrm>
            <a:custGeom>
              <a:avLst/>
              <a:gdLst/>
              <a:ahLst/>
              <a:cxnLst/>
              <a:rect l="l" t="t" r="r" b="b"/>
              <a:pathLst>
                <a:path w="1356" h="1965" extrusionOk="0">
                  <a:moveTo>
                    <a:pt x="208" y="0"/>
                  </a:moveTo>
                  <a:cubicBezTo>
                    <a:pt x="208" y="0"/>
                    <a:pt x="1" y="994"/>
                    <a:pt x="381" y="1487"/>
                  </a:cubicBezTo>
                  <a:cubicBezTo>
                    <a:pt x="660" y="1848"/>
                    <a:pt x="1067" y="1965"/>
                    <a:pt x="1247" y="1965"/>
                  </a:cubicBezTo>
                  <a:cubicBezTo>
                    <a:pt x="1319" y="1965"/>
                    <a:pt x="1356" y="1946"/>
                    <a:pt x="1341" y="1920"/>
                  </a:cubicBezTo>
                  <a:cubicBezTo>
                    <a:pt x="1292" y="1822"/>
                    <a:pt x="1265" y="1141"/>
                    <a:pt x="1265" y="1141"/>
                  </a:cubicBezTo>
                  <a:cubicBezTo>
                    <a:pt x="1265" y="1141"/>
                    <a:pt x="746" y="806"/>
                    <a:pt x="558" y="663"/>
                  </a:cubicBezTo>
                  <a:cubicBezTo>
                    <a:pt x="370" y="520"/>
                    <a:pt x="208" y="0"/>
                    <a:pt x="208"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656;p50"/>
            <p:cNvSpPr/>
            <p:nvPr/>
          </p:nvSpPr>
          <p:spPr>
            <a:xfrm>
              <a:off x="4117477" y="2524162"/>
              <a:ext cx="102783" cy="96313"/>
            </a:xfrm>
            <a:custGeom>
              <a:avLst/>
              <a:gdLst/>
              <a:ahLst/>
              <a:cxnLst/>
              <a:rect l="l" t="t" r="r" b="b"/>
              <a:pathLst>
                <a:path w="3368" h="3156" extrusionOk="0">
                  <a:moveTo>
                    <a:pt x="998" y="1"/>
                  </a:moveTo>
                  <a:cubicBezTo>
                    <a:pt x="998" y="1"/>
                    <a:pt x="1" y="1167"/>
                    <a:pt x="65" y="1382"/>
                  </a:cubicBezTo>
                  <a:cubicBezTo>
                    <a:pt x="125" y="1596"/>
                    <a:pt x="2677" y="3045"/>
                    <a:pt x="3076" y="3151"/>
                  </a:cubicBezTo>
                  <a:cubicBezTo>
                    <a:pt x="3089" y="3154"/>
                    <a:pt x="3099" y="3156"/>
                    <a:pt x="3108" y="3156"/>
                  </a:cubicBezTo>
                  <a:cubicBezTo>
                    <a:pt x="3368" y="3156"/>
                    <a:pt x="1755" y="1678"/>
                    <a:pt x="2211" y="945"/>
                  </a:cubicBezTo>
                  <a:cubicBezTo>
                    <a:pt x="2289" y="825"/>
                    <a:pt x="998" y="1"/>
                    <a:pt x="99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657;p50"/>
            <p:cNvSpPr/>
            <p:nvPr/>
          </p:nvSpPr>
          <p:spPr>
            <a:xfrm>
              <a:off x="4166519" y="2558739"/>
              <a:ext cx="20843" cy="9338"/>
            </a:xfrm>
            <a:custGeom>
              <a:avLst/>
              <a:gdLst/>
              <a:ahLst/>
              <a:cxnLst/>
              <a:rect l="l" t="t" r="r" b="b"/>
              <a:pathLst>
                <a:path w="683" h="306" extrusionOk="0">
                  <a:moveTo>
                    <a:pt x="104" y="1"/>
                  </a:moveTo>
                  <a:cubicBezTo>
                    <a:pt x="61" y="1"/>
                    <a:pt x="25" y="31"/>
                    <a:pt x="12" y="72"/>
                  </a:cubicBezTo>
                  <a:cubicBezTo>
                    <a:pt x="1" y="124"/>
                    <a:pt x="31" y="178"/>
                    <a:pt x="84" y="189"/>
                  </a:cubicBezTo>
                  <a:lnTo>
                    <a:pt x="554" y="301"/>
                  </a:lnTo>
                  <a:cubicBezTo>
                    <a:pt x="562" y="305"/>
                    <a:pt x="569" y="305"/>
                    <a:pt x="576" y="305"/>
                  </a:cubicBezTo>
                  <a:cubicBezTo>
                    <a:pt x="622" y="305"/>
                    <a:pt x="660" y="275"/>
                    <a:pt x="671" y="230"/>
                  </a:cubicBezTo>
                  <a:cubicBezTo>
                    <a:pt x="682" y="181"/>
                    <a:pt x="652" y="128"/>
                    <a:pt x="599" y="117"/>
                  </a:cubicBezTo>
                  <a:lnTo>
                    <a:pt x="129" y="4"/>
                  </a:lnTo>
                  <a:cubicBezTo>
                    <a:pt x="121" y="2"/>
                    <a:pt x="112" y="1"/>
                    <a:pt x="104"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658;p50"/>
            <p:cNvSpPr/>
            <p:nvPr/>
          </p:nvSpPr>
          <p:spPr>
            <a:xfrm>
              <a:off x="4164932" y="2570763"/>
              <a:ext cx="23895" cy="7996"/>
            </a:xfrm>
            <a:custGeom>
              <a:avLst/>
              <a:gdLst/>
              <a:ahLst/>
              <a:cxnLst/>
              <a:rect l="l" t="t" r="r" b="b"/>
              <a:pathLst>
                <a:path w="783" h="262" extrusionOk="0">
                  <a:moveTo>
                    <a:pt x="686" y="1"/>
                  </a:moveTo>
                  <a:cubicBezTo>
                    <a:pt x="682" y="1"/>
                    <a:pt x="678" y="1"/>
                    <a:pt x="674" y="1"/>
                  </a:cubicBezTo>
                  <a:lnTo>
                    <a:pt x="91" y="69"/>
                  </a:lnTo>
                  <a:cubicBezTo>
                    <a:pt x="38" y="77"/>
                    <a:pt x="1" y="122"/>
                    <a:pt x="8" y="175"/>
                  </a:cubicBezTo>
                  <a:cubicBezTo>
                    <a:pt x="11" y="224"/>
                    <a:pt x="53" y="262"/>
                    <a:pt x="102" y="262"/>
                  </a:cubicBezTo>
                  <a:cubicBezTo>
                    <a:pt x="105" y="262"/>
                    <a:pt x="109" y="258"/>
                    <a:pt x="114" y="258"/>
                  </a:cubicBezTo>
                  <a:lnTo>
                    <a:pt x="696" y="190"/>
                  </a:lnTo>
                  <a:cubicBezTo>
                    <a:pt x="746" y="182"/>
                    <a:pt x="783" y="137"/>
                    <a:pt x="779" y="85"/>
                  </a:cubicBezTo>
                  <a:cubicBezTo>
                    <a:pt x="773" y="36"/>
                    <a:pt x="731" y="1"/>
                    <a:pt x="686"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659;p50"/>
            <p:cNvSpPr/>
            <p:nvPr/>
          </p:nvSpPr>
          <p:spPr>
            <a:xfrm>
              <a:off x="4172257" y="2579155"/>
              <a:ext cx="22461" cy="13275"/>
            </a:xfrm>
            <a:custGeom>
              <a:avLst/>
              <a:gdLst/>
              <a:ahLst/>
              <a:cxnLst/>
              <a:rect l="l" t="t" r="r" b="b"/>
              <a:pathLst>
                <a:path w="736" h="435" extrusionOk="0">
                  <a:moveTo>
                    <a:pt x="626" y="0"/>
                  </a:moveTo>
                  <a:cubicBezTo>
                    <a:pt x="613" y="0"/>
                    <a:pt x="600" y="3"/>
                    <a:pt x="588" y="9"/>
                  </a:cubicBezTo>
                  <a:lnTo>
                    <a:pt x="69" y="254"/>
                  </a:lnTo>
                  <a:cubicBezTo>
                    <a:pt x="23" y="277"/>
                    <a:pt x="1" y="333"/>
                    <a:pt x="23" y="378"/>
                  </a:cubicBezTo>
                  <a:cubicBezTo>
                    <a:pt x="39" y="412"/>
                    <a:pt x="72" y="435"/>
                    <a:pt x="110" y="435"/>
                  </a:cubicBezTo>
                  <a:cubicBezTo>
                    <a:pt x="122" y="435"/>
                    <a:pt x="136" y="430"/>
                    <a:pt x="152" y="423"/>
                  </a:cubicBezTo>
                  <a:lnTo>
                    <a:pt x="668" y="182"/>
                  </a:lnTo>
                  <a:cubicBezTo>
                    <a:pt x="716" y="159"/>
                    <a:pt x="735" y="103"/>
                    <a:pt x="713" y="54"/>
                  </a:cubicBezTo>
                  <a:cubicBezTo>
                    <a:pt x="696" y="21"/>
                    <a:pt x="661" y="0"/>
                    <a:pt x="626"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660;p50"/>
            <p:cNvSpPr/>
            <p:nvPr/>
          </p:nvSpPr>
          <p:spPr>
            <a:xfrm>
              <a:off x="4492545" y="2597771"/>
              <a:ext cx="122711" cy="54443"/>
            </a:xfrm>
            <a:custGeom>
              <a:avLst/>
              <a:gdLst/>
              <a:ahLst/>
              <a:cxnLst/>
              <a:rect l="l" t="t" r="r" b="b"/>
              <a:pathLst>
                <a:path w="4021" h="1784" extrusionOk="0">
                  <a:moveTo>
                    <a:pt x="249" y="1"/>
                  </a:moveTo>
                  <a:cubicBezTo>
                    <a:pt x="249" y="1"/>
                    <a:pt x="0" y="1413"/>
                    <a:pt x="166" y="1564"/>
                  </a:cubicBezTo>
                  <a:cubicBezTo>
                    <a:pt x="285" y="1677"/>
                    <a:pt x="1903" y="1783"/>
                    <a:pt x="2898" y="1783"/>
                  </a:cubicBezTo>
                  <a:cubicBezTo>
                    <a:pt x="3248" y="1783"/>
                    <a:pt x="3521" y="1770"/>
                    <a:pt x="3625" y="1740"/>
                  </a:cubicBezTo>
                  <a:cubicBezTo>
                    <a:pt x="4020" y="1623"/>
                    <a:pt x="1732" y="1183"/>
                    <a:pt x="1750" y="294"/>
                  </a:cubicBezTo>
                  <a:cubicBezTo>
                    <a:pt x="1755" y="148"/>
                    <a:pt x="249" y="1"/>
                    <a:pt x="24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661;p50"/>
            <p:cNvSpPr/>
            <p:nvPr/>
          </p:nvSpPr>
          <p:spPr>
            <a:xfrm>
              <a:off x="4534111" y="2614587"/>
              <a:ext cx="20599" cy="10254"/>
            </a:xfrm>
            <a:custGeom>
              <a:avLst/>
              <a:gdLst/>
              <a:ahLst/>
              <a:cxnLst/>
              <a:rect l="l" t="t" r="r" b="b"/>
              <a:pathLst>
                <a:path w="675" h="336" extrusionOk="0">
                  <a:moveTo>
                    <a:pt x="566" y="1"/>
                  </a:moveTo>
                  <a:cubicBezTo>
                    <a:pt x="558" y="1"/>
                    <a:pt x="550" y="2"/>
                    <a:pt x="543" y="4"/>
                  </a:cubicBezTo>
                  <a:lnTo>
                    <a:pt x="80" y="150"/>
                  </a:lnTo>
                  <a:cubicBezTo>
                    <a:pt x="27" y="165"/>
                    <a:pt x="1" y="218"/>
                    <a:pt x="16" y="267"/>
                  </a:cubicBezTo>
                  <a:cubicBezTo>
                    <a:pt x="27" y="308"/>
                    <a:pt x="65" y="335"/>
                    <a:pt x="106" y="335"/>
                  </a:cubicBezTo>
                  <a:cubicBezTo>
                    <a:pt x="117" y="335"/>
                    <a:pt x="125" y="335"/>
                    <a:pt x="136" y="331"/>
                  </a:cubicBezTo>
                  <a:lnTo>
                    <a:pt x="599" y="188"/>
                  </a:lnTo>
                  <a:cubicBezTo>
                    <a:pt x="648" y="169"/>
                    <a:pt x="674" y="117"/>
                    <a:pt x="659" y="68"/>
                  </a:cubicBezTo>
                  <a:cubicBezTo>
                    <a:pt x="647" y="27"/>
                    <a:pt x="607" y="1"/>
                    <a:pt x="566"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662;p50"/>
            <p:cNvSpPr/>
            <p:nvPr/>
          </p:nvSpPr>
          <p:spPr>
            <a:xfrm>
              <a:off x="4539879" y="2621026"/>
              <a:ext cx="20691" cy="16754"/>
            </a:xfrm>
            <a:custGeom>
              <a:avLst/>
              <a:gdLst/>
              <a:ahLst/>
              <a:cxnLst/>
              <a:rect l="l" t="t" r="r" b="b"/>
              <a:pathLst>
                <a:path w="678" h="549" extrusionOk="0">
                  <a:moveTo>
                    <a:pt x="571" y="1"/>
                  </a:moveTo>
                  <a:cubicBezTo>
                    <a:pt x="550" y="1"/>
                    <a:pt x="529" y="8"/>
                    <a:pt x="512" y="22"/>
                  </a:cubicBezTo>
                  <a:lnTo>
                    <a:pt x="49" y="380"/>
                  </a:lnTo>
                  <a:cubicBezTo>
                    <a:pt x="8" y="413"/>
                    <a:pt x="0" y="470"/>
                    <a:pt x="30" y="515"/>
                  </a:cubicBezTo>
                  <a:cubicBezTo>
                    <a:pt x="49" y="538"/>
                    <a:pt x="79" y="549"/>
                    <a:pt x="105" y="549"/>
                  </a:cubicBezTo>
                  <a:cubicBezTo>
                    <a:pt x="124" y="549"/>
                    <a:pt x="147" y="545"/>
                    <a:pt x="166" y="531"/>
                  </a:cubicBezTo>
                  <a:lnTo>
                    <a:pt x="628" y="173"/>
                  </a:lnTo>
                  <a:cubicBezTo>
                    <a:pt x="670" y="139"/>
                    <a:pt x="678" y="79"/>
                    <a:pt x="647" y="37"/>
                  </a:cubicBezTo>
                  <a:cubicBezTo>
                    <a:pt x="628" y="14"/>
                    <a:pt x="600" y="1"/>
                    <a:pt x="571"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663;p50"/>
            <p:cNvSpPr/>
            <p:nvPr/>
          </p:nvSpPr>
          <p:spPr>
            <a:xfrm>
              <a:off x="4553307" y="2625421"/>
              <a:ext cx="16449" cy="20294"/>
            </a:xfrm>
            <a:custGeom>
              <a:avLst/>
              <a:gdLst/>
              <a:ahLst/>
              <a:cxnLst/>
              <a:rect l="l" t="t" r="r" b="b"/>
              <a:pathLst>
                <a:path w="539" h="665" extrusionOk="0">
                  <a:moveTo>
                    <a:pt x="429" y="0"/>
                  </a:moveTo>
                  <a:cubicBezTo>
                    <a:pt x="399" y="0"/>
                    <a:pt x="369" y="14"/>
                    <a:pt x="351" y="40"/>
                  </a:cubicBezTo>
                  <a:lnTo>
                    <a:pt x="30" y="518"/>
                  </a:lnTo>
                  <a:cubicBezTo>
                    <a:pt x="0" y="559"/>
                    <a:pt x="12" y="620"/>
                    <a:pt x="57" y="646"/>
                  </a:cubicBezTo>
                  <a:cubicBezTo>
                    <a:pt x="72" y="658"/>
                    <a:pt x="91" y="665"/>
                    <a:pt x="110" y="665"/>
                  </a:cubicBezTo>
                  <a:cubicBezTo>
                    <a:pt x="139" y="665"/>
                    <a:pt x="170" y="650"/>
                    <a:pt x="188" y="623"/>
                  </a:cubicBezTo>
                  <a:lnTo>
                    <a:pt x="509" y="149"/>
                  </a:lnTo>
                  <a:cubicBezTo>
                    <a:pt x="539" y="104"/>
                    <a:pt x="527" y="48"/>
                    <a:pt x="482" y="17"/>
                  </a:cubicBezTo>
                  <a:cubicBezTo>
                    <a:pt x="466" y="6"/>
                    <a:pt x="448" y="0"/>
                    <a:pt x="42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664;p50"/>
            <p:cNvSpPr/>
            <p:nvPr/>
          </p:nvSpPr>
          <p:spPr>
            <a:xfrm>
              <a:off x="4647730" y="1608621"/>
              <a:ext cx="263976" cy="247375"/>
            </a:xfrm>
            <a:custGeom>
              <a:avLst/>
              <a:gdLst/>
              <a:ahLst/>
              <a:cxnLst/>
              <a:rect l="l" t="t" r="r" b="b"/>
              <a:pathLst>
                <a:path w="8650" h="8106" extrusionOk="0">
                  <a:moveTo>
                    <a:pt x="606" y="1"/>
                  </a:moveTo>
                  <a:lnTo>
                    <a:pt x="0" y="7318"/>
                  </a:lnTo>
                  <a:lnTo>
                    <a:pt x="8029" y="8105"/>
                  </a:lnTo>
                  <a:lnTo>
                    <a:pt x="8650" y="682"/>
                  </a:lnTo>
                  <a:lnTo>
                    <a:pt x="606" y="1"/>
                  </a:ln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665;p50"/>
            <p:cNvSpPr/>
            <p:nvPr/>
          </p:nvSpPr>
          <p:spPr>
            <a:xfrm>
              <a:off x="4658075" y="1666880"/>
              <a:ext cx="251678" cy="25421"/>
            </a:xfrm>
            <a:custGeom>
              <a:avLst/>
              <a:gdLst/>
              <a:ahLst/>
              <a:cxnLst/>
              <a:rect l="l" t="t" r="r" b="b"/>
              <a:pathLst>
                <a:path w="8247" h="833" extrusionOk="0">
                  <a:moveTo>
                    <a:pt x="103" y="1"/>
                  </a:moveTo>
                  <a:cubicBezTo>
                    <a:pt x="53" y="1"/>
                    <a:pt x="12" y="40"/>
                    <a:pt x="7" y="91"/>
                  </a:cubicBezTo>
                  <a:cubicBezTo>
                    <a:pt x="0" y="140"/>
                    <a:pt x="42" y="189"/>
                    <a:pt x="94" y="192"/>
                  </a:cubicBezTo>
                  <a:lnTo>
                    <a:pt x="8138" y="833"/>
                  </a:lnTo>
                  <a:lnTo>
                    <a:pt x="8146" y="833"/>
                  </a:lnTo>
                  <a:cubicBezTo>
                    <a:pt x="8198" y="833"/>
                    <a:pt x="8240" y="795"/>
                    <a:pt x="8243" y="746"/>
                  </a:cubicBezTo>
                  <a:cubicBezTo>
                    <a:pt x="8247" y="693"/>
                    <a:pt x="8205" y="648"/>
                    <a:pt x="8153" y="644"/>
                  </a:cubicBezTo>
                  <a:lnTo>
                    <a:pt x="109" y="1"/>
                  </a:lnTo>
                  <a:cubicBezTo>
                    <a:pt x="107" y="1"/>
                    <a:pt x="105" y="1"/>
                    <a:pt x="103"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666;p50"/>
            <p:cNvSpPr/>
            <p:nvPr/>
          </p:nvSpPr>
          <p:spPr>
            <a:xfrm>
              <a:off x="4723903" y="1626566"/>
              <a:ext cx="117614" cy="103637"/>
            </a:xfrm>
            <a:custGeom>
              <a:avLst/>
              <a:gdLst/>
              <a:ahLst/>
              <a:cxnLst/>
              <a:rect l="l" t="t" r="r" b="b"/>
              <a:pathLst>
                <a:path w="3854" h="3396" extrusionOk="0">
                  <a:moveTo>
                    <a:pt x="2672" y="193"/>
                  </a:moveTo>
                  <a:cubicBezTo>
                    <a:pt x="2688" y="193"/>
                    <a:pt x="2702" y="193"/>
                    <a:pt x="2718" y="200"/>
                  </a:cubicBezTo>
                  <a:cubicBezTo>
                    <a:pt x="2740" y="207"/>
                    <a:pt x="2751" y="222"/>
                    <a:pt x="2759" y="245"/>
                  </a:cubicBezTo>
                  <a:cubicBezTo>
                    <a:pt x="2819" y="493"/>
                    <a:pt x="2270" y="1261"/>
                    <a:pt x="1901" y="1698"/>
                  </a:cubicBezTo>
                  <a:cubicBezTo>
                    <a:pt x="1897" y="1675"/>
                    <a:pt x="1882" y="1652"/>
                    <a:pt x="1863" y="1638"/>
                  </a:cubicBezTo>
                  <a:cubicBezTo>
                    <a:pt x="1423" y="1314"/>
                    <a:pt x="756" y="693"/>
                    <a:pt x="843" y="396"/>
                  </a:cubicBezTo>
                  <a:cubicBezTo>
                    <a:pt x="850" y="380"/>
                    <a:pt x="854" y="373"/>
                    <a:pt x="854" y="373"/>
                  </a:cubicBezTo>
                  <a:cubicBezTo>
                    <a:pt x="1008" y="373"/>
                    <a:pt x="1498" y="945"/>
                    <a:pt x="1859" y="1476"/>
                  </a:cubicBezTo>
                  <a:cubicBezTo>
                    <a:pt x="1878" y="1504"/>
                    <a:pt x="1907" y="1519"/>
                    <a:pt x="1937" y="1519"/>
                  </a:cubicBezTo>
                  <a:cubicBezTo>
                    <a:pt x="1944" y="1519"/>
                    <a:pt x="1950" y="1518"/>
                    <a:pt x="1957" y="1517"/>
                  </a:cubicBezTo>
                  <a:cubicBezTo>
                    <a:pt x="1995" y="1510"/>
                    <a:pt x="2025" y="1480"/>
                    <a:pt x="2033" y="1446"/>
                  </a:cubicBezTo>
                  <a:cubicBezTo>
                    <a:pt x="2153" y="923"/>
                    <a:pt x="2431" y="193"/>
                    <a:pt x="2672" y="193"/>
                  </a:cubicBezTo>
                  <a:close/>
                  <a:moveTo>
                    <a:pt x="3512" y="1035"/>
                  </a:moveTo>
                  <a:cubicBezTo>
                    <a:pt x="3591" y="1035"/>
                    <a:pt x="3617" y="1062"/>
                    <a:pt x="3632" y="1084"/>
                  </a:cubicBezTo>
                  <a:cubicBezTo>
                    <a:pt x="3654" y="1119"/>
                    <a:pt x="3651" y="1141"/>
                    <a:pt x="3644" y="1160"/>
                  </a:cubicBezTo>
                  <a:cubicBezTo>
                    <a:pt x="3557" y="1363"/>
                    <a:pt x="2846" y="1585"/>
                    <a:pt x="2367" y="1680"/>
                  </a:cubicBezTo>
                  <a:cubicBezTo>
                    <a:pt x="2326" y="1687"/>
                    <a:pt x="2296" y="1720"/>
                    <a:pt x="2292" y="1762"/>
                  </a:cubicBezTo>
                  <a:cubicBezTo>
                    <a:pt x="2262" y="1743"/>
                    <a:pt x="2232" y="1725"/>
                    <a:pt x="2205" y="1709"/>
                  </a:cubicBezTo>
                  <a:cubicBezTo>
                    <a:pt x="2570" y="1442"/>
                    <a:pt x="3199" y="1035"/>
                    <a:pt x="3512" y="1035"/>
                  </a:cubicBezTo>
                  <a:close/>
                  <a:moveTo>
                    <a:pt x="937" y="1739"/>
                  </a:moveTo>
                  <a:cubicBezTo>
                    <a:pt x="1234" y="1739"/>
                    <a:pt x="1536" y="1773"/>
                    <a:pt x="1690" y="1792"/>
                  </a:cubicBezTo>
                  <a:cubicBezTo>
                    <a:pt x="1381" y="1923"/>
                    <a:pt x="828" y="2142"/>
                    <a:pt x="482" y="2142"/>
                  </a:cubicBezTo>
                  <a:cubicBezTo>
                    <a:pt x="353" y="2142"/>
                    <a:pt x="278" y="2112"/>
                    <a:pt x="252" y="2059"/>
                  </a:cubicBezTo>
                  <a:cubicBezTo>
                    <a:pt x="199" y="1954"/>
                    <a:pt x="230" y="1913"/>
                    <a:pt x="237" y="1897"/>
                  </a:cubicBezTo>
                  <a:cubicBezTo>
                    <a:pt x="267" y="1848"/>
                    <a:pt x="395" y="1739"/>
                    <a:pt x="937" y="1739"/>
                  </a:cubicBezTo>
                  <a:close/>
                  <a:moveTo>
                    <a:pt x="2503" y="1878"/>
                  </a:moveTo>
                  <a:cubicBezTo>
                    <a:pt x="2962" y="1928"/>
                    <a:pt x="3595" y="2086"/>
                    <a:pt x="3654" y="2345"/>
                  </a:cubicBezTo>
                  <a:cubicBezTo>
                    <a:pt x="3654" y="2345"/>
                    <a:pt x="3647" y="2349"/>
                    <a:pt x="3621" y="2349"/>
                  </a:cubicBezTo>
                  <a:cubicBezTo>
                    <a:pt x="3414" y="2349"/>
                    <a:pt x="2891" y="2090"/>
                    <a:pt x="2503" y="1878"/>
                  </a:cubicBezTo>
                  <a:close/>
                  <a:moveTo>
                    <a:pt x="1818" y="2014"/>
                  </a:moveTo>
                  <a:cubicBezTo>
                    <a:pt x="1724" y="2385"/>
                    <a:pt x="1527" y="2887"/>
                    <a:pt x="1213" y="2887"/>
                  </a:cubicBezTo>
                  <a:cubicBezTo>
                    <a:pt x="1199" y="2887"/>
                    <a:pt x="1185" y="2886"/>
                    <a:pt x="1170" y="2884"/>
                  </a:cubicBezTo>
                  <a:cubicBezTo>
                    <a:pt x="1129" y="2876"/>
                    <a:pt x="1099" y="2865"/>
                    <a:pt x="1095" y="2849"/>
                  </a:cubicBezTo>
                  <a:cubicBezTo>
                    <a:pt x="1065" y="2729"/>
                    <a:pt x="1415" y="2353"/>
                    <a:pt x="1818" y="2014"/>
                  </a:cubicBezTo>
                  <a:close/>
                  <a:moveTo>
                    <a:pt x="2070" y="1867"/>
                  </a:moveTo>
                  <a:lnTo>
                    <a:pt x="2070" y="1867"/>
                  </a:lnTo>
                  <a:cubicBezTo>
                    <a:pt x="2401" y="2259"/>
                    <a:pt x="2876" y="2910"/>
                    <a:pt x="2838" y="3132"/>
                  </a:cubicBezTo>
                  <a:cubicBezTo>
                    <a:pt x="2834" y="3155"/>
                    <a:pt x="2827" y="3162"/>
                    <a:pt x="2823" y="3162"/>
                  </a:cubicBezTo>
                  <a:cubicBezTo>
                    <a:pt x="2774" y="3193"/>
                    <a:pt x="2728" y="3207"/>
                    <a:pt x="2688" y="3207"/>
                  </a:cubicBezTo>
                  <a:cubicBezTo>
                    <a:pt x="2379" y="3207"/>
                    <a:pt x="2157" y="2425"/>
                    <a:pt x="2070" y="1867"/>
                  </a:cubicBezTo>
                  <a:close/>
                  <a:moveTo>
                    <a:pt x="2672" y="0"/>
                  </a:moveTo>
                  <a:cubicBezTo>
                    <a:pt x="2281" y="0"/>
                    <a:pt x="2014" y="787"/>
                    <a:pt x="1897" y="1201"/>
                  </a:cubicBezTo>
                  <a:cubicBezTo>
                    <a:pt x="1634" y="829"/>
                    <a:pt x="1129" y="181"/>
                    <a:pt x="854" y="181"/>
                  </a:cubicBezTo>
                  <a:cubicBezTo>
                    <a:pt x="809" y="181"/>
                    <a:pt x="704" y="196"/>
                    <a:pt x="662" y="339"/>
                  </a:cubicBezTo>
                  <a:cubicBezTo>
                    <a:pt x="550" y="723"/>
                    <a:pt x="1118" y="1277"/>
                    <a:pt x="1479" y="1577"/>
                  </a:cubicBezTo>
                  <a:cubicBezTo>
                    <a:pt x="1325" y="1562"/>
                    <a:pt x="1129" y="1548"/>
                    <a:pt x="937" y="1548"/>
                  </a:cubicBezTo>
                  <a:cubicBezTo>
                    <a:pt x="463" y="1548"/>
                    <a:pt x="181" y="1630"/>
                    <a:pt x="75" y="1796"/>
                  </a:cubicBezTo>
                  <a:cubicBezTo>
                    <a:pt x="34" y="1864"/>
                    <a:pt x="0" y="1977"/>
                    <a:pt x="82" y="2142"/>
                  </a:cubicBezTo>
                  <a:cubicBezTo>
                    <a:pt x="143" y="2267"/>
                    <a:pt x="278" y="2330"/>
                    <a:pt x="482" y="2330"/>
                  </a:cubicBezTo>
                  <a:cubicBezTo>
                    <a:pt x="753" y="2330"/>
                    <a:pt x="1121" y="2217"/>
                    <a:pt x="1430" y="2101"/>
                  </a:cubicBezTo>
                  <a:lnTo>
                    <a:pt x="1430" y="2101"/>
                  </a:lnTo>
                  <a:cubicBezTo>
                    <a:pt x="1144" y="2372"/>
                    <a:pt x="862" y="2696"/>
                    <a:pt x="914" y="2899"/>
                  </a:cubicBezTo>
                  <a:cubicBezTo>
                    <a:pt x="930" y="2962"/>
                    <a:pt x="982" y="3045"/>
                    <a:pt x="1140" y="3068"/>
                  </a:cubicBezTo>
                  <a:cubicBezTo>
                    <a:pt x="1170" y="3073"/>
                    <a:pt x="1198" y="3075"/>
                    <a:pt x="1226" y="3075"/>
                  </a:cubicBezTo>
                  <a:cubicBezTo>
                    <a:pt x="1610" y="3075"/>
                    <a:pt x="1833" y="2612"/>
                    <a:pt x="1950" y="2244"/>
                  </a:cubicBezTo>
                  <a:cubicBezTo>
                    <a:pt x="2055" y="2726"/>
                    <a:pt x="2277" y="3396"/>
                    <a:pt x="2688" y="3396"/>
                  </a:cubicBezTo>
                  <a:cubicBezTo>
                    <a:pt x="2763" y="3396"/>
                    <a:pt x="2841" y="3373"/>
                    <a:pt x="2921" y="3328"/>
                  </a:cubicBezTo>
                  <a:cubicBezTo>
                    <a:pt x="2977" y="3290"/>
                    <a:pt x="3015" y="3233"/>
                    <a:pt x="3027" y="3162"/>
                  </a:cubicBezTo>
                  <a:cubicBezTo>
                    <a:pt x="3067" y="2910"/>
                    <a:pt x="2751" y="2436"/>
                    <a:pt x="2488" y="2086"/>
                  </a:cubicBezTo>
                  <a:lnTo>
                    <a:pt x="2488" y="2086"/>
                  </a:lnTo>
                  <a:cubicBezTo>
                    <a:pt x="2864" y="2289"/>
                    <a:pt x="3376" y="2538"/>
                    <a:pt x="3621" y="2538"/>
                  </a:cubicBezTo>
                  <a:cubicBezTo>
                    <a:pt x="3700" y="2538"/>
                    <a:pt x="3756" y="2515"/>
                    <a:pt x="3794" y="2474"/>
                  </a:cubicBezTo>
                  <a:cubicBezTo>
                    <a:pt x="3817" y="2443"/>
                    <a:pt x="3843" y="2390"/>
                    <a:pt x="3828" y="2307"/>
                  </a:cubicBezTo>
                  <a:cubicBezTo>
                    <a:pt x="3767" y="1988"/>
                    <a:pt x="3286" y="1826"/>
                    <a:pt x="2895" y="1747"/>
                  </a:cubicBezTo>
                  <a:cubicBezTo>
                    <a:pt x="3267" y="1642"/>
                    <a:pt x="3718" y="1468"/>
                    <a:pt x="3817" y="1235"/>
                  </a:cubicBezTo>
                  <a:cubicBezTo>
                    <a:pt x="3854" y="1152"/>
                    <a:pt x="3843" y="1065"/>
                    <a:pt x="3794" y="983"/>
                  </a:cubicBezTo>
                  <a:cubicBezTo>
                    <a:pt x="3753" y="919"/>
                    <a:pt x="3670" y="848"/>
                    <a:pt x="3512" y="848"/>
                  </a:cubicBezTo>
                  <a:cubicBezTo>
                    <a:pt x="3230" y="848"/>
                    <a:pt x="2789" y="1088"/>
                    <a:pt x="2443" y="1314"/>
                  </a:cubicBezTo>
                  <a:cubicBezTo>
                    <a:pt x="2718" y="938"/>
                    <a:pt x="3008" y="455"/>
                    <a:pt x="2943" y="200"/>
                  </a:cubicBezTo>
                  <a:cubicBezTo>
                    <a:pt x="2921" y="117"/>
                    <a:pt x="2868" y="57"/>
                    <a:pt x="2789" y="23"/>
                  </a:cubicBezTo>
                  <a:cubicBezTo>
                    <a:pt x="2751" y="8"/>
                    <a:pt x="2710" y="0"/>
                    <a:pt x="2672"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667;p50"/>
            <p:cNvSpPr/>
            <p:nvPr/>
          </p:nvSpPr>
          <p:spPr>
            <a:xfrm>
              <a:off x="4768338" y="1616098"/>
              <a:ext cx="23132" cy="232787"/>
            </a:xfrm>
            <a:custGeom>
              <a:avLst/>
              <a:gdLst/>
              <a:ahLst/>
              <a:cxnLst/>
              <a:rect l="l" t="t" r="r" b="b"/>
              <a:pathLst>
                <a:path w="758" h="7628" extrusionOk="0">
                  <a:moveTo>
                    <a:pt x="655" y="1"/>
                  </a:moveTo>
                  <a:cubicBezTo>
                    <a:pt x="603" y="1"/>
                    <a:pt x="565" y="37"/>
                    <a:pt x="561" y="88"/>
                  </a:cubicBezTo>
                  <a:lnTo>
                    <a:pt x="4" y="7525"/>
                  </a:lnTo>
                  <a:cubicBezTo>
                    <a:pt x="0" y="7578"/>
                    <a:pt x="38" y="7623"/>
                    <a:pt x="91" y="7627"/>
                  </a:cubicBezTo>
                  <a:lnTo>
                    <a:pt x="98" y="7627"/>
                  </a:lnTo>
                  <a:cubicBezTo>
                    <a:pt x="148" y="7627"/>
                    <a:pt x="188" y="7589"/>
                    <a:pt x="193" y="7540"/>
                  </a:cubicBezTo>
                  <a:lnTo>
                    <a:pt x="753" y="103"/>
                  </a:lnTo>
                  <a:cubicBezTo>
                    <a:pt x="757" y="50"/>
                    <a:pt x="716" y="4"/>
                    <a:pt x="663" y="1"/>
                  </a:cubicBezTo>
                  <a:cubicBezTo>
                    <a:pt x="660" y="1"/>
                    <a:pt x="658" y="1"/>
                    <a:pt x="65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668;p50"/>
            <p:cNvSpPr/>
            <p:nvPr/>
          </p:nvSpPr>
          <p:spPr>
            <a:xfrm>
              <a:off x="4224901" y="1585885"/>
              <a:ext cx="547209" cy="342834"/>
            </a:xfrm>
            <a:custGeom>
              <a:avLst/>
              <a:gdLst/>
              <a:ahLst/>
              <a:cxnLst/>
              <a:rect l="l" t="t" r="r" b="b"/>
              <a:pathLst>
                <a:path w="17931" h="11234" extrusionOk="0">
                  <a:moveTo>
                    <a:pt x="5240" y="1"/>
                  </a:moveTo>
                  <a:cubicBezTo>
                    <a:pt x="5240" y="1"/>
                    <a:pt x="154" y="1236"/>
                    <a:pt x="222" y="2398"/>
                  </a:cubicBezTo>
                  <a:cubicBezTo>
                    <a:pt x="286" y="3558"/>
                    <a:pt x="0" y="8154"/>
                    <a:pt x="5541" y="10491"/>
                  </a:cubicBezTo>
                  <a:cubicBezTo>
                    <a:pt x="6803" y="11024"/>
                    <a:pt x="7954" y="11233"/>
                    <a:pt x="8990" y="11233"/>
                  </a:cubicBezTo>
                  <a:cubicBezTo>
                    <a:pt x="12502" y="11233"/>
                    <a:pt x="14681" y="8821"/>
                    <a:pt x="15339" y="8406"/>
                  </a:cubicBezTo>
                  <a:cubicBezTo>
                    <a:pt x="15647" y="8212"/>
                    <a:pt x="15971" y="8113"/>
                    <a:pt x="16258" y="8113"/>
                  </a:cubicBezTo>
                  <a:cubicBezTo>
                    <a:pt x="16602" y="8113"/>
                    <a:pt x="16893" y="8255"/>
                    <a:pt x="17047" y="8546"/>
                  </a:cubicBezTo>
                  <a:cubicBezTo>
                    <a:pt x="17102" y="8651"/>
                    <a:pt x="17190" y="8697"/>
                    <a:pt x="17276" y="8697"/>
                  </a:cubicBezTo>
                  <a:cubicBezTo>
                    <a:pt x="17622" y="8697"/>
                    <a:pt x="17930" y="7947"/>
                    <a:pt x="15900" y="7341"/>
                  </a:cubicBezTo>
                  <a:cubicBezTo>
                    <a:pt x="14066" y="6791"/>
                    <a:pt x="10254" y="7657"/>
                    <a:pt x="7539" y="5926"/>
                  </a:cubicBezTo>
                  <a:cubicBezTo>
                    <a:pt x="4829" y="4194"/>
                    <a:pt x="5240" y="1"/>
                    <a:pt x="5240"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669;p50"/>
            <p:cNvSpPr/>
            <p:nvPr/>
          </p:nvSpPr>
          <p:spPr>
            <a:xfrm>
              <a:off x="4212358" y="1464912"/>
              <a:ext cx="212768" cy="301849"/>
            </a:xfrm>
            <a:custGeom>
              <a:avLst/>
              <a:gdLst/>
              <a:ahLst/>
              <a:cxnLst/>
              <a:rect l="l" t="t" r="r" b="b"/>
              <a:pathLst>
                <a:path w="6972" h="9891" extrusionOk="0">
                  <a:moveTo>
                    <a:pt x="3766" y="0"/>
                  </a:moveTo>
                  <a:cubicBezTo>
                    <a:pt x="3192" y="0"/>
                    <a:pt x="2558" y="277"/>
                    <a:pt x="1871" y="826"/>
                  </a:cubicBezTo>
                  <a:cubicBezTo>
                    <a:pt x="219" y="2151"/>
                    <a:pt x="0" y="9574"/>
                    <a:pt x="633" y="9871"/>
                  </a:cubicBezTo>
                  <a:cubicBezTo>
                    <a:pt x="662" y="9884"/>
                    <a:pt x="702" y="9891"/>
                    <a:pt x="751" y="9891"/>
                  </a:cubicBezTo>
                  <a:cubicBezTo>
                    <a:pt x="1776" y="9891"/>
                    <a:pt x="6972" y="7130"/>
                    <a:pt x="6972" y="7130"/>
                  </a:cubicBezTo>
                  <a:cubicBezTo>
                    <a:pt x="6571" y="2328"/>
                    <a:pt x="5427" y="0"/>
                    <a:pt x="37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670;p50"/>
            <p:cNvSpPr/>
            <p:nvPr/>
          </p:nvSpPr>
          <p:spPr>
            <a:xfrm>
              <a:off x="4543785" y="1478737"/>
              <a:ext cx="110748" cy="244750"/>
            </a:xfrm>
            <a:custGeom>
              <a:avLst/>
              <a:gdLst/>
              <a:ahLst/>
              <a:cxnLst/>
              <a:rect l="l" t="t" r="r" b="b"/>
              <a:pathLst>
                <a:path w="3629" h="8020" extrusionOk="0">
                  <a:moveTo>
                    <a:pt x="328" y="0"/>
                  </a:moveTo>
                  <a:cubicBezTo>
                    <a:pt x="20" y="0"/>
                    <a:pt x="1" y="2005"/>
                    <a:pt x="105" y="4009"/>
                  </a:cubicBezTo>
                  <a:cubicBezTo>
                    <a:pt x="206" y="6016"/>
                    <a:pt x="432" y="8020"/>
                    <a:pt x="613" y="8020"/>
                  </a:cubicBezTo>
                  <a:cubicBezTo>
                    <a:pt x="629" y="8020"/>
                    <a:pt x="644" y="8006"/>
                    <a:pt x="658" y="7976"/>
                  </a:cubicBezTo>
                  <a:cubicBezTo>
                    <a:pt x="1664" y="5970"/>
                    <a:pt x="3628" y="4709"/>
                    <a:pt x="3628" y="4709"/>
                  </a:cubicBezTo>
                  <a:cubicBezTo>
                    <a:pt x="2148" y="22"/>
                    <a:pt x="385" y="11"/>
                    <a:pt x="369" y="11"/>
                  </a:cubicBezTo>
                  <a:cubicBezTo>
                    <a:pt x="369" y="11"/>
                    <a:pt x="369" y="11"/>
                    <a:pt x="369" y="11"/>
                  </a:cubicBezTo>
                  <a:cubicBezTo>
                    <a:pt x="355" y="4"/>
                    <a:pt x="342" y="0"/>
                    <a:pt x="32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671;p50"/>
            <p:cNvSpPr/>
            <p:nvPr/>
          </p:nvSpPr>
          <p:spPr>
            <a:xfrm>
              <a:off x="4469443" y="1312108"/>
              <a:ext cx="61432" cy="47058"/>
            </a:xfrm>
            <a:custGeom>
              <a:avLst/>
              <a:gdLst/>
              <a:ahLst/>
              <a:cxnLst/>
              <a:rect l="l" t="t" r="r" b="b"/>
              <a:pathLst>
                <a:path w="2013" h="1542" extrusionOk="0">
                  <a:moveTo>
                    <a:pt x="1200" y="0"/>
                  </a:moveTo>
                  <a:cubicBezTo>
                    <a:pt x="942" y="0"/>
                    <a:pt x="246" y="172"/>
                    <a:pt x="125" y="364"/>
                  </a:cubicBezTo>
                  <a:cubicBezTo>
                    <a:pt x="0" y="564"/>
                    <a:pt x="879" y="1077"/>
                    <a:pt x="1032" y="1077"/>
                  </a:cubicBezTo>
                  <a:cubicBezTo>
                    <a:pt x="1036" y="1077"/>
                    <a:pt x="1040" y="1076"/>
                    <a:pt x="1044" y="1075"/>
                  </a:cubicBezTo>
                  <a:cubicBezTo>
                    <a:pt x="1152" y="1045"/>
                    <a:pt x="949" y="774"/>
                    <a:pt x="949" y="774"/>
                  </a:cubicBezTo>
                  <a:lnTo>
                    <a:pt x="949" y="774"/>
                  </a:lnTo>
                  <a:cubicBezTo>
                    <a:pt x="949" y="774"/>
                    <a:pt x="1487" y="1346"/>
                    <a:pt x="1751" y="1519"/>
                  </a:cubicBezTo>
                  <a:cubicBezTo>
                    <a:pt x="1775" y="1534"/>
                    <a:pt x="1796" y="1542"/>
                    <a:pt x="1815" y="1542"/>
                  </a:cubicBezTo>
                  <a:cubicBezTo>
                    <a:pt x="2013" y="1542"/>
                    <a:pt x="1980" y="785"/>
                    <a:pt x="1860" y="398"/>
                  </a:cubicBezTo>
                  <a:cubicBezTo>
                    <a:pt x="1746" y="27"/>
                    <a:pt x="1367" y="2"/>
                    <a:pt x="1267" y="2"/>
                  </a:cubicBezTo>
                  <a:cubicBezTo>
                    <a:pt x="1251" y="2"/>
                    <a:pt x="1242" y="2"/>
                    <a:pt x="1242" y="2"/>
                  </a:cubicBezTo>
                  <a:cubicBezTo>
                    <a:pt x="1230" y="1"/>
                    <a:pt x="1216" y="0"/>
                    <a:pt x="1200" y="0"/>
                  </a:cubicBezTo>
                  <a:close/>
                </a:path>
              </a:pathLst>
            </a:custGeom>
            <a:solidFill>
              <a:srgbClr val="F1DE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672;p50"/>
            <p:cNvSpPr/>
            <p:nvPr/>
          </p:nvSpPr>
          <p:spPr>
            <a:xfrm>
              <a:off x="4372029" y="1263066"/>
              <a:ext cx="141204" cy="108581"/>
            </a:xfrm>
            <a:custGeom>
              <a:avLst/>
              <a:gdLst/>
              <a:ahLst/>
              <a:cxnLst/>
              <a:rect l="l" t="t" r="r" b="b"/>
              <a:pathLst>
                <a:path w="4627" h="3558" extrusionOk="0">
                  <a:moveTo>
                    <a:pt x="2937" y="1"/>
                  </a:moveTo>
                  <a:cubicBezTo>
                    <a:pt x="2669" y="1"/>
                    <a:pt x="2363" y="70"/>
                    <a:pt x="2014" y="239"/>
                  </a:cubicBezTo>
                  <a:cubicBezTo>
                    <a:pt x="1" y="1214"/>
                    <a:pt x="226" y="3183"/>
                    <a:pt x="388" y="3518"/>
                  </a:cubicBezTo>
                  <a:cubicBezTo>
                    <a:pt x="402" y="3545"/>
                    <a:pt x="415" y="3557"/>
                    <a:pt x="429" y="3557"/>
                  </a:cubicBezTo>
                  <a:cubicBezTo>
                    <a:pt x="582" y="3557"/>
                    <a:pt x="747" y="1978"/>
                    <a:pt x="1142" y="1933"/>
                  </a:cubicBezTo>
                  <a:cubicBezTo>
                    <a:pt x="1154" y="1931"/>
                    <a:pt x="1167" y="1930"/>
                    <a:pt x="1180" y="1930"/>
                  </a:cubicBezTo>
                  <a:cubicBezTo>
                    <a:pt x="1507" y="1930"/>
                    <a:pt x="1700" y="2420"/>
                    <a:pt x="1977" y="2420"/>
                  </a:cubicBezTo>
                  <a:cubicBezTo>
                    <a:pt x="2037" y="2420"/>
                    <a:pt x="2102" y="2396"/>
                    <a:pt x="2172" y="2339"/>
                  </a:cubicBezTo>
                  <a:cubicBezTo>
                    <a:pt x="2997" y="1681"/>
                    <a:pt x="3799" y="1568"/>
                    <a:pt x="4251" y="1568"/>
                  </a:cubicBezTo>
                  <a:cubicBezTo>
                    <a:pt x="4486" y="1568"/>
                    <a:pt x="4627" y="1598"/>
                    <a:pt x="4627" y="1598"/>
                  </a:cubicBezTo>
                  <a:cubicBezTo>
                    <a:pt x="4627" y="1598"/>
                    <a:pt x="4220" y="1"/>
                    <a:pt x="29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673;p50"/>
            <p:cNvSpPr/>
            <p:nvPr/>
          </p:nvSpPr>
          <p:spPr>
            <a:xfrm>
              <a:off x="4371937" y="1358831"/>
              <a:ext cx="27924" cy="25818"/>
            </a:xfrm>
            <a:custGeom>
              <a:avLst/>
              <a:gdLst/>
              <a:ahLst/>
              <a:cxnLst/>
              <a:rect l="l" t="t" r="r" b="b"/>
              <a:pathLst>
                <a:path w="915" h="846" extrusionOk="0">
                  <a:moveTo>
                    <a:pt x="458" y="0"/>
                  </a:moveTo>
                  <a:cubicBezTo>
                    <a:pt x="258" y="0"/>
                    <a:pt x="82" y="142"/>
                    <a:pt x="42" y="346"/>
                  </a:cubicBezTo>
                  <a:cubicBezTo>
                    <a:pt x="0" y="575"/>
                    <a:pt x="151" y="794"/>
                    <a:pt x="380" y="839"/>
                  </a:cubicBezTo>
                  <a:cubicBezTo>
                    <a:pt x="406" y="844"/>
                    <a:pt x="431" y="846"/>
                    <a:pt x="457" y="846"/>
                  </a:cubicBezTo>
                  <a:cubicBezTo>
                    <a:pt x="656" y="846"/>
                    <a:pt x="833" y="704"/>
                    <a:pt x="869" y="500"/>
                  </a:cubicBezTo>
                  <a:cubicBezTo>
                    <a:pt x="914" y="271"/>
                    <a:pt x="764" y="52"/>
                    <a:pt x="535" y="7"/>
                  </a:cubicBezTo>
                  <a:cubicBezTo>
                    <a:pt x="509" y="2"/>
                    <a:pt x="484" y="0"/>
                    <a:pt x="458" y="0"/>
                  </a:cubicBezTo>
                  <a:close/>
                </a:path>
              </a:pathLst>
            </a:custGeom>
            <a:solidFill>
              <a:srgbClr val="F8F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674;p50"/>
            <p:cNvSpPr/>
            <p:nvPr/>
          </p:nvSpPr>
          <p:spPr>
            <a:xfrm>
              <a:off x="4422384" y="1300450"/>
              <a:ext cx="108429" cy="50232"/>
            </a:xfrm>
            <a:custGeom>
              <a:avLst/>
              <a:gdLst/>
              <a:ahLst/>
              <a:cxnLst/>
              <a:rect l="l" t="t" r="r" b="b"/>
              <a:pathLst>
                <a:path w="3553" h="1646" extrusionOk="0">
                  <a:moveTo>
                    <a:pt x="2620" y="0"/>
                  </a:moveTo>
                  <a:cubicBezTo>
                    <a:pt x="1775" y="0"/>
                    <a:pt x="165" y="979"/>
                    <a:pt x="165" y="979"/>
                  </a:cubicBezTo>
                  <a:cubicBezTo>
                    <a:pt x="1" y="1301"/>
                    <a:pt x="252" y="1646"/>
                    <a:pt x="482" y="1646"/>
                  </a:cubicBezTo>
                  <a:cubicBezTo>
                    <a:pt x="515" y="1646"/>
                    <a:pt x="548" y="1638"/>
                    <a:pt x="579" y="1623"/>
                  </a:cubicBezTo>
                  <a:cubicBezTo>
                    <a:pt x="820" y="1503"/>
                    <a:pt x="2683" y="787"/>
                    <a:pt x="2973" y="697"/>
                  </a:cubicBezTo>
                  <a:cubicBezTo>
                    <a:pt x="3263" y="610"/>
                    <a:pt x="3552" y="148"/>
                    <a:pt x="2766" y="12"/>
                  </a:cubicBezTo>
                  <a:cubicBezTo>
                    <a:pt x="2721" y="4"/>
                    <a:pt x="2672" y="0"/>
                    <a:pt x="2620" y="0"/>
                  </a:cubicBezTo>
                  <a:close/>
                </a:path>
              </a:pathLst>
            </a:custGeom>
            <a:solidFill>
              <a:srgbClr val="F8F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675;p50"/>
            <p:cNvSpPr/>
            <p:nvPr/>
          </p:nvSpPr>
          <p:spPr>
            <a:xfrm>
              <a:off x="4191453" y="2023727"/>
              <a:ext cx="461333" cy="528075"/>
            </a:xfrm>
            <a:custGeom>
              <a:avLst/>
              <a:gdLst/>
              <a:ahLst/>
              <a:cxnLst/>
              <a:rect l="l" t="t" r="r" b="b"/>
              <a:pathLst>
                <a:path w="15117" h="17304" extrusionOk="0">
                  <a:moveTo>
                    <a:pt x="12212" y="1"/>
                  </a:moveTo>
                  <a:cubicBezTo>
                    <a:pt x="11107" y="1"/>
                    <a:pt x="9495" y="320"/>
                    <a:pt x="7860" y="469"/>
                  </a:cubicBezTo>
                  <a:cubicBezTo>
                    <a:pt x="5263" y="710"/>
                    <a:pt x="3181" y="1398"/>
                    <a:pt x="3181" y="1398"/>
                  </a:cubicBezTo>
                  <a:cubicBezTo>
                    <a:pt x="2560" y="1579"/>
                    <a:pt x="4281" y="7914"/>
                    <a:pt x="4269" y="8246"/>
                  </a:cubicBezTo>
                  <a:cubicBezTo>
                    <a:pt x="4258" y="8577"/>
                    <a:pt x="5925" y="8531"/>
                    <a:pt x="6133" y="8912"/>
                  </a:cubicBezTo>
                  <a:cubicBezTo>
                    <a:pt x="6336" y="9292"/>
                    <a:pt x="4898" y="9285"/>
                    <a:pt x="4269" y="9353"/>
                  </a:cubicBezTo>
                  <a:cubicBezTo>
                    <a:pt x="3640" y="9424"/>
                    <a:pt x="5240" y="9766"/>
                    <a:pt x="5582" y="10011"/>
                  </a:cubicBezTo>
                  <a:cubicBezTo>
                    <a:pt x="5721" y="10110"/>
                    <a:pt x="5524" y="10145"/>
                    <a:pt x="5198" y="10145"/>
                  </a:cubicBezTo>
                  <a:cubicBezTo>
                    <a:pt x="4717" y="10145"/>
                    <a:pt x="3957" y="10069"/>
                    <a:pt x="3581" y="10011"/>
                  </a:cubicBezTo>
                  <a:cubicBezTo>
                    <a:pt x="3574" y="10010"/>
                    <a:pt x="3567" y="10010"/>
                    <a:pt x="3560" y="10010"/>
                  </a:cubicBezTo>
                  <a:cubicBezTo>
                    <a:pt x="2886" y="10010"/>
                    <a:pt x="1" y="14475"/>
                    <a:pt x="1" y="14475"/>
                  </a:cubicBezTo>
                  <a:cubicBezTo>
                    <a:pt x="1" y="14475"/>
                    <a:pt x="347" y="15311"/>
                    <a:pt x="1044" y="15311"/>
                  </a:cubicBezTo>
                  <a:cubicBezTo>
                    <a:pt x="1130" y="15311"/>
                    <a:pt x="1221" y="15298"/>
                    <a:pt x="1318" y="15270"/>
                  </a:cubicBezTo>
                  <a:cubicBezTo>
                    <a:pt x="2195" y="15009"/>
                    <a:pt x="7641" y="10176"/>
                    <a:pt x="7860" y="9492"/>
                  </a:cubicBezTo>
                  <a:cubicBezTo>
                    <a:pt x="8073" y="8813"/>
                    <a:pt x="7782" y="1740"/>
                    <a:pt x="8512" y="1740"/>
                  </a:cubicBezTo>
                  <a:cubicBezTo>
                    <a:pt x="8519" y="1740"/>
                    <a:pt x="8526" y="1740"/>
                    <a:pt x="8534" y="1742"/>
                  </a:cubicBezTo>
                  <a:cubicBezTo>
                    <a:pt x="9286" y="1877"/>
                    <a:pt x="12286" y="8648"/>
                    <a:pt x="12286" y="8648"/>
                  </a:cubicBezTo>
                  <a:cubicBezTo>
                    <a:pt x="12286" y="8648"/>
                    <a:pt x="12710" y="8606"/>
                    <a:pt x="13335" y="8606"/>
                  </a:cubicBezTo>
                  <a:cubicBezTo>
                    <a:pt x="13387" y="8606"/>
                    <a:pt x="13440" y="8607"/>
                    <a:pt x="13495" y="8607"/>
                  </a:cubicBezTo>
                  <a:cubicBezTo>
                    <a:pt x="14202" y="8615"/>
                    <a:pt x="12305" y="9082"/>
                    <a:pt x="12128" y="9353"/>
                  </a:cubicBezTo>
                  <a:cubicBezTo>
                    <a:pt x="11948" y="9627"/>
                    <a:pt x="10314" y="17132"/>
                    <a:pt x="10314" y="17132"/>
                  </a:cubicBezTo>
                  <a:cubicBezTo>
                    <a:pt x="10314" y="17132"/>
                    <a:pt x="10711" y="17303"/>
                    <a:pt x="11155" y="17303"/>
                  </a:cubicBezTo>
                  <a:cubicBezTo>
                    <a:pt x="11378" y="17303"/>
                    <a:pt x="11612" y="17260"/>
                    <a:pt x="11816" y="17132"/>
                  </a:cubicBezTo>
                  <a:cubicBezTo>
                    <a:pt x="12422" y="16748"/>
                    <a:pt x="15117" y="9285"/>
                    <a:pt x="14955" y="7876"/>
                  </a:cubicBezTo>
                  <a:cubicBezTo>
                    <a:pt x="14793" y="6469"/>
                    <a:pt x="14086" y="1282"/>
                    <a:pt x="13536" y="427"/>
                  </a:cubicBezTo>
                  <a:cubicBezTo>
                    <a:pt x="13333" y="110"/>
                    <a:pt x="12859" y="1"/>
                    <a:pt x="12212"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676;p50"/>
            <p:cNvSpPr/>
            <p:nvPr/>
          </p:nvSpPr>
          <p:spPr>
            <a:xfrm>
              <a:off x="4227342" y="1805524"/>
              <a:ext cx="386992" cy="227813"/>
            </a:xfrm>
            <a:custGeom>
              <a:avLst/>
              <a:gdLst/>
              <a:ahLst/>
              <a:cxnLst/>
              <a:rect l="l" t="t" r="r" b="b"/>
              <a:pathLst>
                <a:path w="12681" h="7465" extrusionOk="0">
                  <a:moveTo>
                    <a:pt x="582" y="1"/>
                  </a:moveTo>
                  <a:cubicBezTo>
                    <a:pt x="1" y="1"/>
                    <a:pt x="314" y="7129"/>
                    <a:pt x="677" y="7408"/>
                  </a:cubicBezTo>
                  <a:cubicBezTo>
                    <a:pt x="726" y="7447"/>
                    <a:pt x="842" y="7465"/>
                    <a:pt x="1009" y="7465"/>
                  </a:cubicBezTo>
                  <a:cubicBezTo>
                    <a:pt x="2115" y="7465"/>
                    <a:pt x="5443" y="6712"/>
                    <a:pt x="6304" y="6566"/>
                  </a:cubicBezTo>
                  <a:cubicBezTo>
                    <a:pt x="7297" y="6396"/>
                    <a:pt x="12620" y="6189"/>
                    <a:pt x="12650" y="5722"/>
                  </a:cubicBezTo>
                  <a:cubicBezTo>
                    <a:pt x="12680" y="5256"/>
                    <a:pt x="11890" y="5089"/>
                    <a:pt x="12184" y="4818"/>
                  </a:cubicBezTo>
                  <a:cubicBezTo>
                    <a:pt x="12473" y="4547"/>
                    <a:pt x="12356" y="4077"/>
                    <a:pt x="12184" y="3938"/>
                  </a:cubicBezTo>
                  <a:cubicBezTo>
                    <a:pt x="12169" y="3925"/>
                    <a:pt x="12130" y="3920"/>
                    <a:pt x="12069" y="3920"/>
                  </a:cubicBezTo>
                  <a:cubicBezTo>
                    <a:pt x="11626" y="3920"/>
                    <a:pt x="10022" y="4211"/>
                    <a:pt x="8295" y="4211"/>
                  </a:cubicBezTo>
                  <a:cubicBezTo>
                    <a:pt x="7514" y="4211"/>
                    <a:pt x="6709" y="4152"/>
                    <a:pt x="5973" y="3979"/>
                  </a:cubicBezTo>
                  <a:cubicBezTo>
                    <a:pt x="3383" y="3377"/>
                    <a:pt x="677" y="57"/>
                    <a:pt x="677" y="57"/>
                  </a:cubicBezTo>
                  <a:cubicBezTo>
                    <a:pt x="643" y="19"/>
                    <a:pt x="611" y="1"/>
                    <a:pt x="582" y="1"/>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677;p50"/>
            <p:cNvSpPr/>
            <p:nvPr/>
          </p:nvSpPr>
          <p:spPr>
            <a:xfrm>
              <a:off x="4395619" y="1611307"/>
              <a:ext cx="182739" cy="177154"/>
            </a:xfrm>
            <a:custGeom>
              <a:avLst/>
              <a:gdLst/>
              <a:ahLst/>
              <a:cxnLst/>
              <a:rect l="l" t="t" r="r" b="b"/>
              <a:pathLst>
                <a:path w="5988" h="5805" extrusionOk="0">
                  <a:moveTo>
                    <a:pt x="23" y="0"/>
                  </a:moveTo>
                  <a:cubicBezTo>
                    <a:pt x="8" y="0"/>
                    <a:pt x="1" y="14"/>
                    <a:pt x="3" y="45"/>
                  </a:cubicBezTo>
                  <a:cubicBezTo>
                    <a:pt x="41" y="500"/>
                    <a:pt x="734" y="3083"/>
                    <a:pt x="2092" y="4558"/>
                  </a:cubicBezTo>
                  <a:cubicBezTo>
                    <a:pt x="3062" y="5611"/>
                    <a:pt x="4425" y="5805"/>
                    <a:pt x="5275" y="5805"/>
                  </a:cubicBezTo>
                  <a:cubicBezTo>
                    <a:pt x="5612" y="5805"/>
                    <a:pt x="5869" y="5774"/>
                    <a:pt x="5988" y="5755"/>
                  </a:cubicBezTo>
                  <a:lnTo>
                    <a:pt x="5988" y="3387"/>
                  </a:lnTo>
                  <a:cubicBezTo>
                    <a:pt x="5988" y="3387"/>
                    <a:pt x="5537" y="3441"/>
                    <a:pt x="4950" y="3441"/>
                  </a:cubicBezTo>
                  <a:cubicBezTo>
                    <a:pt x="4385" y="3441"/>
                    <a:pt x="3693" y="3391"/>
                    <a:pt x="3154" y="3196"/>
                  </a:cubicBezTo>
                  <a:cubicBezTo>
                    <a:pt x="2131" y="2823"/>
                    <a:pt x="242" y="0"/>
                    <a:pt x="23" y="0"/>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678;p50"/>
            <p:cNvSpPr/>
            <p:nvPr/>
          </p:nvSpPr>
          <p:spPr>
            <a:xfrm>
              <a:off x="4231645" y="1527779"/>
              <a:ext cx="112152" cy="229308"/>
            </a:xfrm>
            <a:custGeom>
              <a:avLst/>
              <a:gdLst/>
              <a:ahLst/>
              <a:cxnLst/>
              <a:rect l="l" t="t" r="r" b="b"/>
              <a:pathLst>
                <a:path w="3675" h="7514" extrusionOk="0">
                  <a:moveTo>
                    <a:pt x="1168" y="0"/>
                  </a:moveTo>
                  <a:cubicBezTo>
                    <a:pt x="1168" y="1"/>
                    <a:pt x="339" y="1239"/>
                    <a:pt x="190" y="2884"/>
                  </a:cubicBezTo>
                  <a:cubicBezTo>
                    <a:pt x="1" y="5010"/>
                    <a:pt x="287" y="7498"/>
                    <a:pt x="464" y="7514"/>
                  </a:cubicBezTo>
                  <a:cubicBezTo>
                    <a:pt x="465" y="7514"/>
                    <a:pt x="465" y="7514"/>
                    <a:pt x="466" y="7514"/>
                  </a:cubicBezTo>
                  <a:cubicBezTo>
                    <a:pt x="660" y="7514"/>
                    <a:pt x="3397" y="5917"/>
                    <a:pt x="3536" y="5744"/>
                  </a:cubicBezTo>
                  <a:cubicBezTo>
                    <a:pt x="3675" y="5567"/>
                    <a:pt x="2952" y="5108"/>
                    <a:pt x="2952" y="5108"/>
                  </a:cubicBezTo>
                  <a:lnTo>
                    <a:pt x="1620" y="5639"/>
                  </a:lnTo>
                  <a:cubicBezTo>
                    <a:pt x="1620" y="5639"/>
                    <a:pt x="2455" y="4717"/>
                    <a:pt x="2282" y="4656"/>
                  </a:cubicBezTo>
                  <a:cubicBezTo>
                    <a:pt x="2109" y="4592"/>
                    <a:pt x="697" y="1491"/>
                    <a:pt x="1168" y="0"/>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679;p50"/>
            <p:cNvSpPr/>
            <p:nvPr/>
          </p:nvSpPr>
          <p:spPr>
            <a:xfrm>
              <a:off x="4258104" y="1750164"/>
              <a:ext cx="357024" cy="165557"/>
            </a:xfrm>
            <a:custGeom>
              <a:avLst/>
              <a:gdLst/>
              <a:ahLst/>
              <a:cxnLst/>
              <a:rect l="l" t="t" r="r" b="b"/>
              <a:pathLst>
                <a:path w="11699" h="5425" extrusionOk="0">
                  <a:moveTo>
                    <a:pt x="2047" y="1"/>
                  </a:moveTo>
                  <a:cubicBezTo>
                    <a:pt x="1713" y="1"/>
                    <a:pt x="613" y="543"/>
                    <a:pt x="613" y="543"/>
                  </a:cubicBezTo>
                  <a:cubicBezTo>
                    <a:pt x="0" y="753"/>
                    <a:pt x="3117" y="4973"/>
                    <a:pt x="6230" y="5345"/>
                  </a:cubicBezTo>
                  <a:cubicBezTo>
                    <a:pt x="6692" y="5398"/>
                    <a:pt x="7128" y="5425"/>
                    <a:pt x="7543" y="5425"/>
                  </a:cubicBezTo>
                  <a:cubicBezTo>
                    <a:pt x="9914" y="5425"/>
                    <a:pt x="11435" y="4622"/>
                    <a:pt x="11642" y="4273"/>
                  </a:cubicBezTo>
                  <a:cubicBezTo>
                    <a:pt x="11699" y="4179"/>
                    <a:pt x="11582" y="4148"/>
                    <a:pt x="11348" y="4148"/>
                  </a:cubicBezTo>
                  <a:cubicBezTo>
                    <a:pt x="11044" y="4148"/>
                    <a:pt x="10543" y="4202"/>
                    <a:pt x="9956" y="4258"/>
                  </a:cubicBezTo>
                  <a:cubicBezTo>
                    <a:pt x="9369" y="4314"/>
                    <a:pt x="8699" y="4367"/>
                    <a:pt x="8054" y="4367"/>
                  </a:cubicBezTo>
                  <a:cubicBezTo>
                    <a:pt x="7614" y="4367"/>
                    <a:pt x="7185" y="4341"/>
                    <a:pt x="6805" y="4273"/>
                  </a:cubicBezTo>
                  <a:cubicBezTo>
                    <a:pt x="3398" y="3641"/>
                    <a:pt x="2363" y="53"/>
                    <a:pt x="2085" y="4"/>
                  </a:cubicBezTo>
                  <a:cubicBezTo>
                    <a:pt x="2074" y="1"/>
                    <a:pt x="2059" y="1"/>
                    <a:pt x="2047"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680;p50"/>
            <p:cNvSpPr/>
            <p:nvPr/>
          </p:nvSpPr>
          <p:spPr>
            <a:xfrm>
              <a:off x="4597985" y="1642649"/>
              <a:ext cx="60791" cy="136840"/>
            </a:xfrm>
            <a:custGeom>
              <a:avLst/>
              <a:gdLst/>
              <a:ahLst/>
              <a:cxnLst/>
              <a:rect l="l" t="t" r="r" b="b"/>
              <a:pathLst>
                <a:path w="1992" h="4484" extrusionOk="0">
                  <a:moveTo>
                    <a:pt x="1243" y="1"/>
                  </a:moveTo>
                  <a:cubicBezTo>
                    <a:pt x="1243" y="1"/>
                    <a:pt x="174" y="949"/>
                    <a:pt x="87" y="1713"/>
                  </a:cubicBezTo>
                  <a:cubicBezTo>
                    <a:pt x="1" y="2477"/>
                    <a:pt x="136" y="3938"/>
                    <a:pt x="260" y="4115"/>
                  </a:cubicBezTo>
                  <a:cubicBezTo>
                    <a:pt x="366" y="4261"/>
                    <a:pt x="1250" y="4483"/>
                    <a:pt x="1488" y="4483"/>
                  </a:cubicBezTo>
                  <a:cubicBezTo>
                    <a:pt x="1529" y="4483"/>
                    <a:pt x="1547" y="4476"/>
                    <a:pt x="1544" y="4461"/>
                  </a:cubicBezTo>
                  <a:cubicBezTo>
                    <a:pt x="1498" y="4355"/>
                    <a:pt x="1992" y="900"/>
                    <a:pt x="1755" y="621"/>
                  </a:cubicBezTo>
                  <a:cubicBezTo>
                    <a:pt x="1521" y="343"/>
                    <a:pt x="1378" y="324"/>
                    <a:pt x="1243"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681;p50"/>
            <p:cNvSpPr/>
            <p:nvPr/>
          </p:nvSpPr>
          <p:spPr>
            <a:xfrm>
              <a:off x="4578240" y="1521126"/>
              <a:ext cx="67383" cy="146087"/>
            </a:xfrm>
            <a:custGeom>
              <a:avLst/>
              <a:gdLst/>
              <a:ahLst/>
              <a:cxnLst/>
              <a:rect l="l" t="t" r="r" b="b"/>
              <a:pathLst>
                <a:path w="2208" h="4787" extrusionOk="0">
                  <a:moveTo>
                    <a:pt x="20" y="0"/>
                  </a:moveTo>
                  <a:cubicBezTo>
                    <a:pt x="6" y="0"/>
                    <a:pt x="0" y="15"/>
                    <a:pt x="4" y="45"/>
                  </a:cubicBezTo>
                  <a:cubicBezTo>
                    <a:pt x="4" y="45"/>
                    <a:pt x="433" y="3715"/>
                    <a:pt x="350" y="4570"/>
                  </a:cubicBezTo>
                  <a:cubicBezTo>
                    <a:pt x="336" y="4723"/>
                    <a:pt x="363" y="4786"/>
                    <a:pt x="419" y="4786"/>
                  </a:cubicBezTo>
                  <a:cubicBezTo>
                    <a:pt x="673" y="4786"/>
                    <a:pt x="1530" y="3468"/>
                    <a:pt x="1845" y="3320"/>
                  </a:cubicBezTo>
                  <a:cubicBezTo>
                    <a:pt x="2208" y="3154"/>
                    <a:pt x="228" y="0"/>
                    <a:pt x="20" y="0"/>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682;p50"/>
            <p:cNvSpPr/>
            <p:nvPr/>
          </p:nvSpPr>
          <p:spPr>
            <a:xfrm>
              <a:off x="4759976" y="1187076"/>
              <a:ext cx="83618" cy="38818"/>
            </a:xfrm>
            <a:custGeom>
              <a:avLst/>
              <a:gdLst/>
              <a:ahLst/>
              <a:cxnLst/>
              <a:rect l="l" t="t" r="r" b="b"/>
              <a:pathLst>
                <a:path w="2740" h="1272" extrusionOk="0">
                  <a:moveTo>
                    <a:pt x="1465" y="0"/>
                  </a:moveTo>
                  <a:cubicBezTo>
                    <a:pt x="1427" y="0"/>
                    <a:pt x="1393" y="8"/>
                    <a:pt x="1366" y="27"/>
                  </a:cubicBezTo>
                  <a:cubicBezTo>
                    <a:pt x="1129" y="185"/>
                    <a:pt x="1456" y="222"/>
                    <a:pt x="1287" y="267"/>
                  </a:cubicBezTo>
                  <a:cubicBezTo>
                    <a:pt x="1254" y="277"/>
                    <a:pt x="1211" y="280"/>
                    <a:pt x="1161" y="280"/>
                  </a:cubicBezTo>
                  <a:cubicBezTo>
                    <a:pt x="1076" y="280"/>
                    <a:pt x="972" y="271"/>
                    <a:pt x="872" y="271"/>
                  </a:cubicBezTo>
                  <a:cubicBezTo>
                    <a:pt x="738" y="271"/>
                    <a:pt x="611" y="288"/>
                    <a:pt x="545" y="366"/>
                  </a:cubicBezTo>
                  <a:cubicBezTo>
                    <a:pt x="406" y="538"/>
                    <a:pt x="516" y="674"/>
                    <a:pt x="516" y="674"/>
                  </a:cubicBezTo>
                  <a:cubicBezTo>
                    <a:pt x="516" y="674"/>
                    <a:pt x="120" y="701"/>
                    <a:pt x="52" y="795"/>
                  </a:cubicBezTo>
                  <a:cubicBezTo>
                    <a:pt x="1" y="873"/>
                    <a:pt x="399" y="1031"/>
                    <a:pt x="743" y="1031"/>
                  </a:cubicBezTo>
                  <a:cubicBezTo>
                    <a:pt x="829" y="1031"/>
                    <a:pt x="911" y="1021"/>
                    <a:pt x="982" y="998"/>
                  </a:cubicBezTo>
                  <a:cubicBezTo>
                    <a:pt x="1034" y="980"/>
                    <a:pt x="1072" y="972"/>
                    <a:pt x="1099" y="972"/>
                  </a:cubicBezTo>
                  <a:cubicBezTo>
                    <a:pt x="1255" y="972"/>
                    <a:pt x="1044" y="1230"/>
                    <a:pt x="1246" y="1269"/>
                  </a:cubicBezTo>
                  <a:cubicBezTo>
                    <a:pt x="1255" y="1271"/>
                    <a:pt x="1267" y="1272"/>
                    <a:pt x="1279" y="1272"/>
                  </a:cubicBezTo>
                  <a:cubicBezTo>
                    <a:pt x="1586" y="1272"/>
                    <a:pt x="2739" y="768"/>
                    <a:pt x="2359" y="493"/>
                  </a:cubicBezTo>
                  <a:cubicBezTo>
                    <a:pt x="2359" y="493"/>
                    <a:pt x="1766" y="0"/>
                    <a:pt x="1465"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683;p50"/>
            <p:cNvSpPr/>
            <p:nvPr/>
          </p:nvSpPr>
          <p:spPr>
            <a:xfrm>
              <a:off x="4809812" y="1203830"/>
              <a:ext cx="42450" cy="72754"/>
            </a:xfrm>
            <a:custGeom>
              <a:avLst/>
              <a:gdLst/>
              <a:ahLst/>
              <a:cxnLst/>
              <a:rect l="l" t="t" r="r" b="b"/>
              <a:pathLst>
                <a:path w="1391" h="2384" extrusionOk="0">
                  <a:moveTo>
                    <a:pt x="878" y="0"/>
                  </a:moveTo>
                  <a:cubicBezTo>
                    <a:pt x="842" y="0"/>
                    <a:pt x="803" y="17"/>
                    <a:pt x="764" y="53"/>
                  </a:cubicBezTo>
                  <a:cubicBezTo>
                    <a:pt x="764" y="53"/>
                    <a:pt x="0" y="675"/>
                    <a:pt x="113" y="938"/>
                  </a:cubicBezTo>
                  <a:cubicBezTo>
                    <a:pt x="149" y="1024"/>
                    <a:pt x="183" y="1049"/>
                    <a:pt x="214" y="1049"/>
                  </a:cubicBezTo>
                  <a:cubicBezTo>
                    <a:pt x="255" y="1049"/>
                    <a:pt x="289" y="1007"/>
                    <a:pt x="311" y="1007"/>
                  </a:cubicBezTo>
                  <a:cubicBezTo>
                    <a:pt x="323" y="1007"/>
                    <a:pt x="332" y="1020"/>
                    <a:pt x="335" y="1062"/>
                  </a:cubicBezTo>
                  <a:cubicBezTo>
                    <a:pt x="351" y="1236"/>
                    <a:pt x="151" y="1638"/>
                    <a:pt x="290" y="1808"/>
                  </a:cubicBezTo>
                  <a:cubicBezTo>
                    <a:pt x="365" y="1898"/>
                    <a:pt x="442" y="1920"/>
                    <a:pt x="500" y="1920"/>
                  </a:cubicBezTo>
                  <a:cubicBezTo>
                    <a:pt x="552" y="1920"/>
                    <a:pt x="587" y="1902"/>
                    <a:pt x="587" y="1902"/>
                  </a:cubicBezTo>
                  <a:lnTo>
                    <a:pt x="587" y="1902"/>
                  </a:lnTo>
                  <a:cubicBezTo>
                    <a:pt x="587" y="1902"/>
                    <a:pt x="535" y="2293"/>
                    <a:pt x="618" y="2376"/>
                  </a:cubicBezTo>
                  <a:cubicBezTo>
                    <a:pt x="623" y="2381"/>
                    <a:pt x="629" y="2384"/>
                    <a:pt x="637" y="2384"/>
                  </a:cubicBezTo>
                  <a:cubicBezTo>
                    <a:pt x="740" y="2384"/>
                    <a:pt x="1036" y="1851"/>
                    <a:pt x="990" y="1502"/>
                  </a:cubicBezTo>
                  <a:cubicBezTo>
                    <a:pt x="974" y="1365"/>
                    <a:pt x="1000" y="1330"/>
                    <a:pt x="1044" y="1330"/>
                  </a:cubicBezTo>
                  <a:cubicBezTo>
                    <a:pt x="1090" y="1330"/>
                    <a:pt x="1156" y="1369"/>
                    <a:pt x="1214" y="1369"/>
                  </a:cubicBezTo>
                  <a:cubicBezTo>
                    <a:pt x="1252" y="1369"/>
                    <a:pt x="1287" y="1352"/>
                    <a:pt x="1310" y="1295"/>
                  </a:cubicBezTo>
                  <a:cubicBezTo>
                    <a:pt x="1390" y="1094"/>
                    <a:pt x="1179" y="0"/>
                    <a:pt x="878"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684;p50"/>
            <p:cNvSpPr/>
            <p:nvPr/>
          </p:nvSpPr>
          <p:spPr>
            <a:xfrm>
              <a:off x="5239660" y="1367193"/>
              <a:ext cx="65277" cy="65277"/>
            </a:xfrm>
            <a:custGeom>
              <a:avLst/>
              <a:gdLst/>
              <a:ahLst/>
              <a:cxnLst/>
              <a:rect l="l" t="t" r="r" b="b"/>
              <a:pathLst>
                <a:path w="2139" h="2139" extrusionOk="0">
                  <a:moveTo>
                    <a:pt x="1069" y="0"/>
                  </a:moveTo>
                  <a:cubicBezTo>
                    <a:pt x="478" y="0"/>
                    <a:pt x="0" y="478"/>
                    <a:pt x="0" y="1069"/>
                  </a:cubicBezTo>
                  <a:cubicBezTo>
                    <a:pt x="0" y="1660"/>
                    <a:pt x="478" y="2139"/>
                    <a:pt x="1069" y="2139"/>
                  </a:cubicBezTo>
                  <a:cubicBezTo>
                    <a:pt x="1660" y="2139"/>
                    <a:pt x="2139" y="1660"/>
                    <a:pt x="2139" y="1069"/>
                  </a:cubicBezTo>
                  <a:cubicBezTo>
                    <a:pt x="2139" y="478"/>
                    <a:pt x="1660" y="0"/>
                    <a:pt x="106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685;p50"/>
            <p:cNvSpPr/>
            <p:nvPr/>
          </p:nvSpPr>
          <p:spPr>
            <a:xfrm>
              <a:off x="5266303" y="1561318"/>
              <a:ext cx="303161" cy="319518"/>
            </a:xfrm>
            <a:custGeom>
              <a:avLst/>
              <a:gdLst/>
              <a:ahLst/>
              <a:cxnLst/>
              <a:rect l="l" t="t" r="r" b="b"/>
              <a:pathLst>
                <a:path w="9934" h="10470" extrusionOk="0">
                  <a:moveTo>
                    <a:pt x="8158" y="1"/>
                  </a:moveTo>
                  <a:cubicBezTo>
                    <a:pt x="6098" y="1"/>
                    <a:pt x="6008" y="4034"/>
                    <a:pt x="5361" y="6361"/>
                  </a:cubicBezTo>
                  <a:cubicBezTo>
                    <a:pt x="5214" y="6883"/>
                    <a:pt x="5087" y="7204"/>
                    <a:pt x="4937" y="7204"/>
                  </a:cubicBezTo>
                  <a:cubicBezTo>
                    <a:pt x="4699" y="7204"/>
                    <a:pt x="4405" y="6386"/>
                    <a:pt x="3889" y="4261"/>
                  </a:cubicBezTo>
                  <a:cubicBezTo>
                    <a:pt x="3190" y="1377"/>
                    <a:pt x="2263" y="888"/>
                    <a:pt x="1715" y="888"/>
                  </a:cubicBezTo>
                  <a:cubicBezTo>
                    <a:pt x="1432" y="888"/>
                    <a:pt x="1250" y="1017"/>
                    <a:pt x="1250" y="1017"/>
                  </a:cubicBezTo>
                  <a:cubicBezTo>
                    <a:pt x="1250" y="1017"/>
                    <a:pt x="1" y="3023"/>
                    <a:pt x="38" y="4250"/>
                  </a:cubicBezTo>
                  <a:cubicBezTo>
                    <a:pt x="81" y="5803"/>
                    <a:pt x="2503" y="10470"/>
                    <a:pt x="4861" y="10470"/>
                  </a:cubicBezTo>
                  <a:cubicBezTo>
                    <a:pt x="4977" y="10470"/>
                    <a:pt x="5094" y="10458"/>
                    <a:pt x="5210" y="10435"/>
                  </a:cubicBezTo>
                  <a:cubicBezTo>
                    <a:pt x="8854" y="9689"/>
                    <a:pt x="7355" y="2413"/>
                    <a:pt x="7442" y="1344"/>
                  </a:cubicBezTo>
                  <a:cubicBezTo>
                    <a:pt x="7532" y="272"/>
                    <a:pt x="9933" y="8"/>
                    <a:pt x="8165" y="1"/>
                  </a:cubicBezTo>
                  <a:cubicBezTo>
                    <a:pt x="8163" y="1"/>
                    <a:pt x="8160" y="1"/>
                    <a:pt x="8158"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686;p50"/>
            <p:cNvSpPr/>
            <p:nvPr/>
          </p:nvSpPr>
          <p:spPr>
            <a:xfrm>
              <a:off x="4817838" y="1191440"/>
              <a:ext cx="418822" cy="500395"/>
            </a:xfrm>
            <a:custGeom>
              <a:avLst/>
              <a:gdLst/>
              <a:ahLst/>
              <a:cxnLst/>
              <a:rect l="l" t="t" r="r" b="b"/>
              <a:pathLst>
                <a:path w="13724" h="16397" extrusionOk="0">
                  <a:moveTo>
                    <a:pt x="1766" y="1"/>
                  </a:moveTo>
                  <a:cubicBezTo>
                    <a:pt x="1190" y="1"/>
                    <a:pt x="841" y="427"/>
                    <a:pt x="1035" y="427"/>
                  </a:cubicBezTo>
                  <a:cubicBezTo>
                    <a:pt x="1047" y="427"/>
                    <a:pt x="1061" y="426"/>
                    <a:pt x="1078" y="422"/>
                  </a:cubicBezTo>
                  <a:cubicBezTo>
                    <a:pt x="1240" y="387"/>
                    <a:pt x="1388" y="344"/>
                    <a:pt x="1546" y="344"/>
                  </a:cubicBezTo>
                  <a:cubicBezTo>
                    <a:pt x="1797" y="344"/>
                    <a:pt x="2071" y="454"/>
                    <a:pt x="2466" y="881"/>
                  </a:cubicBezTo>
                  <a:cubicBezTo>
                    <a:pt x="3114" y="1578"/>
                    <a:pt x="1" y="12794"/>
                    <a:pt x="8639" y="15933"/>
                  </a:cubicBezTo>
                  <a:cubicBezTo>
                    <a:pt x="9531" y="16258"/>
                    <a:pt x="10216" y="16397"/>
                    <a:pt x="10733" y="16397"/>
                  </a:cubicBezTo>
                  <a:cubicBezTo>
                    <a:pt x="13724" y="16397"/>
                    <a:pt x="11173" y="11778"/>
                    <a:pt x="11173" y="11778"/>
                  </a:cubicBezTo>
                  <a:cubicBezTo>
                    <a:pt x="11173" y="11778"/>
                    <a:pt x="7231" y="11552"/>
                    <a:pt x="6328" y="9444"/>
                  </a:cubicBezTo>
                  <a:cubicBezTo>
                    <a:pt x="5425" y="7333"/>
                    <a:pt x="3957" y="1604"/>
                    <a:pt x="2857" y="520"/>
                  </a:cubicBezTo>
                  <a:cubicBezTo>
                    <a:pt x="2460" y="128"/>
                    <a:pt x="2079" y="1"/>
                    <a:pt x="1766"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687;p50"/>
            <p:cNvSpPr/>
            <p:nvPr/>
          </p:nvSpPr>
          <p:spPr>
            <a:xfrm>
              <a:off x="5061556" y="1491951"/>
              <a:ext cx="306731" cy="219055"/>
            </a:xfrm>
            <a:custGeom>
              <a:avLst/>
              <a:gdLst/>
              <a:ahLst/>
              <a:cxnLst/>
              <a:rect l="l" t="t" r="r" b="b"/>
              <a:pathLst>
                <a:path w="10051" h="7178" extrusionOk="0">
                  <a:moveTo>
                    <a:pt x="5362" y="0"/>
                  </a:moveTo>
                  <a:lnTo>
                    <a:pt x="4068" y="1249"/>
                  </a:lnTo>
                  <a:cubicBezTo>
                    <a:pt x="4068" y="1249"/>
                    <a:pt x="4304" y="2352"/>
                    <a:pt x="2739" y="2932"/>
                  </a:cubicBezTo>
                  <a:cubicBezTo>
                    <a:pt x="1172" y="3508"/>
                    <a:pt x="574" y="5744"/>
                    <a:pt x="574" y="5744"/>
                  </a:cubicBezTo>
                  <a:cubicBezTo>
                    <a:pt x="1" y="6966"/>
                    <a:pt x="1901" y="7178"/>
                    <a:pt x="3695" y="7178"/>
                  </a:cubicBezTo>
                  <a:cubicBezTo>
                    <a:pt x="4255" y="7178"/>
                    <a:pt x="4804" y="7157"/>
                    <a:pt x="5265" y="7140"/>
                  </a:cubicBezTo>
                  <a:cubicBezTo>
                    <a:pt x="7178" y="7073"/>
                    <a:pt x="10051" y="3586"/>
                    <a:pt x="8281" y="3586"/>
                  </a:cubicBezTo>
                  <a:cubicBezTo>
                    <a:pt x="8258" y="3586"/>
                    <a:pt x="8235" y="3586"/>
                    <a:pt x="8211" y="3587"/>
                  </a:cubicBezTo>
                  <a:cubicBezTo>
                    <a:pt x="8180" y="3589"/>
                    <a:pt x="8150" y="3589"/>
                    <a:pt x="8120" y="3589"/>
                  </a:cubicBezTo>
                  <a:cubicBezTo>
                    <a:pt x="5992" y="3589"/>
                    <a:pt x="5362" y="0"/>
                    <a:pt x="5362"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688;p50"/>
            <p:cNvSpPr/>
            <p:nvPr/>
          </p:nvSpPr>
          <p:spPr>
            <a:xfrm>
              <a:off x="5086459" y="1425055"/>
              <a:ext cx="155059" cy="197509"/>
            </a:xfrm>
            <a:custGeom>
              <a:avLst/>
              <a:gdLst/>
              <a:ahLst/>
              <a:cxnLst/>
              <a:rect l="l" t="t" r="r" b="b"/>
              <a:pathLst>
                <a:path w="5081" h="6472" extrusionOk="0">
                  <a:moveTo>
                    <a:pt x="4002" y="1"/>
                  </a:moveTo>
                  <a:cubicBezTo>
                    <a:pt x="3897" y="1"/>
                    <a:pt x="3806" y="24"/>
                    <a:pt x="3748" y="73"/>
                  </a:cubicBezTo>
                  <a:cubicBezTo>
                    <a:pt x="3472" y="303"/>
                    <a:pt x="3976" y="4658"/>
                    <a:pt x="734" y="4658"/>
                  </a:cubicBezTo>
                  <a:cubicBezTo>
                    <a:pt x="532" y="4658"/>
                    <a:pt x="315" y="4641"/>
                    <a:pt x="82" y="4605"/>
                  </a:cubicBezTo>
                  <a:cubicBezTo>
                    <a:pt x="81" y="4605"/>
                    <a:pt x="80" y="4605"/>
                    <a:pt x="79" y="4605"/>
                  </a:cubicBezTo>
                  <a:cubicBezTo>
                    <a:pt x="1" y="4605"/>
                    <a:pt x="59" y="5073"/>
                    <a:pt x="311" y="5538"/>
                  </a:cubicBezTo>
                  <a:cubicBezTo>
                    <a:pt x="567" y="6005"/>
                    <a:pt x="1017" y="6472"/>
                    <a:pt x="1718" y="6472"/>
                  </a:cubicBezTo>
                  <a:cubicBezTo>
                    <a:pt x="2494" y="6472"/>
                    <a:pt x="3578" y="5900"/>
                    <a:pt x="5047" y="4123"/>
                  </a:cubicBezTo>
                  <a:cubicBezTo>
                    <a:pt x="5047" y="4123"/>
                    <a:pt x="4188" y="2041"/>
                    <a:pt x="4685" y="1127"/>
                  </a:cubicBezTo>
                  <a:cubicBezTo>
                    <a:pt x="5081" y="393"/>
                    <a:pt x="4428" y="1"/>
                    <a:pt x="4002"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689;p50"/>
            <p:cNvSpPr/>
            <p:nvPr/>
          </p:nvSpPr>
          <p:spPr>
            <a:xfrm>
              <a:off x="5158085" y="1399817"/>
              <a:ext cx="110199" cy="86822"/>
            </a:xfrm>
            <a:custGeom>
              <a:avLst/>
              <a:gdLst/>
              <a:ahLst/>
              <a:cxnLst/>
              <a:rect l="l" t="t" r="r" b="b"/>
              <a:pathLst>
                <a:path w="3611" h="2845" extrusionOk="0">
                  <a:moveTo>
                    <a:pt x="2034" y="1"/>
                  </a:moveTo>
                  <a:cubicBezTo>
                    <a:pt x="1574" y="1"/>
                    <a:pt x="983" y="259"/>
                    <a:pt x="765" y="862"/>
                  </a:cubicBezTo>
                  <a:cubicBezTo>
                    <a:pt x="765" y="862"/>
                    <a:pt x="0" y="2844"/>
                    <a:pt x="952" y="2844"/>
                  </a:cubicBezTo>
                  <a:cubicBezTo>
                    <a:pt x="971" y="2844"/>
                    <a:pt x="990" y="2843"/>
                    <a:pt x="1009" y="2842"/>
                  </a:cubicBezTo>
                  <a:cubicBezTo>
                    <a:pt x="3610" y="2654"/>
                    <a:pt x="2790" y="196"/>
                    <a:pt x="2338" y="45"/>
                  </a:cubicBezTo>
                  <a:cubicBezTo>
                    <a:pt x="2249" y="16"/>
                    <a:pt x="2145" y="1"/>
                    <a:pt x="2034"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690;p50"/>
            <p:cNvSpPr/>
            <p:nvPr/>
          </p:nvSpPr>
          <p:spPr>
            <a:xfrm>
              <a:off x="5155369" y="1385535"/>
              <a:ext cx="114380" cy="97351"/>
            </a:xfrm>
            <a:custGeom>
              <a:avLst/>
              <a:gdLst/>
              <a:ahLst/>
              <a:cxnLst/>
              <a:rect l="l" t="t" r="r" b="b"/>
              <a:pathLst>
                <a:path w="3748" h="3190" extrusionOk="0">
                  <a:moveTo>
                    <a:pt x="1805" y="1"/>
                  </a:moveTo>
                  <a:cubicBezTo>
                    <a:pt x="1648" y="1"/>
                    <a:pt x="1507" y="29"/>
                    <a:pt x="1396" y="88"/>
                  </a:cubicBezTo>
                  <a:cubicBezTo>
                    <a:pt x="841" y="389"/>
                    <a:pt x="0" y="1590"/>
                    <a:pt x="365" y="1590"/>
                  </a:cubicBezTo>
                  <a:cubicBezTo>
                    <a:pt x="366" y="1590"/>
                    <a:pt x="367" y="1590"/>
                    <a:pt x="368" y="1590"/>
                  </a:cubicBezTo>
                  <a:cubicBezTo>
                    <a:pt x="709" y="1583"/>
                    <a:pt x="1444" y="1271"/>
                    <a:pt x="1687" y="710"/>
                  </a:cubicBezTo>
                  <a:lnTo>
                    <a:pt x="1687" y="710"/>
                  </a:lnTo>
                  <a:cubicBezTo>
                    <a:pt x="1601" y="1044"/>
                    <a:pt x="1511" y="1753"/>
                    <a:pt x="2130" y="2207"/>
                  </a:cubicBezTo>
                  <a:cubicBezTo>
                    <a:pt x="2193" y="2254"/>
                    <a:pt x="2248" y="2273"/>
                    <a:pt x="2296" y="2273"/>
                  </a:cubicBezTo>
                  <a:cubicBezTo>
                    <a:pt x="2468" y="2273"/>
                    <a:pt x="2558" y="2038"/>
                    <a:pt x="2638" y="2038"/>
                  </a:cubicBezTo>
                  <a:cubicBezTo>
                    <a:pt x="2665" y="2038"/>
                    <a:pt x="2690" y="2064"/>
                    <a:pt x="2717" y="2132"/>
                  </a:cubicBezTo>
                  <a:cubicBezTo>
                    <a:pt x="2939" y="2674"/>
                    <a:pt x="2491" y="2452"/>
                    <a:pt x="2349" y="2772"/>
                  </a:cubicBezTo>
                  <a:cubicBezTo>
                    <a:pt x="2225" y="3044"/>
                    <a:pt x="2353" y="3190"/>
                    <a:pt x="2568" y="3190"/>
                  </a:cubicBezTo>
                  <a:cubicBezTo>
                    <a:pt x="2990" y="3190"/>
                    <a:pt x="3747" y="2626"/>
                    <a:pt x="3583" y="1361"/>
                  </a:cubicBezTo>
                  <a:cubicBezTo>
                    <a:pt x="3582" y="1353"/>
                    <a:pt x="3581" y="1346"/>
                    <a:pt x="3580" y="1340"/>
                  </a:cubicBezTo>
                  <a:lnTo>
                    <a:pt x="3580" y="1340"/>
                  </a:lnTo>
                  <a:cubicBezTo>
                    <a:pt x="3638" y="1554"/>
                    <a:pt x="3661" y="1625"/>
                    <a:pt x="3664" y="1625"/>
                  </a:cubicBezTo>
                  <a:cubicBezTo>
                    <a:pt x="3670" y="1625"/>
                    <a:pt x="3594" y="1318"/>
                    <a:pt x="3581" y="1318"/>
                  </a:cubicBezTo>
                  <a:lnTo>
                    <a:pt x="3581" y="1318"/>
                  </a:lnTo>
                  <a:cubicBezTo>
                    <a:pt x="3579" y="1318"/>
                    <a:pt x="3579" y="1325"/>
                    <a:pt x="3580" y="1340"/>
                  </a:cubicBezTo>
                  <a:lnTo>
                    <a:pt x="3580" y="1340"/>
                  </a:lnTo>
                  <a:cubicBezTo>
                    <a:pt x="3571" y="1306"/>
                    <a:pt x="3561" y="1267"/>
                    <a:pt x="3549" y="1225"/>
                  </a:cubicBezTo>
                  <a:cubicBezTo>
                    <a:pt x="3343" y="464"/>
                    <a:pt x="2443" y="1"/>
                    <a:pt x="180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691;p50"/>
            <p:cNvSpPr/>
            <p:nvPr/>
          </p:nvSpPr>
          <p:spPr>
            <a:xfrm>
              <a:off x="5018739" y="1611276"/>
              <a:ext cx="271941" cy="258025"/>
            </a:xfrm>
            <a:custGeom>
              <a:avLst/>
              <a:gdLst/>
              <a:ahLst/>
              <a:cxnLst/>
              <a:rect l="l" t="t" r="r" b="b"/>
              <a:pathLst>
                <a:path w="8911" h="8455" extrusionOk="0">
                  <a:moveTo>
                    <a:pt x="4418" y="0"/>
                  </a:moveTo>
                  <a:cubicBezTo>
                    <a:pt x="3019" y="0"/>
                    <a:pt x="1581" y="540"/>
                    <a:pt x="863" y="1920"/>
                  </a:cubicBezTo>
                  <a:cubicBezTo>
                    <a:pt x="1" y="3576"/>
                    <a:pt x="2436" y="3885"/>
                    <a:pt x="2436" y="3885"/>
                  </a:cubicBezTo>
                  <a:cubicBezTo>
                    <a:pt x="1744" y="4784"/>
                    <a:pt x="1554" y="8455"/>
                    <a:pt x="2589" y="8455"/>
                  </a:cubicBezTo>
                  <a:cubicBezTo>
                    <a:pt x="2594" y="8455"/>
                    <a:pt x="2600" y="8455"/>
                    <a:pt x="2606" y="8454"/>
                  </a:cubicBezTo>
                  <a:cubicBezTo>
                    <a:pt x="4725" y="8372"/>
                    <a:pt x="6659" y="8444"/>
                    <a:pt x="6453" y="7344"/>
                  </a:cubicBezTo>
                  <a:cubicBezTo>
                    <a:pt x="5782" y="3814"/>
                    <a:pt x="8911" y="5172"/>
                    <a:pt x="7969" y="1781"/>
                  </a:cubicBezTo>
                  <a:cubicBezTo>
                    <a:pt x="7687" y="762"/>
                    <a:pt x="6080" y="0"/>
                    <a:pt x="4418" y="0"/>
                  </a:cubicBezTo>
                  <a:close/>
                </a:path>
              </a:pathLst>
            </a:custGeom>
            <a:solidFill>
              <a:srgbClr val="FADF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692;p50"/>
            <p:cNvSpPr/>
            <p:nvPr/>
          </p:nvSpPr>
          <p:spPr>
            <a:xfrm>
              <a:off x="5183721" y="1478737"/>
              <a:ext cx="38269" cy="40680"/>
            </a:xfrm>
            <a:custGeom>
              <a:avLst/>
              <a:gdLst/>
              <a:ahLst/>
              <a:cxnLst/>
              <a:rect l="l" t="t" r="r" b="b"/>
              <a:pathLst>
                <a:path w="1254" h="1333" extrusionOk="0">
                  <a:moveTo>
                    <a:pt x="1194" y="0"/>
                  </a:moveTo>
                  <a:cubicBezTo>
                    <a:pt x="1126" y="34"/>
                    <a:pt x="1054" y="68"/>
                    <a:pt x="975" y="98"/>
                  </a:cubicBezTo>
                  <a:cubicBezTo>
                    <a:pt x="821" y="188"/>
                    <a:pt x="598" y="286"/>
                    <a:pt x="317" y="286"/>
                  </a:cubicBezTo>
                  <a:lnTo>
                    <a:pt x="298" y="286"/>
                  </a:lnTo>
                  <a:cubicBezTo>
                    <a:pt x="298" y="286"/>
                    <a:pt x="245" y="998"/>
                    <a:pt x="11" y="1307"/>
                  </a:cubicBezTo>
                  <a:cubicBezTo>
                    <a:pt x="0" y="1321"/>
                    <a:pt x="23" y="1333"/>
                    <a:pt x="72" y="1333"/>
                  </a:cubicBezTo>
                  <a:cubicBezTo>
                    <a:pt x="327" y="1333"/>
                    <a:pt x="1253" y="1062"/>
                    <a:pt x="1194"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693;p50"/>
            <p:cNvSpPr/>
            <p:nvPr/>
          </p:nvSpPr>
          <p:spPr>
            <a:xfrm>
              <a:off x="5213476" y="1476539"/>
              <a:ext cx="6683" cy="5188"/>
            </a:xfrm>
            <a:custGeom>
              <a:avLst/>
              <a:gdLst/>
              <a:ahLst/>
              <a:cxnLst/>
              <a:rect l="l" t="t" r="r" b="b"/>
              <a:pathLst>
                <a:path w="219" h="170" extrusionOk="0">
                  <a:moveTo>
                    <a:pt x="214" y="1"/>
                  </a:moveTo>
                  <a:cubicBezTo>
                    <a:pt x="214" y="1"/>
                    <a:pt x="139" y="83"/>
                    <a:pt x="0" y="170"/>
                  </a:cubicBezTo>
                  <a:cubicBezTo>
                    <a:pt x="79" y="140"/>
                    <a:pt x="151" y="106"/>
                    <a:pt x="219" y="72"/>
                  </a:cubicBezTo>
                  <a:cubicBezTo>
                    <a:pt x="219" y="50"/>
                    <a:pt x="219" y="24"/>
                    <a:pt x="214"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694;p50"/>
            <p:cNvSpPr/>
            <p:nvPr/>
          </p:nvSpPr>
          <p:spPr>
            <a:xfrm>
              <a:off x="4968445" y="1914442"/>
              <a:ext cx="592192" cy="724028"/>
            </a:xfrm>
            <a:custGeom>
              <a:avLst/>
              <a:gdLst/>
              <a:ahLst/>
              <a:cxnLst/>
              <a:rect l="l" t="t" r="r" b="b"/>
              <a:pathLst>
                <a:path w="19405" h="23725" extrusionOk="0">
                  <a:moveTo>
                    <a:pt x="9079" y="1"/>
                  </a:moveTo>
                  <a:cubicBezTo>
                    <a:pt x="6882" y="1"/>
                    <a:pt x="3245" y="753"/>
                    <a:pt x="3245" y="753"/>
                  </a:cubicBezTo>
                  <a:cubicBezTo>
                    <a:pt x="3245" y="753"/>
                    <a:pt x="0" y="8115"/>
                    <a:pt x="1314" y="12899"/>
                  </a:cubicBezTo>
                  <a:cubicBezTo>
                    <a:pt x="2376" y="16768"/>
                    <a:pt x="6689" y="22758"/>
                    <a:pt x="5974" y="23413"/>
                  </a:cubicBezTo>
                  <a:cubicBezTo>
                    <a:pt x="5947" y="23437"/>
                    <a:pt x="5920" y="23460"/>
                    <a:pt x="5894" y="23482"/>
                  </a:cubicBezTo>
                  <a:lnTo>
                    <a:pt x="5894" y="23482"/>
                  </a:lnTo>
                  <a:cubicBezTo>
                    <a:pt x="5785" y="23397"/>
                    <a:pt x="5677" y="23324"/>
                    <a:pt x="5525" y="23324"/>
                  </a:cubicBezTo>
                  <a:cubicBezTo>
                    <a:pt x="5485" y="23324"/>
                    <a:pt x="5441" y="23329"/>
                    <a:pt x="5394" y="23340"/>
                  </a:cubicBezTo>
                  <a:cubicBezTo>
                    <a:pt x="5008" y="23437"/>
                    <a:pt x="5067" y="23718"/>
                    <a:pt x="5356" y="23718"/>
                  </a:cubicBezTo>
                  <a:cubicBezTo>
                    <a:pt x="5492" y="23718"/>
                    <a:pt x="5679" y="23655"/>
                    <a:pt x="5894" y="23482"/>
                  </a:cubicBezTo>
                  <a:lnTo>
                    <a:pt x="5894" y="23482"/>
                  </a:lnTo>
                  <a:cubicBezTo>
                    <a:pt x="6039" y="23593"/>
                    <a:pt x="6186" y="23724"/>
                    <a:pt x="6442" y="23724"/>
                  </a:cubicBezTo>
                  <a:cubicBezTo>
                    <a:pt x="6578" y="23724"/>
                    <a:pt x="6744" y="23688"/>
                    <a:pt x="6956" y="23593"/>
                  </a:cubicBezTo>
                  <a:cubicBezTo>
                    <a:pt x="7958" y="23149"/>
                    <a:pt x="5022" y="13347"/>
                    <a:pt x="4909" y="12169"/>
                  </a:cubicBezTo>
                  <a:cubicBezTo>
                    <a:pt x="4615" y="9098"/>
                    <a:pt x="6369" y="4676"/>
                    <a:pt x="6369" y="4675"/>
                  </a:cubicBezTo>
                  <a:lnTo>
                    <a:pt x="6369" y="4675"/>
                  </a:lnTo>
                  <a:cubicBezTo>
                    <a:pt x="6369" y="4676"/>
                    <a:pt x="6049" y="11461"/>
                    <a:pt x="8176" y="12745"/>
                  </a:cubicBezTo>
                  <a:cubicBezTo>
                    <a:pt x="8766" y="13102"/>
                    <a:pt x="9723" y="13223"/>
                    <a:pt x="10809" y="13223"/>
                  </a:cubicBezTo>
                  <a:cubicBezTo>
                    <a:pt x="13114" y="13223"/>
                    <a:pt x="15999" y="12677"/>
                    <a:pt x="17175" y="12677"/>
                  </a:cubicBezTo>
                  <a:cubicBezTo>
                    <a:pt x="17439" y="12677"/>
                    <a:pt x="17617" y="12704"/>
                    <a:pt x="17683" y="12771"/>
                  </a:cubicBezTo>
                  <a:cubicBezTo>
                    <a:pt x="18087" y="13178"/>
                    <a:pt x="18074" y="13772"/>
                    <a:pt x="18401" y="13772"/>
                  </a:cubicBezTo>
                  <a:cubicBezTo>
                    <a:pt x="18483" y="13772"/>
                    <a:pt x="18586" y="13735"/>
                    <a:pt x="18722" y="13648"/>
                  </a:cubicBezTo>
                  <a:cubicBezTo>
                    <a:pt x="19404" y="13215"/>
                    <a:pt x="18851" y="12738"/>
                    <a:pt x="18320" y="12060"/>
                  </a:cubicBezTo>
                  <a:cubicBezTo>
                    <a:pt x="17785" y="11383"/>
                    <a:pt x="10355" y="10840"/>
                    <a:pt x="10475" y="9154"/>
                  </a:cubicBezTo>
                  <a:cubicBezTo>
                    <a:pt x="10592" y="7468"/>
                    <a:pt x="12572" y="1464"/>
                    <a:pt x="10502" y="226"/>
                  </a:cubicBezTo>
                  <a:cubicBezTo>
                    <a:pt x="10230" y="64"/>
                    <a:pt x="9715" y="1"/>
                    <a:pt x="9079"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695;p50"/>
            <p:cNvSpPr/>
            <p:nvPr/>
          </p:nvSpPr>
          <p:spPr>
            <a:xfrm>
              <a:off x="5083194" y="2599053"/>
              <a:ext cx="128814" cy="53161"/>
            </a:xfrm>
            <a:custGeom>
              <a:avLst/>
              <a:gdLst/>
              <a:ahLst/>
              <a:cxnLst/>
              <a:rect l="l" t="t" r="r" b="b"/>
              <a:pathLst>
                <a:path w="4221" h="1742" extrusionOk="0">
                  <a:moveTo>
                    <a:pt x="3562" y="0"/>
                  </a:moveTo>
                  <a:cubicBezTo>
                    <a:pt x="3562" y="0"/>
                    <a:pt x="2353" y="99"/>
                    <a:pt x="2346" y="245"/>
                  </a:cubicBezTo>
                  <a:cubicBezTo>
                    <a:pt x="2312" y="1133"/>
                    <a:pt x="1" y="1435"/>
                    <a:pt x="392" y="1574"/>
                  </a:cubicBezTo>
                  <a:cubicBezTo>
                    <a:pt x="647" y="1666"/>
                    <a:pt x="2074" y="1741"/>
                    <a:pt x="3070" y="1741"/>
                  </a:cubicBezTo>
                  <a:cubicBezTo>
                    <a:pt x="3587" y="1741"/>
                    <a:pt x="3988" y="1721"/>
                    <a:pt x="4047" y="1672"/>
                  </a:cubicBezTo>
                  <a:cubicBezTo>
                    <a:pt x="4220" y="1532"/>
                    <a:pt x="3562" y="0"/>
                    <a:pt x="3562"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696;p50"/>
            <p:cNvSpPr/>
            <p:nvPr/>
          </p:nvSpPr>
          <p:spPr>
            <a:xfrm>
              <a:off x="5145329" y="2614007"/>
              <a:ext cx="20508" cy="11047"/>
            </a:xfrm>
            <a:custGeom>
              <a:avLst/>
              <a:gdLst/>
              <a:ahLst/>
              <a:cxnLst/>
              <a:rect l="l" t="t" r="r" b="b"/>
              <a:pathLst>
                <a:path w="672" h="362" extrusionOk="0">
                  <a:moveTo>
                    <a:pt x="108" y="1"/>
                  </a:moveTo>
                  <a:cubicBezTo>
                    <a:pt x="70" y="1"/>
                    <a:pt x="34" y="23"/>
                    <a:pt x="20" y="61"/>
                  </a:cubicBezTo>
                  <a:cubicBezTo>
                    <a:pt x="1" y="109"/>
                    <a:pt x="27" y="165"/>
                    <a:pt x="76" y="184"/>
                  </a:cubicBezTo>
                  <a:lnTo>
                    <a:pt x="528" y="358"/>
                  </a:lnTo>
                  <a:cubicBezTo>
                    <a:pt x="539" y="361"/>
                    <a:pt x="550" y="361"/>
                    <a:pt x="562" y="361"/>
                  </a:cubicBezTo>
                  <a:cubicBezTo>
                    <a:pt x="604" y="361"/>
                    <a:pt x="637" y="339"/>
                    <a:pt x="652" y="301"/>
                  </a:cubicBezTo>
                  <a:cubicBezTo>
                    <a:pt x="671" y="252"/>
                    <a:pt x="645" y="196"/>
                    <a:pt x="595" y="181"/>
                  </a:cubicBezTo>
                  <a:lnTo>
                    <a:pt x="144" y="7"/>
                  </a:lnTo>
                  <a:cubicBezTo>
                    <a:pt x="132" y="3"/>
                    <a:pt x="120" y="1"/>
                    <a:pt x="10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697;p50"/>
            <p:cNvSpPr/>
            <p:nvPr/>
          </p:nvSpPr>
          <p:spPr>
            <a:xfrm>
              <a:off x="5139256" y="2620080"/>
              <a:ext cx="20019" cy="17609"/>
            </a:xfrm>
            <a:custGeom>
              <a:avLst/>
              <a:gdLst/>
              <a:ahLst/>
              <a:cxnLst/>
              <a:rect l="l" t="t" r="r" b="b"/>
              <a:pathLst>
                <a:path w="656" h="577" extrusionOk="0">
                  <a:moveTo>
                    <a:pt x="104" y="1"/>
                  </a:moveTo>
                  <a:cubicBezTo>
                    <a:pt x="78" y="1"/>
                    <a:pt x="52" y="12"/>
                    <a:pt x="35" y="34"/>
                  </a:cubicBezTo>
                  <a:cubicBezTo>
                    <a:pt x="0" y="72"/>
                    <a:pt x="4" y="133"/>
                    <a:pt x="42" y="166"/>
                  </a:cubicBezTo>
                  <a:lnTo>
                    <a:pt x="486" y="554"/>
                  </a:lnTo>
                  <a:cubicBezTo>
                    <a:pt x="505" y="569"/>
                    <a:pt x="528" y="576"/>
                    <a:pt x="546" y="576"/>
                  </a:cubicBezTo>
                  <a:cubicBezTo>
                    <a:pt x="577" y="576"/>
                    <a:pt x="599" y="565"/>
                    <a:pt x="618" y="546"/>
                  </a:cubicBezTo>
                  <a:cubicBezTo>
                    <a:pt x="655" y="505"/>
                    <a:pt x="652" y="444"/>
                    <a:pt x="610" y="411"/>
                  </a:cubicBezTo>
                  <a:lnTo>
                    <a:pt x="170" y="27"/>
                  </a:lnTo>
                  <a:cubicBezTo>
                    <a:pt x="151" y="9"/>
                    <a:pt x="127" y="1"/>
                    <a:pt x="104"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698;p50"/>
            <p:cNvSpPr/>
            <p:nvPr/>
          </p:nvSpPr>
          <p:spPr>
            <a:xfrm>
              <a:off x="5129856" y="2623895"/>
              <a:ext cx="15411" cy="20935"/>
            </a:xfrm>
            <a:custGeom>
              <a:avLst/>
              <a:gdLst/>
              <a:ahLst/>
              <a:cxnLst/>
              <a:rect l="l" t="t" r="r" b="b"/>
              <a:pathLst>
                <a:path w="505" h="686" extrusionOk="0">
                  <a:moveTo>
                    <a:pt x="109" y="1"/>
                  </a:moveTo>
                  <a:cubicBezTo>
                    <a:pt x="92" y="1"/>
                    <a:pt x="75" y="6"/>
                    <a:pt x="60" y="15"/>
                  </a:cubicBezTo>
                  <a:cubicBezTo>
                    <a:pt x="15" y="41"/>
                    <a:pt x="0" y="98"/>
                    <a:pt x="26" y="143"/>
                  </a:cubicBezTo>
                  <a:lnTo>
                    <a:pt x="316" y="635"/>
                  </a:lnTo>
                  <a:cubicBezTo>
                    <a:pt x="335" y="666"/>
                    <a:pt x="365" y="685"/>
                    <a:pt x="399" y="685"/>
                  </a:cubicBezTo>
                  <a:cubicBezTo>
                    <a:pt x="414" y="685"/>
                    <a:pt x="429" y="677"/>
                    <a:pt x="444" y="670"/>
                  </a:cubicBezTo>
                  <a:cubicBezTo>
                    <a:pt x="489" y="644"/>
                    <a:pt x="504" y="583"/>
                    <a:pt x="478" y="541"/>
                  </a:cubicBezTo>
                  <a:lnTo>
                    <a:pt x="188" y="48"/>
                  </a:lnTo>
                  <a:cubicBezTo>
                    <a:pt x="171" y="17"/>
                    <a:pt x="140" y="1"/>
                    <a:pt x="10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699;p50"/>
            <p:cNvSpPr/>
            <p:nvPr/>
          </p:nvSpPr>
          <p:spPr>
            <a:xfrm>
              <a:off x="5502727" y="2269123"/>
              <a:ext cx="61004" cy="111572"/>
            </a:xfrm>
            <a:custGeom>
              <a:avLst/>
              <a:gdLst/>
              <a:ahLst/>
              <a:cxnLst/>
              <a:rect l="l" t="t" r="r" b="b"/>
              <a:pathLst>
                <a:path w="1999" h="3656" extrusionOk="0">
                  <a:moveTo>
                    <a:pt x="1609" y="0"/>
                  </a:moveTo>
                  <a:cubicBezTo>
                    <a:pt x="1114" y="0"/>
                    <a:pt x="158" y="190"/>
                    <a:pt x="158" y="190"/>
                  </a:cubicBezTo>
                  <a:cubicBezTo>
                    <a:pt x="158" y="190"/>
                    <a:pt x="0" y="1394"/>
                    <a:pt x="143" y="1428"/>
                  </a:cubicBezTo>
                  <a:cubicBezTo>
                    <a:pt x="944" y="1635"/>
                    <a:pt x="838" y="3655"/>
                    <a:pt x="994" y="3655"/>
                  </a:cubicBezTo>
                  <a:cubicBezTo>
                    <a:pt x="1006" y="3655"/>
                    <a:pt x="1019" y="3644"/>
                    <a:pt x="1035" y="3619"/>
                  </a:cubicBezTo>
                  <a:cubicBezTo>
                    <a:pt x="1253" y="3268"/>
                    <a:pt x="1998" y="265"/>
                    <a:pt x="1893" y="65"/>
                  </a:cubicBezTo>
                  <a:cubicBezTo>
                    <a:pt x="1869" y="18"/>
                    <a:pt x="1761" y="0"/>
                    <a:pt x="1609"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700;p50"/>
            <p:cNvSpPr/>
            <p:nvPr/>
          </p:nvSpPr>
          <p:spPr>
            <a:xfrm>
              <a:off x="5512584" y="2305531"/>
              <a:ext cx="14740" cy="18341"/>
            </a:xfrm>
            <a:custGeom>
              <a:avLst/>
              <a:gdLst/>
              <a:ahLst/>
              <a:cxnLst/>
              <a:rect l="l" t="t" r="r" b="b"/>
              <a:pathLst>
                <a:path w="483" h="601" extrusionOk="0">
                  <a:moveTo>
                    <a:pt x="374" y="1"/>
                  </a:moveTo>
                  <a:cubicBezTo>
                    <a:pt x="343" y="1"/>
                    <a:pt x="313" y="16"/>
                    <a:pt x="294" y="43"/>
                  </a:cubicBezTo>
                  <a:lnTo>
                    <a:pt x="30" y="453"/>
                  </a:lnTo>
                  <a:cubicBezTo>
                    <a:pt x="1" y="494"/>
                    <a:pt x="16" y="555"/>
                    <a:pt x="57" y="585"/>
                  </a:cubicBezTo>
                  <a:cubicBezTo>
                    <a:pt x="76" y="593"/>
                    <a:pt x="91" y="600"/>
                    <a:pt x="110" y="600"/>
                  </a:cubicBezTo>
                  <a:cubicBezTo>
                    <a:pt x="140" y="600"/>
                    <a:pt x="170" y="585"/>
                    <a:pt x="189" y="555"/>
                  </a:cubicBezTo>
                  <a:lnTo>
                    <a:pt x="452" y="148"/>
                  </a:lnTo>
                  <a:cubicBezTo>
                    <a:pt x="482" y="103"/>
                    <a:pt x="471" y="46"/>
                    <a:pt x="426" y="17"/>
                  </a:cubicBezTo>
                  <a:cubicBezTo>
                    <a:pt x="410" y="6"/>
                    <a:pt x="392" y="1"/>
                    <a:pt x="374"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701;p50"/>
            <p:cNvSpPr/>
            <p:nvPr/>
          </p:nvSpPr>
          <p:spPr>
            <a:xfrm>
              <a:off x="5517315" y="2314595"/>
              <a:ext cx="20904" cy="16479"/>
            </a:xfrm>
            <a:custGeom>
              <a:avLst/>
              <a:gdLst/>
              <a:ahLst/>
              <a:cxnLst/>
              <a:rect l="l" t="t" r="r" b="b"/>
              <a:pathLst>
                <a:path w="685" h="540" extrusionOk="0">
                  <a:moveTo>
                    <a:pt x="579" y="1"/>
                  </a:moveTo>
                  <a:cubicBezTo>
                    <a:pt x="560" y="1"/>
                    <a:pt x="540" y="7"/>
                    <a:pt x="523" y="20"/>
                  </a:cubicBezTo>
                  <a:lnTo>
                    <a:pt x="53" y="371"/>
                  </a:lnTo>
                  <a:cubicBezTo>
                    <a:pt x="11" y="401"/>
                    <a:pt x="0" y="461"/>
                    <a:pt x="34" y="503"/>
                  </a:cubicBezTo>
                  <a:cubicBezTo>
                    <a:pt x="53" y="529"/>
                    <a:pt x="79" y="540"/>
                    <a:pt x="109" y="540"/>
                  </a:cubicBezTo>
                  <a:cubicBezTo>
                    <a:pt x="128" y="540"/>
                    <a:pt x="150" y="536"/>
                    <a:pt x="165" y="522"/>
                  </a:cubicBezTo>
                  <a:lnTo>
                    <a:pt x="636" y="171"/>
                  </a:lnTo>
                  <a:cubicBezTo>
                    <a:pt x="678" y="141"/>
                    <a:pt x="685" y="81"/>
                    <a:pt x="655" y="39"/>
                  </a:cubicBezTo>
                  <a:cubicBezTo>
                    <a:pt x="637" y="14"/>
                    <a:pt x="608" y="1"/>
                    <a:pt x="57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702;p50"/>
            <p:cNvSpPr/>
            <p:nvPr/>
          </p:nvSpPr>
          <p:spPr>
            <a:xfrm>
              <a:off x="5519115" y="2329732"/>
              <a:ext cx="23132" cy="11353"/>
            </a:xfrm>
            <a:custGeom>
              <a:avLst/>
              <a:gdLst/>
              <a:ahLst/>
              <a:cxnLst/>
              <a:rect l="l" t="t" r="r" b="b"/>
              <a:pathLst>
                <a:path w="758" h="372" extrusionOk="0">
                  <a:moveTo>
                    <a:pt x="651" y="1"/>
                  </a:moveTo>
                  <a:cubicBezTo>
                    <a:pt x="640" y="1"/>
                    <a:pt x="630" y="3"/>
                    <a:pt x="619" y="7"/>
                  </a:cubicBezTo>
                  <a:lnTo>
                    <a:pt x="77" y="187"/>
                  </a:lnTo>
                  <a:cubicBezTo>
                    <a:pt x="28" y="202"/>
                    <a:pt x="1" y="259"/>
                    <a:pt x="16" y="308"/>
                  </a:cubicBezTo>
                  <a:cubicBezTo>
                    <a:pt x="31" y="345"/>
                    <a:pt x="65" y="372"/>
                    <a:pt x="106" y="372"/>
                  </a:cubicBezTo>
                  <a:cubicBezTo>
                    <a:pt x="114" y="372"/>
                    <a:pt x="125" y="372"/>
                    <a:pt x="136" y="368"/>
                  </a:cubicBezTo>
                  <a:lnTo>
                    <a:pt x="678" y="187"/>
                  </a:lnTo>
                  <a:cubicBezTo>
                    <a:pt x="728" y="168"/>
                    <a:pt x="758" y="116"/>
                    <a:pt x="739" y="66"/>
                  </a:cubicBezTo>
                  <a:cubicBezTo>
                    <a:pt x="727" y="28"/>
                    <a:pt x="691" y="1"/>
                    <a:pt x="651"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703;p50"/>
            <p:cNvSpPr/>
            <p:nvPr/>
          </p:nvSpPr>
          <p:spPr>
            <a:xfrm>
              <a:off x="5017732" y="1796033"/>
              <a:ext cx="287414" cy="212066"/>
            </a:xfrm>
            <a:custGeom>
              <a:avLst/>
              <a:gdLst/>
              <a:ahLst/>
              <a:cxnLst/>
              <a:rect l="l" t="t" r="r" b="b"/>
              <a:pathLst>
                <a:path w="9418" h="6949" extrusionOk="0">
                  <a:moveTo>
                    <a:pt x="4302" y="1"/>
                  </a:moveTo>
                  <a:cubicBezTo>
                    <a:pt x="2998" y="1"/>
                    <a:pt x="1828" y="507"/>
                    <a:pt x="1894" y="745"/>
                  </a:cubicBezTo>
                  <a:cubicBezTo>
                    <a:pt x="1995" y="1128"/>
                    <a:pt x="0" y="6774"/>
                    <a:pt x="501" y="6940"/>
                  </a:cubicBezTo>
                  <a:cubicBezTo>
                    <a:pt x="517" y="6945"/>
                    <a:pt x="543" y="6948"/>
                    <a:pt x="577" y="6948"/>
                  </a:cubicBezTo>
                  <a:cubicBezTo>
                    <a:pt x="1555" y="6948"/>
                    <a:pt x="9418" y="4655"/>
                    <a:pt x="9418" y="4655"/>
                  </a:cubicBezTo>
                  <a:cubicBezTo>
                    <a:pt x="9418" y="4655"/>
                    <a:pt x="8308" y="2235"/>
                    <a:pt x="6606" y="756"/>
                  </a:cubicBezTo>
                  <a:cubicBezTo>
                    <a:pt x="5958" y="193"/>
                    <a:pt x="5104" y="1"/>
                    <a:pt x="4302"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704;p50"/>
            <p:cNvSpPr/>
            <p:nvPr/>
          </p:nvSpPr>
          <p:spPr>
            <a:xfrm>
              <a:off x="4958466" y="1914534"/>
              <a:ext cx="510619" cy="610564"/>
            </a:xfrm>
            <a:custGeom>
              <a:avLst/>
              <a:gdLst/>
              <a:ahLst/>
              <a:cxnLst/>
              <a:rect l="l" t="t" r="r" b="b"/>
              <a:pathLst>
                <a:path w="16732" h="20007" extrusionOk="0">
                  <a:moveTo>
                    <a:pt x="10824" y="1"/>
                  </a:moveTo>
                  <a:cubicBezTo>
                    <a:pt x="10536" y="1"/>
                    <a:pt x="7614" y="1439"/>
                    <a:pt x="6102" y="1439"/>
                  </a:cubicBezTo>
                  <a:cubicBezTo>
                    <a:pt x="6098" y="1439"/>
                    <a:pt x="6094" y="1439"/>
                    <a:pt x="6091" y="1439"/>
                  </a:cubicBezTo>
                  <a:cubicBezTo>
                    <a:pt x="4573" y="1431"/>
                    <a:pt x="2913" y="306"/>
                    <a:pt x="2913" y="306"/>
                  </a:cubicBezTo>
                  <a:cubicBezTo>
                    <a:pt x="1894" y="1198"/>
                    <a:pt x="0" y="8003"/>
                    <a:pt x="467" y="10725"/>
                  </a:cubicBezTo>
                  <a:cubicBezTo>
                    <a:pt x="933" y="13446"/>
                    <a:pt x="4302" y="19548"/>
                    <a:pt x="4908" y="19913"/>
                  </a:cubicBezTo>
                  <a:cubicBezTo>
                    <a:pt x="5016" y="19978"/>
                    <a:pt x="5135" y="20006"/>
                    <a:pt x="5260" y="20006"/>
                  </a:cubicBezTo>
                  <a:cubicBezTo>
                    <a:pt x="5839" y="20006"/>
                    <a:pt x="6538" y="19395"/>
                    <a:pt x="6798" y="19036"/>
                  </a:cubicBezTo>
                  <a:cubicBezTo>
                    <a:pt x="7114" y="18599"/>
                    <a:pt x="5352" y="13118"/>
                    <a:pt x="5236" y="12166"/>
                  </a:cubicBezTo>
                  <a:cubicBezTo>
                    <a:pt x="5151" y="11494"/>
                    <a:pt x="5741" y="8413"/>
                    <a:pt x="6095" y="6659"/>
                  </a:cubicBezTo>
                  <a:lnTo>
                    <a:pt x="6095" y="6659"/>
                  </a:lnTo>
                  <a:cubicBezTo>
                    <a:pt x="5920" y="8118"/>
                    <a:pt x="6020" y="10620"/>
                    <a:pt x="8111" y="12738"/>
                  </a:cubicBezTo>
                  <a:cubicBezTo>
                    <a:pt x="8593" y="13226"/>
                    <a:pt x="9680" y="13387"/>
                    <a:pt x="10912" y="13387"/>
                  </a:cubicBezTo>
                  <a:cubicBezTo>
                    <a:pt x="13332" y="13387"/>
                    <a:pt x="16311" y="12764"/>
                    <a:pt x="16358" y="12764"/>
                  </a:cubicBezTo>
                  <a:cubicBezTo>
                    <a:pt x="16434" y="12761"/>
                    <a:pt x="16731" y="11458"/>
                    <a:pt x="16362" y="11380"/>
                  </a:cubicBezTo>
                  <a:cubicBezTo>
                    <a:pt x="15997" y="11305"/>
                    <a:pt x="12128" y="10314"/>
                    <a:pt x="11334" y="9927"/>
                  </a:cubicBezTo>
                  <a:cubicBezTo>
                    <a:pt x="10543" y="9538"/>
                    <a:pt x="11770" y="6332"/>
                    <a:pt x="12022" y="4145"/>
                  </a:cubicBezTo>
                  <a:cubicBezTo>
                    <a:pt x="12270" y="1958"/>
                    <a:pt x="11092" y="20"/>
                    <a:pt x="10829" y="1"/>
                  </a:cubicBezTo>
                  <a:cubicBezTo>
                    <a:pt x="10827" y="1"/>
                    <a:pt x="10826" y="1"/>
                    <a:pt x="1082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705;p50"/>
            <p:cNvSpPr/>
            <p:nvPr/>
          </p:nvSpPr>
          <p:spPr>
            <a:xfrm>
              <a:off x="5032533" y="1550851"/>
              <a:ext cx="288573" cy="293639"/>
            </a:xfrm>
            <a:custGeom>
              <a:avLst/>
              <a:gdLst/>
              <a:ahLst/>
              <a:cxnLst/>
              <a:rect l="l" t="t" r="r" b="b"/>
              <a:pathLst>
                <a:path w="9456" h="9622" extrusionOk="0">
                  <a:moveTo>
                    <a:pt x="4138" y="1"/>
                  </a:moveTo>
                  <a:lnTo>
                    <a:pt x="4138" y="1"/>
                  </a:lnTo>
                  <a:cubicBezTo>
                    <a:pt x="3501" y="276"/>
                    <a:pt x="2331" y="306"/>
                    <a:pt x="2331" y="306"/>
                  </a:cubicBezTo>
                  <a:cubicBezTo>
                    <a:pt x="2496" y="1067"/>
                    <a:pt x="0" y="3799"/>
                    <a:pt x="223" y="4781"/>
                  </a:cubicBezTo>
                  <a:cubicBezTo>
                    <a:pt x="448" y="5764"/>
                    <a:pt x="1796" y="5835"/>
                    <a:pt x="1796" y="5835"/>
                  </a:cubicBezTo>
                  <a:cubicBezTo>
                    <a:pt x="1796" y="5835"/>
                    <a:pt x="999" y="9283"/>
                    <a:pt x="1261" y="9531"/>
                  </a:cubicBezTo>
                  <a:cubicBezTo>
                    <a:pt x="1332" y="9598"/>
                    <a:pt x="1775" y="9622"/>
                    <a:pt x="2380" y="9622"/>
                  </a:cubicBezTo>
                  <a:cubicBezTo>
                    <a:pt x="3999" y="9622"/>
                    <a:pt x="6787" y="9449"/>
                    <a:pt x="6787" y="9449"/>
                  </a:cubicBezTo>
                  <a:cubicBezTo>
                    <a:pt x="6001" y="7314"/>
                    <a:pt x="7543" y="6181"/>
                    <a:pt x="7740" y="5165"/>
                  </a:cubicBezTo>
                  <a:cubicBezTo>
                    <a:pt x="7939" y="4149"/>
                    <a:pt x="9456" y="1036"/>
                    <a:pt x="9456" y="1036"/>
                  </a:cubicBezTo>
                  <a:lnTo>
                    <a:pt x="8432" y="874"/>
                  </a:lnTo>
                  <a:cubicBezTo>
                    <a:pt x="7412" y="716"/>
                    <a:pt x="7130" y="5"/>
                    <a:pt x="7130" y="5"/>
                  </a:cubicBezTo>
                  <a:cubicBezTo>
                    <a:pt x="7130" y="5"/>
                    <a:pt x="6249" y="1202"/>
                    <a:pt x="5154" y="1348"/>
                  </a:cubicBezTo>
                  <a:cubicBezTo>
                    <a:pt x="5101" y="1356"/>
                    <a:pt x="5051" y="1359"/>
                    <a:pt x="5004" y="1359"/>
                  </a:cubicBezTo>
                  <a:cubicBezTo>
                    <a:pt x="4063" y="1359"/>
                    <a:pt x="4138" y="1"/>
                    <a:pt x="4138" y="1"/>
                  </a:cubicBezTo>
                  <a:close/>
                </a:path>
              </a:pathLst>
            </a:custGeom>
            <a:solidFill>
              <a:srgbClr val="FDF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706;p50"/>
            <p:cNvSpPr/>
            <p:nvPr/>
          </p:nvSpPr>
          <p:spPr>
            <a:xfrm>
              <a:off x="4845304" y="1221775"/>
              <a:ext cx="313506" cy="449492"/>
            </a:xfrm>
            <a:custGeom>
              <a:avLst/>
              <a:gdLst/>
              <a:ahLst/>
              <a:cxnLst/>
              <a:rect l="l" t="t" r="r" b="b"/>
              <a:pathLst>
                <a:path w="10273" h="14729" extrusionOk="0">
                  <a:moveTo>
                    <a:pt x="2404" y="0"/>
                  </a:moveTo>
                  <a:cubicBezTo>
                    <a:pt x="1972" y="0"/>
                    <a:pt x="1337" y="391"/>
                    <a:pt x="1337" y="391"/>
                  </a:cubicBezTo>
                  <a:cubicBezTo>
                    <a:pt x="1024" y="557"/>
                    <a:pt x="1" y="3474"/>
                    <a:pt x="1969" y="9896"/>
                  </a:cubicBezTo>
                  <a:cubicBezTo>
                    <a:pt x="3422" y="14645"/>
                    <a:pt x="6546" y="14683"/>
                    <a:pt x="7280" y="14729"/>
                  </a:cubicBezTo>
                  <a:cubicBezTo>
                    <a:pt x="7284" y="14729"/>
                    <a:pt x="7289" y="14729"/>
                    <a:pt x="7294" y="14729"/>
                  </a:cubicBezTo>
                  <a:cubicBezTo>
                    <a:pt x="8045" y="14729"/>
                    <a:pt x="10273" y="10784"/>
                    <a:pt x="10273" y="10784"/>
                  </a:cubicBezTo>
                  <a:cubicBezTo>
                    <a:pt x="10273" y="10784"/>
                    <a:pt x="7789" y="8902"/>
                    <a:pt x="5695" y="6662"/>
                  </a:cubicBezTo>
                  <a:cubicBezTo>
                    <a:pt x="4386" y="5262"/>
                    <a:pt x="3023" y="561"/>
                    <a:pt x="2725" y="139"/>
                  </a:cubicBezTo>
                  <a:cubicBezTo>
                    <a:pt x="2655" y="39"/>
                    <a:pt x="2540" y="0"/>
                    <a:pt x="2404" y="0"/>
                  </a:cubicBezTo>
                  <a:close/>
                </a:path>
              </a:pathLst>
            </a:custGeom>
            <a:solidFill>
              <a:srgbClr val="FDF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707;p50"/>
            <p:cNvSpPr/>
            <p:nvPr/>
          </p:nvSpPr>
          <p:spPr>
            <a:xfrm>
              <a:off x="5224127" y="1582284"/>
              <a:ext cx="317901" cy="307677"/>
            </a:xfrm>
            <a:custGeom>
              <a:avLst/>
              <a:gdLst/>
              <a:ahLst/>
              <a:cxnLst/>
              <a:rect l="l" t="t" r="r" b="b"/>
              <a:pathLst>
                <a:path w="10417" h="10082" extrusionOk="0">
                  <a:moveTo>
                    <a:pt x="3261" y="0"/>
                  </a:moveTo>
                  <a:cubicBezTo>
                    <a:pt x="3208" y="0"/>
                    <a:pt x="3178" y="6"/>
                    <a:pt x="3178" y="6"/>
                  </a:cubicBezTo>
                  <a:cubicBezTo>
                    <a:pt x="3178" y="6"/>
                    <a:pt x="1853" y="2803"/>
                    <a:pt x="1416" y="3876"/>
                  </a:cubicBezTo>
                  <a:cubicBezTo>
                    <a:pt x="1" y="7370"/>
                    <a:pt x="2862" y="10081"/>
                    <a:pt x="5950" y="10081"/>
                  </a:cubicBezTo>
                  <a:cubicBezTo>
                    <a:pt x="6295" y="10081"/>
                    <a:pt x="6642" y="10047"/>
                    <a:pt x="6987" y="9977"/>
                  </a:cubicBezTo>
                  <a:cubicBezTo>
                    <a:pt x="10417" y="9277"/>
                    <a:pt x="9355" y="2603"/>
                    <a:pt x="9272" y="1934"/>
                  </a:cubicBezTo>
                  <a:cubicBezTo>
                    <a:pt x="9231" y="1592"/>
                    <a:pt x="8790" y="1479"/>
                    <a:pt x="8359" y="1479"/>
                  </a:cubicBezTo>
                  <a:cubicBezTo>
                    <a:pt x="7944" y="1479"/>
                    <a:pt x="7538" y="1583"/>
                    <a:pt x="7507" y="1689"/>
                  </a:cubicBezTo>
                  <a:cubicBezTo>
                    <a:pt x="7446" y="1903"/>
                    <a:pt x="6840" y="5452"/>
                    <a:pt x="6381" y="5916"/>
                  </a:cubicBezTo>
                  <a:cubicBezTo>
                    <a:pt x="6358" y="5939"/>
                    <a:pt x="6333" y="5951"/>
                    <a:pt x="6308" y="5951"/>
                  </a:cubicBezTo>
                  <a:cubicBezTo>
                    <a:pt x="5829" y="5951"/>
                    <a:pt x="5002" y="1976"/>
                    <a:pt x="4484" y="951"/>
                  </a:cubicBezTo>
                  <a:cubicBezTo>
                    <a:pt x="4045" y="87"/>
                    <a:pt x="3473" y="0"/>
                    <a:pt x="3261" y="0"/>
                  </a:cubicBezTo>
                  <a:close/>
                </a:path>
              </a:pathLst>
            </a:custGeom>
            <a:solidFill>
              <a:srgbClr val="FDF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708;p50"/>
            <p:cNvSpPr/>
            <p:nvPr/>
          </p:nvSpPr>
          <p:spPr>
            <a:xfrm>
              <a:off x="5011629" y="1672404"/>
              <a:ext cx="360839" cy="328185"/>
            </a:xfrm>
            <a:custGeom>
              <a:avLst/>
              <a:gdLst/>
              <a:ahLst/>
              <a:cxnLst/>
              <a:rect l="l" t="t" r="r" b="b"/>
              <a:pathLst>
                <a:path w="11824" h="10754" extrusionOk="0">
                  <a:moveTo>
                    <a:pt x="7506" y="1"/>
                  </a:moveTo>
                  <a:cubicBezTo>
                    <a:pt x="5734" y="1"/>
                    <a:pt x="2481" y="1852"/>
                    <a:pt x="2481" y="1852"/>
                  </a:cubicBezTo>
                  <a:cubicBezTo>
                    <a:pt x="2481" y="1852"/>
                    <a:pt x="2086" y="5266"/>
                    <a:pt x="1243" y="6451"/>
                  </a:cubicBezTo>
                  <a:cubicBezTo>
                    <a:pt x="396" y="7641"/>
                    <a:pt x="1" y="9516"/>
                    <a:pt x="404" y="9587"/>
                  </a:cubicBezTo>
                  <a:cubicBezTo>
                    <a:pt x="404" y="9587"/>
                    <a:pt x="2774" y="10753"/>
                    <a:pt x="5511" y="10753"/>
                  </a:cubicBezTo>
                  <a:cubicBezTo>
                    <a:pt x="7058" y="10753"/>
                    <a:pt x="8722" y="10381"/>
                    <a:pt x="10141" y="9215"/>
                  </a:cubicBezTo>
                  <a:cubicBezTo>
                    <a:pt x="11824" y="7829"/>
                    <a:pt x="8161" y="4419"/>
                    <a:pt x="8605" y="1265"/>
                  </a:cubicBezTo>
                  <a:cubicBezTo>
                    <a:pt x="8738" y="330"/>
                    <a:pt x="8254" y="1"/>
                    <a:pt x="7506" y="1"/>
                  </a:cubicBezTo>
                  <a:close/>
                </a:path>
              </a:pathLst>
            </a:custGeom>
            <a:solidFill>
              <a:srgbClr val="FDF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709;p50"/>
            <p:cNvSpPr/>
            <p:nvPr/>
          </p:nvSpPr>
          <p:spPr>
            <a:xfrm>
              <a:off x="5122532" y="1532693"/>
              <a:ext cx="179046" cy="83404"/>
            </a:xfrm>
            <a:custGeom>
              <a:avLst/>
              <a:gdLst/>
              <a:ahLst/>
              <a:cxnLst/>
              <a:rect l="l" t="t" r="r" b="b"/>
              <a:pathLst>
                <a:path w="5867" h="2733" extrusionOk="0">
                  <a:moveTo>
                    <a:pt x="758" y="1"/>
                  </a:moveTo>
                  <a:cubicBezTo>
                    <a:pt x="126" y="1"/>
                    <a:pt x="0" y="834"/>
                    <a:pt x="379" y="1951"/>
                  </a:cubicBezTo>
                  <a:cubicBezTo>
                    <a:pt x="576" y="2537"/>
                    <a:pt x="1283" y="2733"/>
                    <a:pt x="2100" y="2733"/>
                  </a:cubicBezTo>
                  <a:cubicBezTo>
                    <a:pt x="3037" y="2733"/>
                    <a:pt x="4118" y="2475"/>
                    <a:pt x="4742" y="2252"/>
                  </a:cubicBezTo>
                  <a:cubicBezTo>
                    <a:pt x="5866" y="1848"/>
                    <a:pt x="5308" y="596"/>
                    <a:pt x="4286" y="596"/>
                  </a:cubicBezTo>
                  <a:cubicBezTo>
                    <a:pt x="4252" y="596"/>
                    <a:pt x="4216" y="597"/>
                    <a:pt x="4181" y="600"/>
                  </a:cubicBezTo>
                  <a:cubicBezTo>
                    <a:pt x="4108" y="606"/>
                    <a:pt x="4031" y="609"/>
                    <a:pt x="3950" y="609"/>
                  </a:cubicBezTo>
                  <a:cubicBezTo>
                    <a:pt x="2824" y="609"/>
                    <a:pt x="1012" y="39"/>
                    <a:pt x="1012" y="39"/>
                  </a:cubicBezTo>
                  <a:cubicBezTo>
                    <a:pt x="920" y="13"/>
                    <a:pt x="835" y="1"/>
                    <a:pt x="75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710;p50"/>
            <p:cNvSpPr/>
            <p:nvPr/>
          </p:nvSpPr>
          <p:spPr>
            <a:xfrm>
              <a:off x="5187383" y="1561074"/>
              <a:ext cx="139251" cy="399932"/>
            </a:xfrm>
            <a:custGeom>
              <a:avLst/>
              <a:gdLst/>
              <a:ahLst/>
              <a:cxnLst/>
              <a:rect l="l" t="t" r="r" b="b"/>
              <a:pathLst>
                <a:path w="4563" h="13105" extrusionOk="0">
                  <a:moveTo>
                    <a:pt x="1614" y="1"/>
                  </a:moveTo>
                  <a:cubicBezTo>
                    <a:pt x="1053" y="1"/>
                    <a:pt x="323" y="77"/>
                    <a:pt x="80" y="449"/>
                  </a:cubicBezTo>
                  <a:cubicBezTo>
                    <a:pt x="80" y="449"/>
                    <a:pt x="1" y="10518"/>
                    <a:pt x="1077" y="12430"/>
                  </a:cubicBezTo>
                  <a:cubicBezTo>
                    <a:pt x="1354" y="12922"/>
                    <a:pt x="1719" y="13105"/>
                    <a:pt x="2109" y="13105"/>
                  </a:cubicBezTo>
                  <a:cubicBezTo>
                    <a:pt x="3234" y="13105"/>
                    <a:pt x="4563" y="11583"/>
                    <a:pt x="4563" y="11583"/>
                  </a:cubicBezTo>
                  <a:cubicBezTo>
                    <a:pt x="4563" y="11583"/>
                    <a:pt x="2342" y="7992"/>
                    <a:pt x="2248" y="4913"/>
                  </a:cubicBezTo>
                  <a:cubicBezTo>
                    <a:pt x="2153" y="1834"/>
                    <a:pt x="2320" y="39"/>
                    <a:pt x="2320" y="39"/>
                  </a:cubicBezTo>
                  <a:cubicBezTo>
                    <a:pt x="2320" y="39"/>
                    <a:pt x="2008" y="1"/>
                    <a:pt x="161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711;p50"/>
            <p:cNvSpPr/>
            <p:nvPr/>
          </p:nvSpPr>
          <p:spPr>
            <a:xfrm>
              <a:off x="4827604" y="1183475"/>
              <a:ext cx="26001" cy="22827"/>
            </a:xfrm>
            <a:custGeom>
              <a:avLst/>
              <a:gdLst/>
              <a:ahLst/>
              <a:cxnLst/>
              <a:rect l="l" t="t" r="r" b="b"/>
              <a:pathLst>
                <a:path w="852" h="748" extrusionOk="0">
                  <a:moveTo>
                    <a:pt x="428" y="1"/>
                  </a:moveTo>
                  <a:cubicBezTo>
                    <a:pt x="296" y="1"/>
                    <a:pt x="168" y="70"/>
                    <a:pt x="98" y="194"/>
                  </a:cubicBezTo>
                  <a:cubicBezTo>
                    <a:pt x="1" y="374"/>
                    <a:pt x="65" y="600"/>
                    <a:pt x="246" y="701"/>
                  </a:cubicBezTo>
                  <a:cubicBezTo>
                    <a:pt x="303" y="733"/>
                    <a:pt x="365" y="747"/>
                    <a:pt x="426" y="747"/>
                  </a:cubicBezTo>
                  <a:cubicBezTo>
                    <a:pt x="557" y="747"/>
                    <a:pt x="684" y="678"/>
                    <a:pt x="753" y="555"/>
                  </a:cubicBezTo>
                  <a:cubicBezTo>
                    <a:pt x="852" y="374"/>
                    <a:pt x="788" y="148"/>
                    <a:pt x="607" y="46"/>
                  </a:cubicBezTo>
                  <a:cubicBezTo>
                    <a:pt x="550" y="16"/>
                    <a:pt x="488" y="1"/>
                    <a:pt x="42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712;p50"/>
            <p:cNvSpPr/>
            <p:nvPr/>
          </p:nvSpPr>
          <p:spPr>
            <a:xfrm>
              <a:off x="4839537" y="1203434"/>
              <a:ext cx="26001" cy="22797"/>
            </a:xfrm>
            <a:custGeom>
              <a:avLst/>
              <a:gdLst/>
              <a:ahLst/>
              <a:cxnLst/>
              <a:rect l="l" t="t" r="r" b="b"/>
              <a:pathLst>
                <a:path w="852" h="747" extrusionOk="0">
                  <a:moveTo>
                    <a:pt x="427" y="0"/>
                  </a:moveTo>
                  <a:cubicBezTo>
                    <a:pt x="296" y="0"/>
                    <a:pt x="168" y="70"/>
                    <a:pt x="99" y="191"/>
                  </a:cubicBezTo>
                  <a:cubicBezTo>
                    <a:pt x="1" y="372"/>
                    <a:pt x="65" y="601"/>
                    <a:pt x="246" y="699"/>
                  </a:cubicBezTo>
                  <a:cubicBezTo>
                    <a:pt x="303" y="731"/>
                    <a:pt x="365" y="746"/>
                    <a:pt x="426" y="746"/>
                  </a:cubicBezTo>
                  <a:cubicBezTo>
                    <a:pt x="557" y="746"/>
                    <a:pt x="685" y="676"/>
                    <a:pt x="754" y="552"/>
                  </a:cubicBezTo>
                  <a:cubicBezTo>
                    <a:pt x="852" y="372"/>
                    <a:pt x="788" y="146"/>
                    <a:pt x="607" y="47"/>
                  </a:cubicBezTo>
                  <a:cubicBezTo>
                    <a:pt x="550" y="15"/>
                    <a:pt x="488" y="0"/>
                    <a:pt x="42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713;p50"/>
            <p:cNvSpPr/>
            <p:nvPr/>
          </p:nvSpPr>
          <p:spPr>
            <a:xfrm>
              <a:off x="4816465" y="1203861"/>
              <a:ext cx="26123" cy="22827"/>
            </a:xfrm>
            <a:custGeom>
              <a:avLst/>
              <a:gdLst/>
              <a:ahLst/>
              <a:cxnLst/>
              <a:rect l="l" t="t" r="r" b="b"/>
              <a:pathLst>
                <a:path w="856" h="748" extrusionOk="0">
                  <a:moveTo>
                    <a:pt x="426" y="0"/>
                  </a:moveTo>
                  <a:cubicBezTo>
                    <a:pt x="295" y="0"/>
                    <a:pt x="169" y="69"/>
                    <a:pt x="102" y="191"/>
                  </a:cubicBezTo>
                  <a:cubicBezTo>
                    <a:pt x="1" y="372"/>
                    <a:pt x="69" y="602"/>
                    <a:pt x="249" y="700"/>
                  </a:cubicBezTo>
                  <a:cubicBezTo>
                    <a:pt x="306" y="732"/>
                    <a:pt x="368" y="747"/>
                    <a:pt x="429" y="747"/>
                  </a:cubicBezTo>
                  <a:cubicBezTo>
                    <a:pt x="560" y="747"/>
                    <a:pt x="687" y="676"/>
                    <a:pt x="753" y="553"/>
                  </a:cubicBezTo>
                  <a:cubicBezTo>
                    <a:pt x="855" y="372"/>
                    <a:pt x="791" y="146"/>
                    <a:pt x="611" y="49"/>
                  </a:cubicBezTo>
                  <a:cubicBezTo>
                    <a:pt x="552" y="16"/>
                    <a:pt x="489" y="0"/>
                    <a:pt x="4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714;p50"/>
            <p:cNvSpPr/>
            <p:nvPr/>
          </p:nvSpPr>
          <p:spPr>
            <a:xfrm>
              <a:off x="4983857" y="1991989"/>
              <a:ext cx="469603" cy="501189"/>
            </a:xfrm>
            <a:custGeom>
              <a:avLst/>
              <a:gdLst/>
              <a:ahLst/>
              <a:cxnLst/>
              <a:rect l="l" t="t" r="r" b="b"/>
              <a:pathLst>
                <a:path w="15388" h="16423" extrusionOk="0">
                  <a:moveTo>
                    <a:pt x="2246" y="0"/>
                  </a:moveTo>
                  <a:cubicBezTo>
                    <a:pt x="1806" y="0"/>
                    <a:pt x="0" y="5283"/>
                    <a:pt x="165" y="7467"/>
                  </a:cubicBezTo>
                  <a:cubicBezTo>
                    <a:pt x="331" y="9700"/>
                    <a:pt x="3410" y="15523"/>
                    <a:pt x="3602" y="16072"/>
                  </a:cubicBezTo>
                  <a:cubicBezTo>
                    <a:pt x="3688" y="16321"/>
                    <a:pt x="3753" y="16422"/>
                    <a:pt x="3870" y="16422"/>
                  </a:cubicBezTo>
                  <a:cubicBezTo>
                    <a:pt x="4009" y="16422"/>
                    <a:pt x="4222" y="16279"/>
                    <a:pt x="4633" y="16072"/>
                  </a:cubicBezTo>
                  <a:cubicBezTo>
                    <a:pt x="5394" y="15692"/>
                    <a:pt x="3199" y="10464"/>
                    <a:pt x="3286" y="10084"/>
                  </a:cubicBezTo>
                  <a:cubicBezTo>
                    <a:pt x="3313" y="9957"/>
                    <a:pt x="3261" y="9919"/>
                    <a:pt x="3175" y="9919"/>
                  </a:cubicBezTo>
                  <a:cubicBezTo>
                    <a:pt x="3050" y="9919"/>
                    <a:pt x="2853" y="9998"/>
                    <a:pt x="2722" y="9998"/>
                  </a:cubicBezTo>
                  <a:cubicBezTo>
                    <a:pt x="2672" y="9998"/>
                    <a:pt x="2632" y="9986"/>
                    <a:pt x="2608" y="9955"/>
                  </a:cubicBezTo>
                  <a:cubicBezTo>
                    <a:pt x="2484" y="9790"/>
                    <a:pt x="3410" y="9832"/>
                    <a:pt x="3075" y="8800"/>
                  </a:cubicBezTo>
                  <a:cubicBezTo>
                    <a:pt x="2736" y="7773"/>
                    <a:pt x="3591" y="3463"/>
                    <a:pt x="4885" y="3128"/>
                  </a:cubicBezTo>
                  <a:cubicBezTo>
                    <a:pt x="4923" y="3118"/>
                    <a:pt x="4960" y="3113"/>
                    <a:pt x="4994" y="3113"/>
                  </a:cubicBezTo>
                  <a:cubicBezTo>
                    <a:pt x="6006" y="3113"/>
                    <a:pt x="5682" y="7197"/>
                    <a:pt x="7291" y="9083"/>
                  </a:cubicBezTo>
                  <a:cubicBezTo>
                    <a:pt x="8119" y="10056"/>
                    <a:pt x="11574" y="10249"/>
                    <a:pt x="13384" y="10249"/>
                  </a:cubicBezTo>
                  <a:cubicBezTo>
                    <a:pt x="13933" y="10249"/>
                    <a:pt x="14330" y="10231"/>
                    <a:pt x="14457" y="10212"/>
                  </a:cubicBezTo>
                  <a:cubicBezTo>
                    <a:pt x="15007" y="10125"/>
                    <a:pt x="15387" y="9451"/>
                    <a:pt x="14755" y="9327"/>
                  </a:cubicBezTo>
                  <a:cubicBezTo>
                    <a:pt x="14122" y="9199"/>
                    <a:pt x="10159" y="8356"/>
                    <a:pt x="9956" y="8270"/>
                  </a:cubicBezTo>
                  <a:cubicBezTo>
                    <a:pt x="9938" y="8262"/>
                    <a:pt x="9917" y="8259"/>
                    <a:pt x="9896" y="8259"/>
                  </a:cubicBezTo>
                  <a:cubicBezTo>
                    <a:pt x="9673" y="8259"/>
                    <a:pt x="9289" y="8608"/>
                    <a:pt x="9289" y="8608"/>
                  </a:cubicBezTo>
                  <a:cubicBezTo>
                    <a:pt x="9289" y="8608"/>
                    <a:pt x="9609" y="8100"/>
                    <a:pt x="9515" y="7848"/>
                  </a:cubicBezTo>
                  <a:cubicBezTo>
                    <a:pt x="9495" y="7794"/>
                    <a:pt x="9458" y="7773"/>
                    <a:pt x="9408" y="7773"/>
                  </a:cubicBezTo>
                  <a:cubicBezTo>
                    <a:pt x="9226" y="7773"/>
                    <a:pt x="8882" y="8067"/>
                    <a:pt x="8683" y="8100"/>
                  </a:cubicBezTo>
                  <a:cubicBezTo>
                    <a:pt x="8676" y="8101"/>
                    <a:pt x="8670" y="8102"/>
                    <a:pt x="8664" y="8102"/>
                  </a:cubicBezTo>
                  <a:cubicBezTo>
                    <a:pt x="8467" y="8102"/>
                    <a:pt x="9157" y="7338"/>
                    <a:pt x="9515" y="7132"/>
                  </a:cubicBezTo>
                  <a:cubicBezTo>
                    <a:pt x="9888" y="6922"/>
                    <a:pt x="9989" y="722"/>
                    <a:pt x="9948" y="282"/>
                  </a:cubicBezTo>
                  <a:cubicBezTo>
                    <a:pt x="9942" y="216"/>
                    <a:pt x="9880" y="188"/>
                    <a:pt x="9772" y="188"/>
                  </a:cubicBezTo>
                  <a:cubicBezTo>
                    <a:pt x="9191" y="188"/>
                    <a:pt x="7286" y="997"/>
                    <a:pt x="5660" y="997"/>
                  </a:cubicBezTo>
                  <a:cubicBezTo>
                    <a:pt x="5573" y="997"/>
                    <a:pt x="5486" y="994"/>
                    <a:pt x="5401" y="989"/>
                  </a:cubicBezTo>
                  <a:cubicBezTo>
                    <a:pt x="3429" y="877"/>
                    <a:pt x="2273" y="8"/>
                    <a:pt x="2273" y="8"/>
                  </a:cubicBezTo>
                  <a:cubicBezTo>
                    <a:pt x="2265" y="2"/>
                    <a:pt x="2256" y="0"/>
                    <a:pt x="2246" y="0"/>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715;p50"/>
            <p:cNvSpPr/>
            <p:nvPr/>
          </p:nvSpPr>
          <p:spPr>
            <a:xfrm>
              <a:off x="5031343" y="1729595"/>
              <a:ext cx="192749" cy="242248"/>
            </a:xfrm>
            <a:custGeom>
              <a:avLst/>
              <a:gdLst/>
              <a:ahLst/>
              <a:cxnLst/>
              <a:rect l="l" t="t" r="r" b="b"/>
              <a:pathLst>
                <a:path w="6316" h="7938" extrusionOk="0">
                  <a:moveTo>
                    <a:pt x="2235" y="1"/>
                  </a:moveTo>
                  <a:cubicBezTo>
                    <a:pt x="2136" y="689"/>
                    <a:pt x="1643" y="3964"/>
                    <a:pt x="1180" y="4577"/>
                  </a:cubicBezTo>
                  <a:cubicBezTo>
                    <a:pt x="717" y="5195"/>
                    <a:pt x="0" y="7333"/>
                    <a:pt x="264" y="7333"/>
                  </a:cubicBezTo>
                  <a:cubicBezTo>
                    <a:pt x="265" y="7333"/>
                    <a:pt x="265" y="7333"/>
                    <a:pt x="265" y="7333"/>
                  </a:cubicBezTo>
                  <a:cubicBezTo>
                    <a:pt x="269" y="7333"/>
                    <a:pt x="272" y="7333"/>
                    <a:pt x="276" y="7333"/>
                  </a:cubicBezTo>
                  <a:cubicBezTo>
                    <a:pt x="568" y="7333"/>
                    <a:pt x="2038" y="7469"/>
                    <a:pt x="3152" y="7803"/>
                  </a:cubicBezTo>
                  <a:cubicBezTo>
                    <a:pt x="3481" y="7901"/>
                    <a:pt x="3892" y="7938"/>
                    <a:pt x="4304" y="7938"/>
                  </a:cubicBezTo>
                  <a:cubicBezTo>
                    <a:pt x="5305" y="7938"/>
                    <a:pt x="6316" y="7720"/>
                    <a:pt x="6190" y="7626"/>
                  </a:cubicBezTo>
                  <a:cubicBezTo>
                    <a:pt x="6013" y="7491"/>
                    <a:pt x="5735" y="6493"/>
                    <a:pt x="5369" y="6260"/>
                  </a:cubicBezTo>
                  <a:cubicBezTo>
                    <a:pt x="5265" y="6193"/>
                    <a:pt x="5163" y="6170"/>
                    <a:pt x="5067" y="6170"/>
                  </a:cubicBezTo>
                  <a:cubicBezTo>
                    <a:pt x="4864" y="6170"/>
                    <a:pt x="4684" y="6271"/>
                    <a:pt x="4543" y="6271"/>
                  </a:cubicBezTo>
                  <a:cubicBezTo>
                    <a:pt x="4519" y="6271"/>
                    <a:pt x="4496" y="6268"/>
                    <a:pt x="4474" y="6260"/>
                  </a:cubicBezTo>
                  <a:cubicBezTo>
                    <a:pt x="4267" y="6196"/>
                    <a:pt x="5524" y="5651"/>
                    <a:pt x="5355" y="5251"/>
                  </a:cubicBezTo>
                  <a:cubicBezTo>
                    <a:pt x="5188" y="4860"/>
                    <a:pt x="5512" y="207"/>
                    <a:pt x="4806" y="207"/>
                  </a:cubicBezTo>
                  <a:cubicBezTo>
                    <a:pt x="4793" y="207"/>
                    <a:pt x="4781" y="209"/>
                    <a:pt x="4768" y="211"/>
                  </a:cubicBezTo>
                  <a:cubicBezTo>
                    <a:pt x="4630" y="242"/>
                    <a:pt x="4458" y="255"/>
                    <a:pt x="4270" y="255"/>
                  </a:cubicBezTo>
                  <a:cubicBezTo>
                    <a:pt x="3424" y="255"/>
                    <a:pt x="2235" y="1"/>
                    <a:pt x="2235" y="1"/>
                  </a:cubicBezTo>
                  <a:close/>
                </a:path>
              </a:pathLst>
            </a:custGeom>
            <a:solidFill>
              <a:srgbClr val="FDE5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716;p50"/>
            <p:cNvSpPr/>
            <p:nvPr/>
          </p:nvSpPr>
          <p:spPr>
            <a:xfrm>
              <a:off x="4893310" y="1437568"/>
              <a:ext cx="184417" cy="221191"/>
            </a:xfrm>
            <a:custGeom>
              <a:avLst/>
              <a:gdLst/>
              <a:ahLst/>
              <a:cxnLst/>
              <a:rect l="l" t="t" r="r" b="b"/>
              <a:pathLst>
                <a:path w="6043" h="7248" extrusionOk="0">
                  <a:moveTo>
                    <a:pt x="306" y="0"/>
                  </a:moveTo>
                  <a:cubicBezTo>
                    <a:pt x="0" y="0"/>
                    <a:pt x="303" y="2109"/>
                    <a:pt x="1277" y="4056"/>
                  </a:cubicBezTo>
                  <a:cubicBezTo>
                    <a:pt x="2413" y="6329"/>
                    <a:pt x="4251" y="7164"/>
                    <a:pt x="4788" y="7247"/>
                  </a:cubicBezTo>
                  <a:cubicBezTo>
                    <a:pt x="4788" y="7247"/>
                    <a:pt x="5786" y="5693"/>
                    <a:pt x="5914" y="5312"/>
                  </a:cubicBezTo>
                  <a:cubicBezTo>
                    <a:pt x="6042" y="4928"/>
                    <a:pt x="5000" y="5147"/>
                    <a:pt x="3961" y="4048"/>
                  </a:cubicBezTo>
                  <a:cubicBezTo>
                    <a:pt x="3707" y="3779"/>
                    <a:pt x="3488" y="3682"/>
                    <a:pt x="3304" y="3682"/>
                  </a:cubicBezTo>
                  <a:cubicBezTo>
                    <a:pt x="2823" y="3682"/>
                    <a:pt x="2574" y="4338"/>
                    <a:pt x="2532" y="4338"/>
                  </a:cubicBezTo>
                  <a:cubicBezTo>
                    <a:pt x="2524" y="4338"/>
                    <a:pt x="2523" y="4315"/>
                    <a:pt x="2530" y="4259"/>
                  </a:cubicBezTo>
                  <a:cubicBezTo>
                    <a:pt x="2583" y="3792"/>
                    <a:pt x="2530" y="3118"/>
                    <a:pt x="2530" y="3118"/>
                  </a:cubicBezTo>
                  <a:cubicBezTo>
                    <a:pt x="2530" y="3118"/>
                    <a:pt x="671" y="427"/>
                    <a:pt x="509" y="186"/>
                  </a:cubicBezTo>
                  <a:cubicBezTo>
                    <a:pt x="425" y="59"/>
                    <a:pt x="357" y="0"/>
                    <a:pt x="306" y="0"/>
                  </a:cubicBezTo>
                  <a:close/>
                </a:path>
              </a:pathLst>
            </a:custGeom>
            <a:solidFill>
              <a:srgbClr val="FDE5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717;p50"/>
            <p:cNvSpPr/>
            <p:nvPr/>
          </p:nvSpPr>
          <p:spPr>
            <a:xfrm>
              <a:off x="5283668" y="1721080"/>
              <a:ext cx="180358" cy="155120"/>
            </a:xfrm>
            <a:custGeom>
              <a:avLst/>
              <a:gdLst/>
              <a:ahLst/>
              <a:cxnLst/>
              <a:rect l="l" t="t" r="r" b="b"/>
              <a:pathLst>
                <a:path w="5910" h="5083" extrusionOk="0">
                  <a:moveTo>
                    <a:pt x="697" y="1"/>
                  </a:moveTo>
                  <a:cubicBezTo>
                    <a:pt x="697" y="1"/>
                    <a:pt x="165" y="513"/>
                    <a:pt x="82" y="1311"/>
                  </a:cubicBezTo>
                  <a:cubicBezTo>
                    <a:pt x="0" y="2106"/>
                    <a:pt x="768" y="4236"/>
                    <a:pt x="2021" y="4856"/>
                  </a:cubicBezTo>
                  <a:cubicBezTo>
                    <a:pt x="2350" y="5020"/>
                    <a:pt x="2775" y="5083"/>
                    <a:pt x="3222" y="5083"/>
                  </a:cubicBezTo>
                  <a:cubicBezTo>
                    <a:pt x="4477" y="5083"/>
                    <a:pt x="5909" y="4588"/>
                    <a:pt x="5886" y="4424"/>
                  </a:cubicBezTo>
                  <a:cubicBezTo>
                    <a:pt x="5860" y="4224"/>
                    <a:pt x="4154" y="3766"/>
                    <a:pt x="3686" y="3766"/>
                  </a:cubicBezTo>
                  <a:cubicBezTo>
                    <a:pt x="3633" y="3766"/>
                    <a:pt x="3596" y="3772"/>
                    <a:pt x="3579" y="3784"/>
                  </a:cubicBezTo>
                  <a:cubicBezTo>
                    <a:pt x="3414" y="3908"/>
                    <a:pt x="2981" y="4243"/>
                    <a:pt x="2981" y="4243"/>
                  </a:cubicBezTo>
                  <a:cubicBezTo>
                    <a:pt x="2981" y="4243"/>
                    <a:pt x="3098" y="3359"/>
                    <a:pt x="2981" y="3276"/>
                  </a:cubicBezTo>
                  <a:cubicBezTo>
                    <a:pt x="2865" y="3190"/>
                    <a:pt x="1062" y="987"/>
                    <a:pt x="697" y="1"/>
                  </a:cubicBezTo>
                  <a:close/>
                </a:path>
              </a:pathLst>
            </a:custGeom>
            <a:solidFill>
              <a:srgbClr val="FDE5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718;p50"/>
            <p:cNvSpPr/>
            <p:nvPr/>
          </p:nvSpPr>
          <p:spPr>
            <a:xfrm>
              <a:off x="5191411" y="1607645"/>
              <a:ext cx="57190" cy="84411"/>
            </a:xfrm>
            <a:custGeom>
              <a:avLst/>
              <a:gdLst/>
              <a:ahLst/>
              <a:cxnLst/>
              <a:rect l="l" t="t" r="r" b="b"/>
              <a:pathLst>
                <a:path w="1874" h="2766" extrusionOk="0">
                  <a:moveTo>
                    <a:pt x="1801" y="1"/>
                  </a:moveTo>
                  <a:cubicBezTo>
                    <a:pt x="1797" y="1"/>
                    <a:pt x="1793" y="3"/>
                    <a:pt x="1788" y="7"/>
                  </a:cubicBezTo>
                  <a:cubicBezTo>
                    <a:pt x="1683" y="97"/>
                    <a:pt x="65" y="278"/>
                    <a:pt x="65" y="278"/>
                  </a:cubicBezTo>
                  <a:cubicBezTo>
                    <a:pt x="65" y="278"/>
                    <a:pt x="1" y="2766"/>
                    <a:pt x="320" y="2766"/>
                  </a:cubicBezTo>
                  <a:cubicBezTo>
                    <a:pt x="329" y="2766"/>
                    <a:pt x="340" y="2763"/>
                    <a:pt x="350" y="2758"/>
                  </a:cubicBezTo>
                  <a:cubicBezTo>
                    <a:pt x="704" y="2597"/>
                    <a:pt x="1453" y="1889"/>
                    <a:pt x="1397" y="1674"/>
                  </a:cubicBezTo>
                  <a:cubicBezTo>
                    <a:pt x="1378" y="1603"/>
                    <a:pt x="1346" y="1579"/>
                    <a:pt x="1304" y="1579"/>
                  </a:cubicBezTo>
                  <a:cubicBezTo>
                    <a:pt x="1222" y="1579"/>
                    <a:pt x="1100" y="1668"/>
                    <a:pt x="956" y="1671"/>
                  </a:cubicBezTo>
                  <a:cubicBezTo>
                    <a:pt x="954" y="1671"/>
                    <a:pt x="952" y="1671"/>
                    <a:pt x="950" y="1671"/>
                  </a:cubicBezTo>
                  <a:cubicBezTo>
                    <a:pt x="755" y="1671"/>
                    <a:pt x="1592" y="1304"/>
                    <a:pt x="1608" y="1103"/>
                  </a:cubicBezTo>
                  <a:cubicBezTo>
                    <a:pt x="1626" y="912"/>
                    <a:pt x="1874" y="1"/>
                    <a:pt x="1801" y="1"/>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719;p50"/>
            <p:cNvSpPr/>
            <p:nvPr/>
          </p:nvSpPr>
          <p:spPr>
            <a:xfrm>
              <a:off x="3703009" y="1907667"/>
              <a:ext cx="388976" cy="619536"/>
            </a:xfrm>
            <a:custGeom>
              <a:avLst/>
              <a:gdLst/>
              <a:ahLst/>
              <a:cxnLst/>
              <a:rect l="l" t="t" r="r" b="b"/>
              <a:pathLst>
                <a:path w="12746" h="20301" extrusionOk="0">
                  <a:moveTo>
                    <a:pt x="3084" y="0"/>
                  </a:moveTo>
                  <a:cubicBezTo>
                    <a:pt x="1411" y="0"/>
                    <a:pt x="1" y="1656"/>
                    <a:pt x="1" y="1656"/>
                  </a:cubicBezTo>
                  <a:cubicBezTo>
                    <a:pt x="1" y="1656"/>
                    <a:pt x="231" y="10633"/>
                    <a:pt x="2888" y="14175"/>
                  </a:cubicBezTo>
                  <a:cubicBezTo>
                    <a:pt x="5813" y="18074"/>
                    <a:pt x="10160" y="17608"/>
                    <a:pt x="10281" y="19422"/>
                  </a:cubicBezTo>
                  <a:cubicBezTo>
                    <a:pt x="10293" y="19606"/>
                    <a:pt x="10288" y="19755"/>
                    <a:pt x="10272" y="19875"/>
                  </a:cubicBezTo>
                  <a:lnTo>
                    <a:pt x="10272" y="19875"/>
                  </a:lnTo>
                  <a:cubicBezTo>
                    <a:pt x="11006" y="19380"/>
                    <a:pt x="12746" y="18274"/>
                    <a:pt x="11350" y="17871"/>
                  </a:cubicBezTo>
                  <a:cubicBezTo>
                    <a:pt x="10431" y="17608"/>
                    <a:pt x="6155" y="14127"/>
                    <a:pt x="5914" y="11266"/>
                  </a:cubicBezTo>
                  <a:cubicBezTo>
                    <a:pt x="5674" y="8405"/>
                    <a:pt x="6735" y="3636"/>
                    <a:pt x="6020" y="2284"/>
                  </a:cubicBezTo>
                  <a:cubicBezTo>
                    <a:pt x="5101" y="550"/>
                    <a:pt x="4049" y="0"/>
                    <a:pt x="3084" y="0"/>
                  </a:cubicBezTo>
                  <a:close/>
                  <a:moveTo>
                    <a:pt x="10272" y="19875"/>
                  </a:moveTo>
                  <a:cubicBezTo>
                    <a:pt x="10133" y="19968"/>
                    <a:pt x="10030" y="20040"/>
                    <a:pt x="9991" y="20081"/>
                  </a:cubicBezTo>
                  <a:cubicBezTo>
                    <a:pt x="9887" y="20191"/>
                    <a:pt x="9937" y="20301"/>
                    <a:pt x="10023" y="20301"/>
                  </a:cubicBezTo>
                  <a:cubicBezTo>
                    <a:pt x="10108" y="20301"/>
                    <a:pt x="10229" y="20194"/>
                    <a:pt x="10272" y="19875"/>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720;p50"/>
            <p:cNvSpPr/>
            <p:nvPr/>
          </p:nvSpPr>
          <p:spPr>
            <a:xfrm>
              <a:off x="3513247" y="1882673"/>
              <a:ext cx="266082" cy="759703"/>
            </a:xfrm>
            <a:custGeom>
              <a:avLst/>
              <a:gdLst/>
              <a:ahLst/>
              <a:cxnLst/>
              <a:rect l="l" t="t" r="r" b="b"/>
              <a:pathLst>
                <a:path w="8719" h="24894" extrusionOk="0">
                  <a:moveTo>
                    <a:pt x="6645" y="1"/>
                  </a:moveTo>
                  <a:cubicBezTo>
                    <a:pt x="5763" y="1"/>
                    <a:pt x="4654" y="666"/>
                    <a:pt x="3423" y="2916"/>
                  </a:cubicBezTo>
                  <a:cubicBezTo>
                    <a:pt x="407" y="8419"/>
                    <a:pt x="1401" y="22967"/>
                    <a:pt x="1198" y="23655"/>
                  </a:cubicBezTo>
                  <a:cubicBezTo>
                    <a:pt x="1052" y="24147"/>
                    <a:pt x="1397" y="24340"/>
                    <a:pt x="1129" y="24340"/>
                  </a:cubicBezTo>
                  <a:cubicBezTo>
                    <a:pt x="1024" y="24340"/>
                    <a:pt x="825" y="24311"/>
                    <a:pt x="464" y="24258"/>
                  </a:cubicBezTo>
                  <a:cubicBezTo>
                    <a:pt x="388" y="24246"/>
                    <a:pt x="326" y="24241"/>
                    <a:pt x="276" y="24241"/>
                  </a:cubicBezTo>
                  <a:cubicBezTo>
                    <a:pt x="0" y="24241"/>
                    <a:pt x="119" y="24403"/>
                    <a:pt x="400" y="24567"/>
                  </a:cubicBezTo>
                  <a:cubicBezTo>
                    <a:pt x="683" y="24730"/>
                    <a:pt x="1130" y="24894"/>
                    <a:pt x="1509" y="24894"/>
                  </a:cubicBezTo>
                  <a:cubicBezTo>
                    <a:pt x="1821" y="24894"/>
                    <a:pt x="2086" y="24783"/>
                    <a:pt x="2176" y="24468"/>
                  </a:cubicBezTo>
                  <a:cubicBezTo>
                    <a:pt x="2831" y="22142"/>
                    <a:pt x="8718" y="1395"/>
                    <a:pt x="8718" y="1395"/>
                  </a:cubicBezTo>
                  <a:cubicBezTo>
                    <a:pt x="8718" y="1395"/>
                    <a:pt x="7920" y="1"/>
                    <a:pt x="6645"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721;p50"/>
            <p:cNvSpPr/>
            <p:nvPr/>
          </p:nvSpPr>
          <p:spPr>
            <a:xfrm>
              <a:off x="3455720" y="1252140"/>
              <a:ext cx="271575" cy="425811"/>
            </a:xfrm>
            <a:custGeom>
              <a:avLst/>
              <a:gdLst/>
              <a:ahLst/>
              <a:cxnLst/>
              <a:rect l="l" t="t" r="r" b="b"/>
              <a:pathLst>
                <a:path w="8899" h="13953" extrusionOk="0">
                  <a:moveTo>
                    <a:pt x="7048" y="0"/>
                  </a:moveTo>
                  <a:cubicBezTo>
                    <a:pt x="7008" y="0"/>
                    <a:pt x="6978" y="43"/>
                    <a:pt x="6971" y="138"/>
                  </a:cubicBezTo>
                  <a:cubicBezTo>
                    <a:pt x="6922" y="759"/>
                    <a:pt x="6889" y="1173"/>
                    <a:pt x="6610" y="1312"/>
                  </a:cubicBezTo>
                  <a:cubicBezTo>
                    <a:pt x="6331" y="1455"/>
                    <a:pt x="628" y="1279"/>
                    <a:pt x="305" y="6194"/>
                  </a:cubicBezTo>
                  <a:cubicBezTo>
                    <a:pt x="1" y="10865"/>
                    <a:pt x="5673" y="13952"/>
                    <a:pt x="5673" y="13952"/>
                  </a:cubicBezTo>
                  <a:cubicBezTo>
                    <a:pt x="5673" y="13952"/>
                    <a:pt x="8899" y="11546"/>
                    <a:pt x="8736" y="11069"/>
                  </a:cubicBezTo>
                  <a:cubicBezTo>
                    <a:pt x="8736" y="11069"/>
                    <a:pt x="4897" y="8581"/>
                    <a:pt x="4201" y="7214"/>
                  </a:cubicBezTo>
                  <a:cubicBezTo>
                    <a:pt x="2394" y="3665"/>
                    <a:pt x="5571" y="2991"/>
                    <a:pt x="6685" y="2133"/>
                  </a:cubicBezTo>
                  <a:cubicBezTo>
                    <a:pt x="7796" y="1277"/>
                    <a:pt x="7267" y="0"/>
                    <a:pt x="7048"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722;p50"/>
            <p:cNvSpPr/>
            <p:nvPr/>
          </p:nvSpPr>
          <p:spPr>
            <a:xfrm>
              <a:off x="3458833" y="1429328"/>
              <a:ext cx="263763" cy="269012"/>
            </a:xfrm>
            <a:custGeom>
              <a:avLst/>
              <a:gdLst/>
              <a:ahLst/>
              <a:cxnLst/>
              <a:rect l="l" t="t" r="r" b="b"/>
              <a:pathLst>
                <a:path w="8643" h="8815" extrusionOk="0">
                  <a:moveTo>
                    <a:pt x="4184" y="0"/>
                  </a:moveTo>
                  <a:cubicBezTo>
                    <a:pt x="4001" y="0"/>
                    <a:pt x="0" y="947"/>
                    <a:pt x="210" y="1992"/>
                  </a:cubicBezTo>
                  <a:cubicBezTo>
                    <a:pt x="422" y="3039"/>
                    <a:pt x="2722" y="7582"/>
                    <a:pt x="5307" y="8657"/>
                  </a:cubicBezTo>
                  <a:cubicBezTo>
                    <a:pt x="5567" y="8766"/>
                    <a:pt x="5809" y="8814"/>
                    <a:pt x="6033" y="8814"/>
                  </a:cubicBezTo>
                  <a:cubicBezTo>
                    <a:pt x="8039" y="8814"/>
                    <a:pt x="8642" y="4917"/>
                    <a:pt x="8642" y="4917"/>
                  </a:cubicBezTo>
                  <a:cubicBezTo>
                    <a:pt x="8642" y="4917"/>
                    <a:pt x="5856" y="2940"/>
                    <a:pt x="5021" y="1890"/>
                  </a:cubicBezTo>
                  <a:cubicBezTo>
                    <a:pt x="4185" y="840"/>
                    <a:pt x="4355" y="4"/>
                    <a:pt x="4185" y="1"/>
                  </a:cubicBezTo>
                  <a:cubicBezTo>
                    <a:pt x="4185" y="0"/>
                    <a:pt x="4184" y="0"/>
                    <a:pt x="4184" y="0"/>
                  </a:cubicBezTo>
                  <a:close/>
                </a:path>
              </a:pathLst>
            </a:custGeom>
            <a:solidFill>
              <a:srgbClr val="FDF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723;p50"/>
            <p:cNvSpPr/>
            <p:nvPr/>
          </p:nvSpPr>
          <p:spPr>
            <a:xfrm>
              <a:off x="3994092" y="2445029"/>
              <a:ext cx="77148" cy="106689"/>
            </a:xfrm>
            <a:custGeom>
              <a:avLst/>
              <a:gdLst/>
              <a:ahLst/>
              <a:cxnLst/>
              <a:rect l="l" t="t" r="r" b="b"/>
              <a:pathLst>
                <a:path w="2528" h="3496" extrusionOk="0">
                  <a:moveTo>
                    <a:pt x="893" y="0"/>
                  </a:moveTo>
                  <a:cubicBezTo>
                    <a:pt x="893" y="0"/>
                    <a:pt x="242" y="1024"/>
                    <a:pt x="351" y="1114"/>
                  </a:cubicBezTo>
                  <a:cubicBezTo>
                    <a:pt x="1004" y="1649"/>
                    <a:pt x="1" y="3496"/>
                    <a:pt x="188" y="3496"/>
                  </a:cubicBezTo>
                  <a:cubicBezTo>
                    <a:pt x="199" y="3496"/>
                    <a:pt x="213" y="3490"/>
                    <a:pt x="231" y="3478"/>
                  </a:cubicBezTo>
                  <a:cubicBezTo>
                    <a:pt x="577" y="3252"/>
                    <a:pt x="2527" y="847"/>
                    <a:pt x="2519" y="625"/>
                  </a:cubicBezTo>
                  <a:cubicBezTo>
                    <a:pt x="2508" y="399"/>
                    <a:pt x="893" y="0"/>
                    <a:pt x="893"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724;p50"/>
            <p:cNvSpPr/>
            <p:nvPr/>
          </p:nvSpPr>
          <p:spPr>
            <a:xfrm>
              <a:off x="4006177" y="2479514"/>
              <a:ext cx="19104" cy="13672"/>
            </a:xfrm>
            <a:custGeom>
              <a:avLst/>
              <a:gdLst/>
              <a:ahLst/>
              <a:cxnLst/>
              <a:rect l="l" t="t" r="r" b="b"/>
              <a:pathLst>
                <a:path w="626" h="448" extrusionOk="0">
                  <a:moveTo>
                    <a:pt x="518" y="0"/>
                  </a:moveTo>
                  <a:cubicBezTo>
                    <a:pt x="501" y="0"/>
                    <a:pt x="483" y="5"/>
                    <a:pt x="467" y="14"/>
                  </a:cubicBezTo>
                  <a:lnTo>
                    <a:pt x="57" y="270"/>
                  </a:lnTo>
                  <a:cubicBezTo>
                    <a:pt x="12" y="300"/>
                    <a:pt x="0" y="357"/>
                    <a:pt x="26" y="402"/>
                  </a:cubicBezTo>
                  <a:cubicBezTo>
                    <a:pt x="45" y="432"/>
                    <a:pt x="76" y="448"/>
                    <a:pt x="106" y="448"/>
                  </a:cubicBezTo>
                  <a:cubicBezTo>
                    <a:pt x="125" y="448"/>
                    <a:pt x="144" y="443"/>
                    <a:pt x="158" y="432"/>
                  </a:cubicBezTo>
                  <a:lnTo>
                    <a:pt x="568" y="177"/>
                  </a:lnTo>
                  <a:cubicBezTo>
                    <a:pt x="613" y="146"/>
                    <a:pt x="625" y="90"/>
                    <a:pt x="599" y="45"/>
                  </a:cubicBezTo>
                  <a:cubicBezTo>
                    <a:pt x="582" y="15"/>
                    <a:pt x="551" y="0"/>
                    <a:pt x="518"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725;p50"/>
            <p:cNvSpPr/>
            <p:nvPr/>
          </p:nvSpPr>
          <p:spPr>
            <a:xfrm>
              <a:off x="4007428" y="2492301"/>
              <a:ext cx="23834" cy="9491"/>
            </a:xfrm>
            <a:custGeom>
              <a:avLst/>
              <a:gdLst/>
              <a:ahLst/>
              <a:cxnLst/>
              <a:rect l="l" t="t" r="r" b="b"/>
              <a:pathLst>
                <a:path w="781" h="311" extrusionOk="0">
                  <a:moveTo>
                    <a:pt x="675" y="0"/>
                  </a:moveTo>
                  <a:cubicBezTo>
                    <a:pt x="670" y="0"/>
                    <a:pt x="665" y="1"/>
                    <a:pt x="659" y="1"/>
                  </a:cubicBezTo>
                  <a:lnTo>
                    <a:pt x="84" y="123"/>
                  </a:lnTo>
                  <a:cubicBezTo>
                    <a:pt x="35" y="133"/>
                    <a:pt x="1" y="182"/>
                    <a:pt x="12" y="235"/>
                  </a:cubicBezTo>
                  <a:cubicBezTo>
                    <a:pt x="20" y="281"/>
                    <a:pt x="61" y="310"/>
                    <a:pt x="103" y="310"/>
                  </a:cubicBezTo>
                  <a:cubicBezTo>
                    <a:pt x="110" y="310"/>
                    <a:pt x="117" y="310"/>
                    <a:pt x="121" y="307"/>
                  </a:cubicBezTo>
                  <a:lnTo>
                    <a:pt x="697" y="190"/>
                  </a:lnTo>
                  <a:cubicBezTo>
                    <a:pt x="750" y="179"/>
                    <a:pt x="780" y="130"/>
                    <a:pt x="772" y="77"/>
                  </a:cubicBezTo>
                  <a:cubicBezTo>
                    <a:pt x="762" y="29"/>
                    <a:pt x="722" y="0"/>
                    <a:pt x="675"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726;p50"/>
            <p:cNvSpPr/>
            <p:nvPr/>
          </p:nvSpPr>
          <p:spPr>
            <a:xfrm>
              <a:off x="4004773" y="2505760"/>
              <a:ext cx="23590" cy="7751"/>
            </a:xfrm>
            <a:custGeom>
              <a:avLst/>
              <a:gdLst/>
              <a:ahLst/>
              <a:cxnLst/>
              <a:rect l="l" t="t" r="r" b="b"/>
              <a:pathLst>
                <a:path w="773" h="254" extrusionOk="0">
                  <a:moveTo>
                    <a:pt x="101" y="0"/>
                  </a:moveTo>
                  <a:cubicBezTo>
                    <a:pt x="54" y="0"/>
                    <a:pt x="16" y="36"/>
                    <a:pt x="9" y="84"/>
                  </a:cubicBezTo>
                  <a:cubicBezTo>
                    <a:pt x="1" y="133"/>
                    <a:pt x="39" y="182"/>
                    <a:pt x="91" y="189"/>
                  </a:cubicBezTo>
                  <a:lnTo>
                    <a:pt x="659" y="253"/>
                  </a:lnTo>
                  <a:lnTo>
                    <a:pt x="671" y="253"/>
                  </a:lnTo>
                  <a:cubicBezTo>
                    <a:pt x="720" y="253"/>
                    <a:pt x="762" y="220"/>
                    <a:pt x="765" y="170"/>
                  </a:cubicBezTo>
                  <a:cubicBezTo>
                    <a:pt x="772" y="118"/>
                    <a:pt x="735" y="73"/>
                    <a:pt x="682" y="65"/>
                  </a:cubicBezTo>
                  <a:lnTo>
                    <a:pt x="114" y="1"/>
                  </a:lnTo>
                  <a:cubicBezTo>
                    <a:pt x="109" y="1"/>
                    <a:pt x="105" y="0"/>
                    <a:pt x="101"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727;p50"/>
            <p:cNvSpPr/>
            <p:nvPr/>
          </p:nvSpPr>
          <p:spPr>
            <a:xfrm>
              <a:off x="3478426" y="2592736"/>
              <a:ext cx="113800" cy="59540"/>
            </a:xfrm>
            <a:custGeom>
              <a:avLst/>
              <a:gdLst/>
              <a:ahLst/>
              <a:cxnLst/>
              <a:rect l="l" t="t" r="r" b="b"/>
              <a:pathLst>
                <a:path w="3729" h="1951" extrusionOk="0">
                  <a:moveTo>
                    <a:pt x="2508" y="0"/>
                  </a:moveTo>
                  <a:cubicBezTo>
                    <a:pt x="2439" y="0"/>
                    <a:pt x="2393" y="10"/>
                    <a:pt x="2384" y="35"/>
                  </a:cubicBezTo>
                  <a:cubicBezTo>
                    <a:pt x="2193" y="517"/>
                    <a:pt x="1339" y="556"/>
                    <a:pt x="723" y="556"/>
                  </a:cubicBezTo>
                  <a:cubicBezTo>
                    <a:pt x="605" y="556"/>
                    <a:pt x="496" y="555"/>
                    <a:pt x="402" y="555"/>
                  </a:cubicBezTo>
                  <a:cubicBezTo>
                    <a:pt x="145" y="555"/>
                    <a:pt x="1" y="565"/>
                    <a:pt x="99" y="645"/>
                  </a:cubicBezTo>
                  <a:cubicBezTo>
                    <a:pt x="409" y="899"/>
                    <a:pt x="3120" y="1950"/>
                    <a:pt x="3488" y="1950"/>
                  </a:cubicBezTo>
                  <a:cubicBezTo>
                    <a:pt x="3500" y="1950"/>
                    <a:pt x="3510" y="1949"/>
                    <a:pt x="3517" y="1946"/>
                  </a:cubicBezTo>
                  <a:cubicBezTo>
                    <a:pt x="3728" y="1868"/>
                    <a:pt x="3611" y="207"/>
                    <a:pt x="3611" y="207"/>
                  </a:cubicBezTo>
                  <a:cubicBezTo>
                    <a:pt x="3611" y="207"/>
                    <a:pt x="2822" y="0"/>
                    <a:pt x="2508"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728;p50"/>
            <p:cNvSpPr/>
            <p:nvPr/>
          </p:nvSpPr>
          <p:spPr>
            <a:xfrm>
              <a:off x="3538760" y="2598687"/>
              <a:ext cx="17853" cy="15350"/>
            </a:xfrm>
            <a:custGeom>
              <a:avLst/>
              <a:gdLst/>
              <a:ahLst/>
              <a:cxnLst/>
              <a:rect l="l" t="t" r="r" b="b"/>
              <a:pathLst>
                <a:path w="585" h="503" extrusionOk="0">
                  <a:moveTo>
                    <a:pt x="106" y="1"/>
                  </a:moveTo>
                  <a:cubicBezTo>
                    <a:pt x="80" y="1"/>
                    <a:pt x="53" y="12"/>
                    <a:pt x="35" y="35"/>
                  </a:cubicBezTo>
                  <a:cubicBezTo>
                    <a:pt x="1" y="77"/>
                    <a:pt x="4" y="133"/>
                    <a:pt x="46" y="167"/>
                  </a:cubicBezTo>
                  <a:lnTo>
                    <a:pt x="414" y="479"/>
                  </a:lnTo>
                  <a:cubicBezTo>
                    <a:pt x="433" y="495"/>
                    <a:pt x="456" y="502"/>
                    <a:pt x="475" y="502"/>
                  </a:cubicBezTo>
                  <a:cubicBezTo>
                    <a:pt x="505" y="502"/>
                    <a:pt x="532" y="490"/>
                    <a:pt x="550" y="468"/>
                  </a:cubicBezTo>
                  <a:cubicBezTo>
                    <a:pt x="584" y="431"/>
                    <a:pt x="577" y="370"/>
                    <a:pt x="539" y="337"/>
                  </a:cubicBezTo>
                  <a:lnTo>
                    <a:pt x="166" y="24"/>
                  </a:lnTo>
                  <a:cubicBezTo>
                    <a:pt x="149" y="9"/>
                    <a:pt x="128" y="1"/>
                    <a:pt x="106"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729;p50"/>
            <p:cNvSpPr/>
            <p:nvPr/>
          </p:nvSpPr>
          <p:spPr>
            <a:xfrm>
              <a:off x="3530856" y="2602471"/>
              <a:ext cx="15411" cy="21301"/>
            </a:xfrm>
            <a:custGeom>
              <a:avLst/>
              <a:gdLst/>
              <a:ahLst/>
              <a:cxnLst/>
              <a:rect l="l" t="t" r="r" b="b"/>
              <a:pathLst>
                <a:path w="505" h="698" extrusionOk="0">
                  <a:moveTo>
                    <a:pt x="108" y="0"/>
                  </a:moveTo>
                  <a:cubicBezTo>
                    <a:pt x="92" y="0"/>
                    <a:pt x="75" y="4"/>
                    <a:pt x="60" y="13"/>
                  </a:cubicBezTo>
                  <a:cubicBezTo>
                    <a:pt x="15" y="39"/>
                    <a:pt x="0" y="95"/>
                    <a:pt x="26" y="140"/>
                  </a:cubicBezTo>
                  <a:lnTo>
                    <a:pt x="312" y="653"/>
                  </a:lnTo>
                  <a:cubicBezTo>
                    <a:pt x="331" y="682"/>
                    <a:pt x="365" y="698"/>
                    <a:pt x="395" y="698"/>
                  </a:cubicBezTo>
                  <a:cubicBezTo>
                    <a:pt x="414" y="698"/>
                    <a:pt x="429" y="694"/>
                    <a:pt x="444" y="687"/>
                  </a:cubicBezTo>
                  <a:cubicBezTo>
                    <a:pt x="489" y="660"/>
                    <a:pt x="504" y="604"/>
                    <a:pt x="478" y="559"/>
                  </a:cubicBezTo>
                  <a:lnTo>
                    <a:pt x="188" y="46"/>
                  </a:lnTo>
                  <a:cubicBezTo>
                    <a:pt x="171" y="16"/>
                    <a:pt x="140" y="0"/>
                    <a:pt x="108"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730;p50"/>
            <p:cNvSpPr/>
            <p:nvPr/>
          </p:nvSpPr>
          <p:spPr>
            <a:xfrm>
              <a:off x="3520846" y="2602898"/>
              <a:ext cx="9796" cy="22949"/>
            </a:xfrm>
            <a:custGeom>
              <a:avLst/>
              <a:gdLst/>
              <a:ahLst/>
              <a:cxnLst/>
              <a:rect l="l" t="t" r="r" b="b"/>
              <a:pathLst>
                <a:path w="321" h="752" extrusionOk="0">
                  <a:moveTo>
                    <a:pt x="106" y="0"/>
                  </a:moveTo>
                  <a:cubicBezTo>
                    <a:pt x="100" y="0"/>
                    <a:pt x="94" y="1"/>
                    <a:pt x="87" y="3"/>
                  </a:cubicBezTo>
                  <a:cubicBezTo>
                    <a:pt x="35" y="14"/>
                    <a:pt x="0" y="63"/>
                    <a:pt x="12" y="112"/>
                  </a:cubicBezTo>
                  <a:lnTo>
                    <a:pt x="120" y="677"/>
                  </a:lnTo>
                  <a:cubicBezTo>
                    <a:pt x="132" y="722"/>
                    <a:pt x="170" y="752"/>
                    <a:pt x="215" y="752"/>
                  </a:cubicBezTo>
                  <a:cubicBezTo>
                    <a:pt x="223" y="752"/>
                    <a:pt x="226" y="752"/>
                    <a:pt x="233" y="748"/>
                  </a:cubicBezTo>
                  <a:cubicBezTo>
                    <a:pt x="287" y="741"/>
                    <a:pt x="320" y="687"/>
                    <a:pt x="309" y="639"/>
                  </a:cubicBezTo>
                  <a:lnTo>
                    <a:pt x="196" y="78"/>
                  </a:lnTo>
                  <a:cubicBezTo>
                    <a:pt x="186" y="32"/>
                    <a:pt x="148" y="0"/>
                    <a:pt x="106"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731;p50"/>
            <p:cNvSpPr/>
            <p:nvPr/>
          </p:nvSpPr>
          <p:spPr>
            <a:xfrm>
              <a:off x="3766395" y="1441108"/>
              <a:ext cx="200622" cy="217193"/>
            </a:xfrm>
            <a:custGeom>
              <a:avLst/>
              <a:gdLst/>
              <a:ahLst/>
              <a:cxnLst/>
              <a:rect l="l" t="t" r="r" b="b"/>
              <a:pathLst>
                <a:path w="6574" h="7117" extrusionOk="0">
                  <a:moveTo>
                    <a:pt x="1539" y="1"/>
                  </a:moveTo>
                  <a:cubicBezTo>
                    <a:pt x="615" y="1"/>
                    <a:pt x="0" y="3314"/>
                    <a:pt x="1327" y="4564"/>
                  </a:cubicBezTo>
                  <a:cubicBezTo>
                    <a:pt x="2550" y="5712"/>
                    <a:pt x="3483" y="7116"/>
                    <a:pt x="3828" y="7116"/>
                  </a:cubicBezTo>
                  <a:cubicBezTo>
                    <a:pt x="3902" y="7116"/>
                    <a:pt x="3948" y="7053"/>
                    <a:pt x="3965" y="6909"/>
                  </a:cubicBezTo>
                  <a:cubicBezTo>
                    <a:pt x="4067" y="6103"/>
                    <a:pt x="6573" y="5735"/>
                    <a:pt x="6002" y="3879"/>
                  </a:cubicBezTo>
                  <a:cubicBezTo>
                    <a:pt x="6002" y="3879"/>
                    <a:pt x="5607" y="2698"/>
                    <a:pt x="4692" y="2336"/>
                  </a:cubicBezTo>
                  <a:cubicBezTo>
                    <a:pt x="4523" y="2269"/>
                    <a:pt x="4376" y="2244"/>
                    <a:pt x="4246" y="2244"/>
                  </a:cubicBezTo>
                  <a:cubicBezTo>
                    <a:pt x="4047" y="2244"/>
                    <a:pt x="3887" y="2303"/>
                    <a:pt x="3750" y="2363"/>
                  </a:cubicBezTo>
                  <a:cubicBezTo>
                    <a:pt x="3616" y="2420"/>
                    <a:pt x="3505" y="2477"/>
                    <a:pt x="3402" y="2477"/>
                  </a:cubicBezTo>
                  <a:cubicBezTo>
                    <a:pt x="3309" y="2477"/>
                    <a:pt x="3223" y="2430"/>
                    <a:pt x="3133" y="2295"/>
                  </a:cubicBezTo>
                  <a:cubicBezTo>
                    <a:pt x="2784" y="1760"/>
                    <a:pt x="2618" y="266"/>
                    <a:pt x="1639" y="14"/>
                  </a:cubicBezTo>
                  <a:cubicBezTo>
                    <a:pt x="1606" y="5"/>
                    <a:pt x="1572" y="1"/>
                    <a:pt x="153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732;p50"/>
            <p:cNvSpPr/>
            <p:nvPr/>
          </p:nvSpPr>
          <p:spPr>
            <a:xfrm>
              <a:off x="3640020" y="1535592"/>
              <a:ext cx="301269" cy="219268"/>
            </a:xfrm>
            <a:custGeom>
              <a:avLst/>
              <a:gdLst/>
              <a:ahLst/>
              <a:cxnLst/>
              <a:rect l="l" t="t" r="r" b="b"/>
              <a:pathLst>
                <a:path w="9872" h="7185" extrusionOk="0">
                  <a:moveTo>
                    <a:pt x="5336" y="0"/>
                  </a:moveTo>
                  <a:lnTo>
                    <a:pt x="4045" y="1254"/>
                  </a:lnTo>
                  <a:cubicBezTo>
                    <a:pt x="4045" y="1254"/>
                    <a:pt x="4286" y="2357"/>
                    <a:pt x="2724" y="2940"/>
                  </a:cubicBezTo>
                  <a:cubicBezTo>
                    <a:pt x="1158" y="3520"/>
                    <a:pt x="563" y="5755"/>
                    <a:pt x="563" y="5755"/>
                  </a:cubicBezTo>
                  <a:cubicBezTo>
                    <a:pt x="0" y="6973"/>
                    <a:pt x="1864" y="7184"/>
                    <a:pt x="3645" y="7184"/>
                  </a:cubicBezTo>
                  <a:cubicBezTo>
                    <a:pt x="4220" y="7184"/>
                    <a:pt x="4787" y="7162"/>
                    <a:pt x="5261" y="7145"/>
                  </a:cubicBezTo>
                  <a:cubicBezTo>
                    <a:pt x="7178" y="7070"/>
                    <a:pt x="9871" y="2840"/>
                    <a:pt x="8082" y="2840"/>
                  </a:cubicBezTo>
                  <a:cubicBezTo>
                    <a:pt x="8062" y="2840"/>
                    <a:pt x="8041" y="2841"/>
                    <a:pt x="8020" y="2842"/>
                  </a:cubicBezTo>
                  <a:cubicBezTo>
                    <a:pt x="7978" y="2844"/>
                    <a:pt x="7938" y="2845"/>
                    <a:pt x="7898" y="2845"/>
                  </a:cubicBezTo>
                  <a:cubicBezTo>
                    <a:pt x="5800" y="2845"/>
                    <a:pt x="5336" y="0"/>
                    <a:pt x="5336"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733;p50"/>
            <p:cNvSpPr/>
            <p:nvPr/>
          </p:nvSpPr>
          <p:spPr>
            <a:xfrm>
              <a:off x="3694708" y="1468788"/>
              <a:ext cx="124359" cy="192657"/>
            </a:xfrm>
            <a:custGeom>
              <a:avLst/>
              <a:gdLst/>
              <a:ahLst/>
              <a:cxnLst/>
              <a:rect l="l" t="t" r="r" b="b"/>
              <a:pathLst>
                <a:path w="4075" h="6313" extrusionOk="0">
                  <a:moveTo>
                    <a:pt x="2998" y="0"/>
                  </a:moveTo>
                  <a:cubicBezTo>
                    <a:pt x="2892" y="0"/>
                    <a:pt x="2800" y="25"/>
                    <a:pt x="2743" y="74"/>
                  </a:cubicBezTo>
                  <a:cubicBezTo>
                    <a:pt x="2449" y="318"/>
                    <a:pt x="2995" y="3827"/>
                    <a:pt x="273" y="3951"/>
                  </a:cubicBezTo>
                  <a:cubicBezTo>
                    <a:pt x="96" y="3961"/>
                    <a:pt x="0" y="6312"/>
                    <a:pt x="1217" y="6312"/>
                  </a:cubicBezTo>
                  <a:cubicBezTo>
                    <a:pt x="1807" y="6312"/>
                    <a:pt x="2705" y="5760"/>
                    <a:pt x="4052" y="4120"/>
                  </a:cubicBezTo>
                  <a:cubicBezTo>
                    <a:pt x="4052" y="4120"/>
                    <a:pt x="3191" y="2039"/>
                    <a:pt x="3679" y="1124"/>
                  </a:cubicBezTo>
                  <a:cubicBezTo>
                    <a:pt x="4074" y="392"/>
                    <a:pt x="3423" y="0"/>
                    <a:pt x="2998"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734;p50"/>
            <p:cNvSpPr/>
            <p:nvPr/>
          </p:nvSpPr>
          <p:spPr>
            <a:xfrm>
              <a:off x="3735847" y="1443488"/>
              <a:ext cx="110107" cy="86914"/>
            </a:xfrm>
            <a:custGeom>
              <a:avLst/>
              <a:gdLst/>
              <a:ahLst/>
              <a:cxnLst/>
              <a:rect l="l" t="t" r="r" b="b"/>
              <a:pathLst>
                <a:path w="3608" h="2848" extrusionOk="0">
                  <a:moveTo>
                    <a:pt x="2025" y="1"/>
                  </a:moveTo>
                  <a:cubicBezTo>
                    <a:pt x="1565" y="1"/>
                    <a:pt x="973" y="262"/>
                    <a:pt x="759" y="865"/>
                  </a:cubicBezTo>
                  <a:cubicBezTo>
                    <a:pt x="759" y="865"/>
                    <a:pt x="1" y="2848"/>
                    <a:pt x="954" y="2848"/>
                  </a:cubicBezTo>
                  <a:cubicBezTo>
                    <a:pt x="972" y="2848"/>
                    <a:pt x="991" y="2847"/>
                    <a:pt x="1011" y="2846"/>
                  </a:cubicBezTo>
                  <a:cubicBezTo>
                    <a:pt x="3608" y="2649"/>
                    <a:pt x="2783" y="191"/>
                    <a:pt x="2328" y="45"/>
                  </a:cubicBezTo>
                  <a:cubicBezTo>
                    <a:pt x="2239" y="16"/>
                    <a:pt x="2136" y="1"/>
                    <a:pt x="2025"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735;p50"/>
            <p:cNvSpPr/>
            <p:nvPr/>
          </p:nvSpPr>
          <p:spPr>
            <a:xfrm>
              <a:off x="3733039" y="1429297"/>
              <a:ext cx="116119" cy="107727"/>
            </a:xfrm>
            <a:custGeom>
              <a:avLst/>
              <a:gdLst/>
              <a:ahLst/>
              <a:cxnLst/>
              <a:rect l="l" t="t" r="r" b="b"/>
              <a:pathLst>
                <a:path w="3805" h="3530" extrusionOk="0">
                  <a:moveTo>
                    <a:pt x="1798" y="1"/>
                  </a:moveTo>
                  <a:cubicBezTo>
                    <a:pt x="1640" y="1"/>
                    <a:pt x="1499" y="29"/>
                    <a:pt x="1388" y="88"/>
                  </a:cubicBezTo>
                  <a:cubicBezTo>
                    <a:pt x="834" y="388"/>
                    <a:pt x="0" y="1590"/>
                    <a:pt x="359" y="1590"/>
                  </a:cubicBezTo>
                  <a:cubicBezTo>
                    <a:pt x="361" y="1590"/>
                    <a:pt x="363" y="1590"/>
                    <a:pt x="365" y="1590"/>
                  </a:cubicBezTo>
                  <a:cubicBezTo>
                    <a:pt x="706" y="1583"/>
                    <a:pt x="1441" y="1267"/>
                    <a:pt x="1681" y="705"/>
                  </a:cubicBezTo>
                  <a:lnTo>
                    <a:pt x="1681" y="705"/>
                  </a:lnTo>
                  <a:cubicBezTo>
                    <a:pt x="1595" y="1037"/>
                    <a:pt x="1505" y="1749"/>
                    <a:pt x="2126" y="2208"/>
                  </a:cubicBezTo>
                  <a:cubicBezTo>
                    <a:pt x="2189" y="2254"/>
                    <a:pt x="2244" y="2272"/>
                    <a:pt x="2292" y="2272"/>
                  </a:cubicBezTo>
                  <a:cubicBezTo>
                    <a:pt x="2466" y="2272"/>
                    <a:pt x="2555" y="2035"/>
                    <a:pt x="2637" y="2035"/>
                  </a:cubicBezTo>
                  <a:cubicBezTo>
                    <a:pt x="2663" y="2035"/>
                    <a:pt x="2689" y="2060"/>
                    <a:pt x="2717" y="2128"/>
                  </a:cubicBezTo>
                  <a:cubicBezTo>
                    <a:pt x="2939" y="2670"/>
                    <a:pt x="2491" y="2448"/>
                    <a:pt x="2348" y="2769"/>
                  </a:cubicBezTo>
                  <a:cubicBezTo>
                    <a:pt x="2147" y="3214"/>
                    <a:pt x="2390" y="3530"/>
                    <a:pt x="2743" y="3530"/>
                  </a:cubicBezTo>
                  <a:cubicBezTo>
                    <a:pt x="3031" y="3530"/>
                    <a:pt x="3393" y="3319"/>
                    <a:pt x="3646" y="2795"/>
                  </a:cubicBezTo>
                  <a:cubicBezTo>
                    <a:pt x="3764" y="2554"/>
                    <a:pt x="3805" y="2170"/>
                    <a:pt x="3545" y="1221"/>
                  </a:cubicBezTo>
                  <a:cubicBezTo>
                    <a:pt x="3334" y="461"/>
                    <a:pt x="2434" y="1"/>
                    <a:pt x="179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736;p50"/>
            <p:cNvSpPr/>
            <p:nvPr/>
          </p:nvSpPr>
          <p:spPr>
            <a:xfrm>
              <a:off x="3761482" y="1522377"/>
              <a:ext cx="38208" cy="40802"/>
            </a:xfrm>
            <a:custGeom>
              <a:avLst/>
              <a:gdLst/>
              <a:ahLst/>
              <a:cxnLst/>
              <a:rect l="l" t="t" r="r" b="b"/>
              <a:pathLst>
                <a:path w="1252" h="1337" extrusionOk="0">
                  <a:moveTo>
                    <a:pt x="1194" y="0"/>
                  </a:moveTo>
                  <a:lnTo>
                    <a:pt x="1194" y="0"/>
                  </a:lnTo>
                  <a:cubicBezTo>
                    <a:pt x="1123" y="38"/>
                    <a:pt x="1051" y="68"/>
                    <a:pt x="972" y="98"/>
                  </a:cubicBezTo>
                  <a:cubicBezTo>
                    <a:pt x="822" y="193"/>
                    <a:pt x="596" y="290"/>
                    <a:pt x="313" y="290"/>
                  </a:cubicBezTo>
                  <a:lnTo>
                    <a:pt x="294" y="290"/>
                  </a:lnTo>
                  <a:cubicBezTo>
                    <a:pt x="294" y="290"/>
                    <a:pt x="246" y="1001"/>
                    <a:pt x="13" y="1310"/>
                  </a:cubicBezTo>
                  <a:cubicBezTo>
                    <a:pt x="1" y="1329"/>
                    <a:pt x="23" y="1336"/>
                    <a:pt x="72" y="1336"/>
                  </a:cubicBezTo>
                  <a:cubicBezTo>
                    <a:pt x="329" y="1336"/>
                    <a:pt x="1251" y="1062"/>
                    <a:pt x="1194"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737;p50"/>
            <p:cNvSpPr/>
            <p:nvPr/>
          </p:nvSpPr>
          <p:spPr>
            <a:xfrm>
              <a:off x="3791115" y="1520180"/>
              <a:ext cx="6836" cy="5188"/>
            </a:xfrm>
            <a:custGeom>
              <a:avLst/>
              <a:gdLst/>
              <a:ahLst/>
              <a:cxnLst/>
              <a:rect l="l" t="t" r="r" b="b"/>
              <a:pathLst>
                <a:path w="224" h="170" extrusionOk="0">
                  <a:moveTo>
                    <a:pt x="216" y="1"/>
                  </a:moveTo>
                  <a:cubicBezTo>
                    <a:pt x="216" y="1"/>
                    <a:pt x="140" y="84"/>
                    <a:pt x="1" y="170"/>
                  </a:cubicBezTo>
                  <a:cubicBezTo>
                    <a:pt x="80" y="140"/>
                    <a:pt x="152" y="110"/>
                    <a:pt x="223" y="72"/>
                  </a:cubicBezTo>
                  <a:cubicBezTo>
                    <a:pt x="219" y="50"/>
                    <a:pt x="219" y="27"/>
                    <a:pt x="216"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738;p50"/>
            <p:cNvSpPr/>
            <p:nvPr/>
          </p:nvSpPr>
          <p:spPr>
            <a:xfrm>
              <a:off x="3659734" y="1154696"/>
              <a:ext cx="264098" cy="247314"/>
            </a:xfrm>
            <a:custGeom>
              <a:avLst/>
              <a:gdLst/>
              <a:ahLst/>
              <a:cxnLst/>
              <a:rect l="l" t="t" r="r" b="b"/>
              <a:pathLst>
                <a:path w="8654" h="8104" extrusionOk="0">
                  <a:moveTo>
                    <a:pt x="606" y="0"/>
                  </a:moveTo>
                  <a:lnTo>
                    <a:pt x="0" y="7321"/>
                  </a:lnTo>
                  <a:lnTo>
                    <a:pt x="8029" y="8103"/>
                  </a:lnTo>
                  <a:lnTo>
                    <a:pt x="8654" y="685"/>
                  </a:lnTo>
                  <a:lnTo>
                    <a:pt x="606" y="0"/>
                  </a:ln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739;p50"/>
            <p:cNvSpPr/>
            <p:nvPr/>
          </p:nvSpPr>
          <p:spPr>
            <a:xfrm>
              <a:off x="3670172" y="1213016"/>
              <a:ext cx="251617" cy="25421"/>
            </a:xfrm>
            <a:custGeom>
              <a:avLst/>
              <a:gdLst/>
              <a:ahLst/>
              <a:cxnLst/>
              <a:rect l="l" t="t" r="r" b="b"/>
              <a:pathLst>
                <a:path w="8245" h="833" extrusionOk="0">
                  <a:moveTo>
                    <a:pt x="99" y="0"/>
                  </a:moveTo>
                  <a:cubicBezTo>
                    <a:pt x="53" y="0"/>
                    <a:pt x="8" y="37"/>
                    <a:pt x="4" y="87"/>
                  </a:cubicBezTo>
                  <a:cubicBezTo>
                    <a:pt x="1" y="140"/>
                    <a:pt x="38" y="185"/>
                    <a:pt x="91" y="190"/>
                  </a:cubicBezTo>
                  <a:lnTo>
                    <a:pt x="8138" y="833"/>
                  </a:lnTo>
                  <a:lnTo>
                    <a:pt x="8146" y="833"/>
                  </a:lnTo>
                  <a:cubicBezTo>
                    <a:pt x="8195" y="833"/>
                    <a:pt x="8236" y="795"/>
                    <a:pt x="8240" y="742"/>
                  </a:cubicBezTo>
                  <a:cubicBezTo>
                    <a:pt x="8244" y="694"/>
                    <a:pt x="8206" y="645"/>
                    <a:pt x="8154" y="641"/>
                  </a:cubicBezTo>
                  <a:lnTo>
                    <a:pt x="106" y="1"/>
                  </a:lnTo>
                  <a:cubicBezTo>
                    <a:pt x="103" y="1"/>
                    <a:pt x="101" y="0"/>
                    <a:pt x="9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740;p50"/>
            <p:cNvSpPr/>
            <p:nvPr/>
          </p:nvSpPr>
          <p:spPr>
            <a:xfrm>
              <a:off x="3735999" y="1172702"/>
              <a:ext cx="117553" cy="103637"/>
            </a:xfrm>
            <a:custGeom>
              <a:avLst/>
              <a:gdLst/>
              <a:ahLst/>
              <a:cxnLst/>
              <a:rect l="l" t="t" r="r" b="b"/>
              <a:pathLst>
                <a:path w="3852" h="3396" extrusionOk="0">
                  <a:moveTo>
                    <a:pt x="2673" y="189"/>
                  </a:moveTo>
                  <a:cubicBezTo>
                    <a:pt x="2688" y="189"/>
                    <a:pt x="2703" y="192"/>
                    <a:pt x="2718" y="201"/>
                  </a:cubicBezTo>
                  <a:cubicBezTo>
                    <a:pt x="2741" y="208"/>
                    <a:pt x="2752" y="219"/>
                    <a:pt x="2755" y="246"/>
                  </a:cubicBezTo>
                  <a:cubicBezTo>
                    <a:pt x="2820" y="494"/>
                    <a:pt x="2270" y="1262"/>
                    <a:pt x="1901" y="1698"/>
                  </a:cubicBezTo>
                  <a:lnTo>
                    <a:pt x="1897" y="1698"/>
                  </a:lnTo>
                  <a:cubicBezTo>
                    <a:pt x="1894" y="1672"/>
                    <a:pt x="1883" y="1650"/>
                    <a:pt x="1860" y="1634"/>
                  </a:cubicBezTo>
                  <a:cubicBezTo>
                    <a:pt x="1419" y="1314"/>
                    <a:pt x="754" y="693"/>
                    <a:pt x="844" y="392"/>
                  </a:cubicBezTo>
                  <a:cubicBezTo>
                    <a:pt x="848" y="377"/>
                    <a:pt x="851" y="373"/>
                    <a:pt x="851" y="370"/>
                  </a:cubicBezTo>
                  <a:cubicBezTo>
                    <a:pt x="1009" y="370"/>
                    <a:pt x="1494" y="946"/>
                    <a:pt x="1860" y="1476"/>
                  </a:cubicBezTo>
                  <a:cubicBezTo>
                    <a:pt x="1879" y="1501"/>
                    <a:pt x="1905" y="1516"/>
                    <a:pt x="1936" y="1516"/>
                  </a:cubicBezTo>
                  <a:cubicBezTo>
                    <a:pt x="1942" y="1516"/>
                    <a:pt x="1948" y="1515"/>
                    <a:pt x="1954" y="1514"/>
                  </a:cubicBezTo>
                  <a:cubicBezTo>
                    <a:pt x="1991" y="1511"/>
                    <a:pt x="2022" y="1480"/>
                    <a:pt x="2029" y="1443"/>
                  </a:cubicBezTo>
                  <a:cubicBezTo>
                    <a:pt x="2149" y="923"/>
                    <a:pt x="2428" y="189"/>
                    <a:pt x="2673" y="189"/>
                  </a:cubicBezTo>
                  <a:close/>
                  <a:moveTo>
                    <a:pt x="3509" y="1036"/>
                  </a:moveTo>
                  <a:cubicBezTo>
                    <a:pt x="3591" y="1036"/>
                    <a:pt x="3617" y="1062"/>
                    <a:pt x="3633" y="1085"/>
                  </a:cubicBezTo>
                  <a:cubicBezTo>
                    <a:pt x="3655" y="1118"/>
                    <a:pt x="3648" y="1141"/>
                    <a:pt x="3640" y="1160"/>
                  </a:cubicBezTo>
                  <a:cubicBezTo>
                    <a:pt x="3554" y="1363"/>
                    <a:pt x="2846" y="1585"/>
                    <a:pt x="2368" y="1676"/>
                  </a:cubicBezTo>
                  <a:cubicBezTo>
                    <a:pt x="2326" y="1687"/>
                    <a:pt x="2297" y="1721"/>
                    <a:pt x="2293" y="1759"/>
                  </a:cubicBezTo>
                  <a:cubicBezTo>
                    <a:pt x="2259" y="1744"/>
                    <a:pt x="2229" y="1725"/>
                    <a:pt x="2203" y="1709"/>
                  </a:cubicBezTo>
                  <a:cubicBezTo>
                    <a:pt x="2571" y="1443"/>
                    <a:pt x="3196" y="1036"/>
                    <a:pt x="3509" y="1036"/>
                  </a:cubicBezTo>
                  <a:close/>
                  <a:moveTo>
                    <a:pt x="938" y="1740"/>
                  </a:moveTo>
                  <a:cubicBezTo>
                    <a:pt x="1231" y="1740"/>
                    <a:pt x="1536" y="1770"/>
                    <a:pt x="1690" y="1792"/>
                  </a:cubicBezTo>
                  <a:cubicBezTo>
                    <a:pt x="1378" y="1924"/>
                    <a:pt x="825" y="2138"/>
                    <a:pt x="478" y="2138"/>
                  </a:cubicBezTo>
                  <a:cubicBezTo>
                    <a:pt x="354" y="2138"/>
                    <a:pt x="275" y="2112"/>
                    <a:pt x="249" y="2056"/>
                  </a:cubicBezTo>
                  <a:cubicBezTo>
                    <a:pt x="200" y="1954"/>
                    <a:pt x="226" y="1912"/>
                    <a:pt x="234" y="1898"/>
                  </a:cubicBezTo>
                  <a:cubicBezTo>
                    <a:pt x="264" y="1849"/>
                    <a:pt x="392" y="1740"/>
                    <a:pt x="938" y="1740"/>
                  </a:cubicBezTo>
                  <a:close/>
                  <a:moveTo>
                    <a:pt x="2500" y="1875"/>
                  </a:moveTo>
                  <a:lnTo>
                    <a:pt x="2500" y="1875"/>
                  </a:lnTo>
                  <a:cubicBezTo>
                    <a:pt x="2959" y="1928"/>
                    <a:pt x="3595" y="2082"/>
                    <a:pt x="3652" y="2346"/>
                  </a:cubicBezTo>
                  <a:cubicBezTo>
                    <a:pt x="3652" y="2346"/>
                    <a:pt x="3644" y="2350"/>
                    <a:pt x="3622" y="2350"/>
                  </a:cubicBezTo>
                  <a:cubicBezTo>
                    <a:pt x="3414" y="2350"/>
                    <a:pt x="2887" y="2090"/>
                    <a:pt x="2500" y="1875"/>
                  </a:cubicBezTo>
                  <a:close/>
                  <a:moveTo>
                    <a:pt x="1815" y="2015"/>
                  </a:moveTo>
                  <a:cubicBezTo>
                    <a:pt x="1725" y="2380"/>
                    <a:pt x="1541" y="2884"/>
                    <a:pt x="1219" y="2884"/>
                  </a:cubicBezTo>
                  <a:cubicBezTo>
                    <a:pt x="1202" y="2884"/>
                    <a:pt x="1185" y="2883"/>
                    <a:pt x="1167" y="2880"/>
                  </a:cubicBezTo>
                  <a:cubicBezTo>
                    <a:pt x="1126" y="2876"/>
                    <a:pt x="1100" y="2861"/>
                    <a:pt x="1096" y="2850"/>
                  </a:cubicBezTo>
                  <a:cubicBezTo>
                    <a:pt x="1065" y="2730"/>
                    <a:pt x="1416" y="2350"/>
                    <a:pt x="1815" y="2015"/>
                  </a:cubicBezTo>
                  <a:close/>
                  <a:moveTo>
                    <a:pt x="2071" y="1867"/>
                  </a:moveTo>
                  <a:lnTo>
                    <a:pt x="2071" y="1867"/>
                  </a:lnTo>
                  <a:cubicBezTo>
                    <a:pt x="2402" y="2259"/>
                    <a:pt x="2872" y="2911"/>
                    <a:pt x="2839" y="3132"/>
                  </a:cubicBezTo>
                  <a:cubicBezTo>
                    <a:pt x="2835" y="3155"/>
                    <a:pt x="2823" y="3159"/>
                    <a:pt x="2820" y="3163"/>
                  </a:cubicBezTo>
                  <a:cubicBezTo>
                    <a:pt x="2771" y="3193"/>
                    <a:pt x="2726" y="3208"/>
                    <a:pt x="2684" y="3208"/>
                  </a:cubicBezTo>
                  <a:cubicBezTo>
                    <a:pt x="2380" y="3208"/>
                    <a:pt x="2154" y="2425"/>
                    <a:pt x="2071" y="1867"/>
                  </a:cubicBezTo>
                  <a:close/>
                  <a:moveTo>
                    <a:pt x="2673" y="1"/>
                  </a:moveTo>
                  <a:cubicBezTo>
                    <a:pt x="2281" y="1"/>
                    <a:pt x="2010" y="788"/>
                    <a:pt x="1897" y="1198"/>
                  </a:cubicBezTo>
                  <a:cubicBezTo>
                    <a:pt x="1634" y="828"/>
                    <a:pt x="1129" y="182"/>
                    <a:pt x="851" y="182"/>
                  </a:cubicBezTo>
                  <a:cubicBezTo>
                    <a:pt x="810" y="182"/>
                    <a:pt x="704" y="196"/>
                    <a:pt x="663" y="340"/>
                  </a:cubicBezTo>
                  <a:cubicBezTo>
                    <a:pt x="546" y="724"/>
                    <a:pt x="1119" y="1273"/>
                    <a:pt x="1480" y="1578"/>
                  </a:cubicBezTo>
                  <a:cubicBezTo>
                    <a:pt x="1322" y="1563"/>
                    <a:pt x="1129" y="1548"/>
                    <a:pt x="938" y="1548"/>
                  </a:cubicBezTo>
                  <a:cubicBezTo>
                    <a:pt x="460" y="1548"/>
                    <a:pt x="177" y="1631"/>
                    <a:pt x="76" y="1796"/>
                  </a:cubicBezTo>
                  <a:cubicBezTo>
                    <a:pt x="34" y="1864"/>
                    <a:pt x="0" y="1977"/>
                    <a:pt x="80" y="2143"/>
                  </a:cubicBezTo>
                  <a:cubicBezTo>
                    <a:pt x="139" y="2267"/>
                    <a:pt x="275" y="2331"/>
                    <a:pt x="478" y="2331"/>
                  </a:cubicBezTo>
                  <a:cubicBezTo>
                    <a:pt x="749" y="2331"/>
                    <a:pt x="1122" y="2218"/>
                    <a:pt x="1427" y="2101"/>
                  </a:cubicBezTo>
                  <a:lnTo>
                    <a:pt x="1427" y="2101"/>
                  </a:lnTo>
                  <a:cubicBezTo>
                    <a:pt x="1141" y="2372"/>
                    <a:pt x="858" y="2696"/>
                    <a:pt x="912" y="2895"/>
                  </a:cubicBezTo>
                  <a:cubicBezTo>
                    <a:pt x="930" y="2963"/>
                    <a:pt x="983" y="3046"/>
                    <a:pt x="1141" y="3069"/>
                  </a:cubicBezTo>
                  <a:cubicBezTo>
                    <a:pt x="1167" y="3072"/>
                    <a:pt x="1194" y="3076"/>
                    <a:pt x="1220" y="3076"/>
                  </a:cubicBezTo>
                  <a:cubicBezTo>
                    <a:pt x="1607" y="3076"/>
                    <a:pt x="1829" y="2613"/>
                    <a:pt x="1946" y="2244"/>
                  </a:cubicBezTo>
                  <a:cubicBezTo>
                    <a:pt x="2055" y="2722"/>
                    <a:pt x="2278" y="3396"/>
                    <a:pt x="2684" y="3396"/>
                  </a:cubicBezTo>
                  <a:cubicBezTo>
                    <a:pt x="2764" y="3396"/>
                    <a:pt x="2839" y="3373"/>
                    <a:pt x="2917" y="3324"/>
                  </a:cubicBezTo>
                  <a:cubicBezTo>
                    <a:pt x="2978" y="3290"/>
                    <a:pt x="3012" y="3234"/>
                    <a:pt x="3023" y="3163"/>
                  </a:cubicBezTo>
                  <a:cubicBezTo>
                    <a:pt x="3064" y="2911"/>
                    <a:pt x="2752" y="2432"/>
                    <a:pt x="2488" y="2086"/>
                  </a:cubicBezTo>
                  <a:lnTo>
                    <a:pt x="2488" y="2086"/>
                  </a:lnTo>
                  <a:cubicBezTo>
                    <a:pt x="2865" y="2289"/>
                    <a:pt x="3377" y="2538"/>
                    <a:pt x="3622" y="2538"/>
                  </a:cubicBezTo>
                  <a:cubicBezTo>
                    <a:pt x="3697" y="2538"/>
                    <a:pt x="3757" y="2515"/>
                    <a:pt x="3794" y="2470"/>
                  </a:cubicBezTo>
                  <a:cubicBezTo>
                    <a:pt x="3817" y="2444"/>
                    <a:pt x="3843" y="2391"/>
                    <a:pt x="3829" y="2308"/>
                  </a:cubicBezTo>
                  <a:cubicBezTo>
                    <a:pt x="3768" y="1988"/>
                    <a:pt x="3283" y="1827"/>
                    <a:pt x="2891" y="1747"/>
                  </a:cubicBezTo>
                  <a:cubicBezTo>
                    <a:pt x="3264" y="1638"/>
                    <a:pt x="3716" y="1465"/>
                    <a:pt x="3813" y="1235"/>
                  </a:cubicBezTo>
                  <a:cubicBezTo>
                    <a:pt x="3851" y="1153"/>
                    <a:pt x="3843" y="1062"/>
                    <a:pt x="3791" y="983"/>
                  </a:cubicBezTo>
                  <a:cubicBezTo>
                    <a:pt x="3753" y="919"/>
                    <a:pt x="3671" y="844"/>
                    <a:pt x="3509" y="844"/>
                  </a:cubicBezTo>
                  <a:cubicBezTo>
                    <a:pt x="3226" y="844"/>
                    <a:pt x="2790" y="1089"/>
                    <a:pt x="2439" y="1314"/>
                  </a:cubicBezTo>
                  <a:cubicBezTo>
                    <a:pt x="2714" y="934"/>
                    <a:pt x="3004" y="456"/>
                    <a:pt x="2940" y="201"/>
                  </a:cubicBezTo>
                  <a:cubicBezTo>
                    <a:pt x="2922" y="114"/>
                    <a:pt x="2868" y="53"/>
                    <a:pt x="2786" y="24"/>
                  </a:cubicBezTo>
                  <a:cubicBezTo>
                    <a:pt x="2748" y="8"/>
                    <a:pt x="2710" y="1"/>
                    <a:pt x="2673"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741;p50"/>
            <p:cNvSpPr/>
            <p:nvPr/>
          </p:nvSpPr>
          <p:spPr>
            <a:xfrm>
              <a:off x="3780342" y="1162112"/>
              <a:ext cx="23102" cy="232879"/>
            </a:xfrm>
            <a:custGeom>
              <a:avLst/>
              <a:gdLst/>
              <a:ahLst/>
              <a:cxnLst/>
              <a:rect l="l" t="t" r="r" b="b"/>
              <a:pathLst>
                <a:path w="757" h="7631" extrusionOk="0">
                  <a:moveTo>
                    <a:pt x="660" y="1"/>
                  </a:moveTo>
                  <a:cubicBezTo>
                    <a:pt x="607" y="1"/>
                    <a:pt x="569" y="41"/>
                    <a:pt x="565" y="91"/>
                  </a:cubicBezTo>
                  <a:lnTo>
                    <a:pt x="4" y="7530"/>
                  </a:lnTo>
                  <a:cubicBezTo>
                    <a:pt x="1" y="7582"/>
                    <a:pt x="41" y="7627"/>
                    <a:pt x="91" y="7631"/>
                  </a:cubicBezTo>
                  <a:lnTo>
                    <a:pt x="98" y="7631"/>
                  </a:lnTo>
                  <a:cubicBezTo>
                    <a:pt x="147" y="7631"/>
                    <a:pt x="189" y="7594"/>
                    <a:pt x="192" y="7544"/>
                  </a:cubicBezTo>
                  <a:lnTo>
                    <a:pt x="753" y="103"/>
                  </a:lnTo>
                  <a:cubicBezTo>
                    <a:pt x="757" y="54"/>
                    <a:pt x="719" y="6"/>
                    <a:pt x="666" y="1"/>
                  </a:cubicBezTo>
                  <a:cubicBezTo>
                    <a:pt x="664" y="1"/>
                    <a:pt x="662" y="1"/>
                    <a:pt x="660"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742;p50"/>
            <p:cNvSpPr/>
            <p:nvPr/>
          </p:nvSpPr>
          <p:spPr>
            <a:xfrm>
              <a:off x="3881418" y="1277715"/>
              <a:ext cx="237914" cy="410796"/>
            </a:xfrm>
            <a:custGeom>
              <a:avLst/>
              <a:gdLst/>
              <a:ahLst/>
              <a:cxnLst/>
              <a:rect l="l" t="t" r="r" b="b"/>
              <a:pathLst>
                <a:path w="7796" h="13461" extrusionOk="0">
                  <a:moveTo>
                    <a:pt x="993" y="0"/>
                  </a:moveTo>
                  <a:cubicBezTo>
                    <a:pt x="766" y="0"/>
                    <a:pt x="247" y="923"/>
                    <a:pt x="761" y="1931"/>
                  </a:cubicBezTo>
                  <a:cubicBezTo>
                    <a:pt x="1401" y="3184"/>
                    <a:pt x="5865" y="4298"/>
                    <a:pt x="4043" y="8495"/>
                  </a:cubicBezTo>
                  <a:cubicBezTo>
                    <a:pt x="3430" y="9904"/>
                    <a:pt x="189" y="10039"/>
                    <a:pt x="189" y="10039"/>
                  </a:cubicBezTo>
                  <a:cubicBezTo>
                    <a:pt x="0" y="10502"/>
                    <a:pt x="998" y="13460"/>
                    <a:pt x="998" y="13460"/>
                  </a:cubicBezTo>
                  <a:cubicBezTo>
                    <a:pt x="998" y="13460"/>
                    <a:pt x="7100" y="11992"/>
                    <a:pt x="7446" y="7324"/>
                  </a:cubicBezTo>
                  <a:cubicBezTo>
                    <a:pt x="7796" y="2654"/>
                    <a:pt x="1642" y="1528"/>
                    <a:pt x="1371" y="1374"/>
                  </a:cubicBezTo>
                  <a:cubicBezTo>
                    <a:pt x="1103" y="1216"/>
                    <a:pt x="1096" y="798"/>
                    <a:pt x="1088" y="177"/>
                  </a:cubicBezTo>
                  <a:cubicBezTo>
                    <a:pt x="1087" y="55"/>
                    <a:pt x="1049" y="0"/>
                    <a:pt x="993"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743;p50"/>
            <p:cNvSpPr/>
            <p:nvPr/>
          </p:nvSpPr>
          <p:spPr>
            <a:xfrm>
              <a:off x="3608372" y="1432990"/>
              <a:ext cx="517394" cy="500273"/>
            </a:xfrm>
            <a:custGeom>
              <a:avLst/>
              <a:gdLst/>
              <a:ahLst/>
              <a:cxnLst/>
              <a:rect l="l" t="t" r="r" b="b"/>
              <a:pathLst>
                <a:path w="16954" h="16393" extrusionOk="0">
                  <a:moveTo>
                    <a:pt x="14763" y="1"/>
                  </a:moveTo>
                  <a:cubicBezTo>
                    <a:pt x="14194" y="1"/>
                    <a:pt x="13641" y="53"/>
                    <a:pt x="13341" y="53"/>
                  </a:cubicBezTo>
                  <a:cubicBezTo>
                    <a:pt x="13304" y="53"/>
                    <a:pt x="13271" y="52"/>
                    <a:pt x="13242" y="50"/>
                  </a:cubicBezTo>
                  <a:cubicBezTo>
                    <a:pt x="13238" y="50"/>
                    <a:pt x="13234" y="50"/>
                    <a:pt x="13230" y="50"/>
                  </a:cubicBezTo>
                  <a:cubicBezTo>
                    <a:pt x="12658" y="50"/>
                    <a:pt x="13109" y="2708"/>
                    <a:pt x="12271" y="3825"/>
                  </a:cubicBezTo>
                  <a:cubicBezTo>
                    <a:pt x="11428" y="4951"/>
                    <a:pt x="7412" y="4966"/>
                    <a:pt x="6998" y="5007"/>
                  </a:cubicBezTo>
                  <a:cubicBezTo>
                    <a:pt x="6584" y="5052"/>
                    <a:pt x="6015" y="6329"/>
                    <a:pt x="4939" y="6329"/>
                  </a:cubicBezTo>
                  <a:cubicBezTo>
                    <a:pt x="4208" y="6329"/>
                    <a:pt x="4050" y="4898"/>
                    <a:pt x="4050" y="4898"/>
                  </a:cubicBezTo>
                  <a:cubicBezTo>
                    <a:pt x="4050" y="4898"/>
                    <a:pt x="3879" y="4750"/>
                    <a:pt x="3564" y="4750"/>
                  </a:cubicBezTo>
                  <a:cubicBezTo>
                    <a:pt x="3464" y="4750"/>
                    <a:pt x="3350" y="4765"/>
                    <a:pt x="3223" y="4804"/>
                  </a:cubicBezTo>
                  <a:cubicBezTo>
                    <a:pt x="2692" y="4966"/>
                    <a:pt x="253" y="8139"/>
                    <a:pt x="129" y="9404"/>
                  </a:cubicBezTo>
                  <a:cubicBezTo>
                    <a:pt x="0" y="10672"/>
                    <a:pt x="1562" y="10627"/>
                    <a:pt x="1849" y="11591"/>
                  </a:cubicBezTo>
                  <a:cubicBezTo>
                    <a:pt x="2135" y="12557"/>
                    <a:pt x="1303" y="14143"/>
                    <a:pt x="1303" y="14737"/>
                  </a:cubicBezTo>
                  <a:cubicBezTo>
                    <a:pt x="1303" y="15209"/>
                    <a:pt x="5416" y="16392"/>
                    <a:pt x="7267" y="16392"/>
                  </a:cubicBezTo>
                  <a:cubicBezTo>
                    <a:pt x="7736" y="16392"/>
                    <a:pt x="8059" y="16316"/>
                    <a:pt x="8134" y="16134"/>
                  </a:cubicBezTo>
                  <a:cubicBezTo>
                    <a:pt x="8507" y="15234"/>
                    <a:pt x="6918" y="10168"/>
                    <a:pt x="10442" y="9463"/>
                  </a:cubicBezTo>
                  <a:cubicBezTo>
                    <a:pt x="16626" y="8226"/>
                    <a:pt x="16954" y="1522"/>
                    <a:pt x="16600" y="610"/>
                  </a:cubicBezTo>
                  <a:cubicBezTo>
                    <a:pt x="16403" y="105"/>
                    <a:pt x="15567" y="1"/>
                    <a:pt x="14763" y="1"/>
                  </a:cubicBezTo>
                  <a:close/>
                </a:path>
              </a:pathLst>
            </a:custGeom>
            <a:solidFill>
              <a:srgbClr val="FDF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744;p50"/>
            <p:cNvSpPr/>
            <p:nvPr/>
          </p:nvSpPr>
          <p:spPr>
            <a:xfrm>
              <a:off x="3473055" y="1834790"/>
              <a:ext cx="549773" cy="367980"/>
            </a:xfrm>
            <a:custGeom>
              <a:avLst/>
              <a:gdLst/>
              <a:ahLst/>
              <a:cxnLst/>
              <a:rect l="l" t="t" r="r" b="b"/>
              <a:pathLst>
                <a:path w="18015" h="12058" extrusionOk="0">
                  <a:moveTo>
                    <a:pt x="7237" y="0"/>
                  </a:moveTo>
                  <a:cubicBezTo>
                    <a:pt x="6645" y="0"/>
                    <a:pt x="6224" y="8"/>
                    <a:pt x="6147" y="28"/>
                  </a:cubicBezTo>
                  <a:cubicBezTo>
                    <a:pt x="4695" y="408"/>
                    <a:pt x="3095" y="6250"/>
                    <a:pt x="2289" y="7089"/>
                  </a:cubicBezTo>
                  <a:cubicBezTo>
                    <a:pt x="972" y="8459"/>
                    <a:pt x="1" y="8177"/>
                    <a:pt x="246" y="9076"/>
                  </a:cubicBezTo>
                  <a:cubicBezTo>
                    <a:pt x="599" y="10386"/>
                    <a:pt x="4995" y="12058"/>
                    <a:pt x="8176" y="12058"/>
                  </a:cubicBezTo>
                  <a:cubicBezTo>
                    <a:pt x="14771" y="12058"/>
                    <a:pt x="18015" y="9980"/>
                    <a:pt x="17194" y="9272"/>
                  </a:cubicBezTo>
                  <a:cubicBezTo>
                    <a:pt x="16371" y="8565"/>
                    <a:pt x="14514" y="7292"/>
                    <a:pt x="14514" y="3878"/>
                  </a:cubicBezTo>
                  <a:cubicBezTo>
                    <a:pt x="14514" y="1255"/>
                    <a:pt x="12523" y="73"/>
                    <a:pt x="12523" y="73"/>
                  </a:cubicBezTo>
                  <a:cubicBezTo>
                    <a:pt x="12523" y="73"/>
                    <a:pt x="9064" y="0"/>
                    <a:pt x="723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745;p50"/>
            <p:cNvSpPr/>
            <p:nvPr/>
          </p:nvSpPr>
          <p:spPr>
            <a:xfrm>
              <a:off x="3765053" y="1390204"/>
              <a:ext cx="141327" cy="108703"/>
            </a:xfrm>
            <a:custGeom>
              <a:avLst/>
              <a:gdLst/>
              <a:ahLst/>
              <a:cxnLst/>
              <a:rect l="l" t="t" r="r" b="b"/>
              <a:pathLst>
                <a:path w="4631" h="3562" extrusionOk="0">
                  <a:moveTo>
                    <a:pt x="1691" y="0"/>
                  </a:moveTo>
                  <a:cubicBezTo>
                    <a:pt x="412" y="0"/>
                    <a:pt x="0" y="1591"/>
                    <a:pt x="0" y="1591"/>
                  </a:cubicBezTo>
                  <a:cubicBezTo>
                    <a:pt x="0" y="1591"/>
                    <a:pt x="138" y="1562"/>
                    <a:pt x="368" y="1562"/>
                  </a:cubicBezTo>
                  <a:cubicBezTo>
                    <a:pt x="820" y="1562"/>
                    <a:pt x="1629" y="1675"/>
                    <a:pt x="2458" y="2340"/>
                  </a:cubicBezTo>
                  <a:cubicBezTo>
                    <a:pt x="2529" y="2397"/>
                    <a:pt x="2593" y="2421"/>
                    <a:pt x="2654" y="2421"/>
                  </a:cubicBezTo>
                  <a:cubicBezTo>
                    <a:pt x="2930" y="2421"/>
                    <a:pt x="3121" y="1932"/>
                    <a:pt x="3451" y="1932"/>
                  </a:cubicBezTo>
                  <a:cubicBezTo>
                    <a:pt x="3464" y="1932"/>
                    <a:pt x="3477" y="1932"/>
                    <a:pt x="3490" y="1934"/>
                  </a:cubicBezTo>
                  <a:cubicBezTo>
                    <a:pt x="3881" y="1979"/>
                    <a:pt x="4046" y="3561"/>
                    <a:pt x="4196" y="3561"/>
                  </a:cubicBezTo>
                  <a:cubicBezTo>
                    <a:pt x="4209" y="3561"/>
                    <a:pt x="4222" y="3549"/>
                    <a:pt x="4235" y="3522"/>
                  </a:cubicBezTo>
                  <a:cubicBezTo>
                    <a:pt x="4401" y="3187"/>
                    <a:pt x="4630" y="1218"/>
                    <a:pt x="2616" y="240"/>
                  </a:cubicBezTo>
                  <a:cubicBezTo>
                    <a:pt x="2267" y="70"/>
                    <a:pt x="1960" y="0"/>
                    <a:pt x="169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746;p50"/>
            <p:cNvSpPr/>
            <p:nvPr/>
          </p:nvSpPr>
          <p:spPr>
            <a:xfrm>
              <a:off x="3878428" y="1486092"/>
              <a:ext cx="27954" cy="25848"/>
            </a:xfrm>
            <a:custGeom>
              <a:avLst/>
              <a:gdLst/>
              <a:ahLst/>
              <a:cxnLst/>
              <a:rect l="l" t="t" r="r" b="b"/>
              <a:pathLst>
                <a:path w="916" h="847" extrusionOk="0">
                  <a:moveTo>
                    <a:pt x="457" y="1"/>
                  </a:moveTo>
                  <a:cubicBezTo>
                    <a:pt x="432" y="1"/>
                    <a:pt x="407" y="3"/>
                    <a:pt x="381" y="8"/>
                  </a:cubicBezTo>
                  <a:cubicBezTo>
                    <a:pt x="152" y="53"/>
                    <a:pt x="1" y="271"/>
                    <a:pt x="42" y="501"/>
                  </a:cubicBezTo>
                  <a:cubicBezTo>
                    <a:pt x="79" y="705"/>
                    <a:pt x="259" y="846"/>
                    <a:pt x="457" y="846"/>
                  </a:cubicBezTo>
                  <a:cubicBezTo>
                    <a:pt x="481" y="846"/>
                    <a:pt x="506" y="844"/>
                    <a:pt x="531" y="840"/>
                  </a:cubicBezTo>
                  <a:cubicBezTo>
                    <a:pt x="761" y="795"/>
                    <a:pt x="915" y="576"/>
                    <a:pt x="870" y="347"/>
                  </a:cubicBezTo>
                  <a:cubicBezTo>
                    <a:pt x="834" y="143"/>
                    <a:pt x="657" y="1"/>
                    <a:pt x="457" y="1"/>
                  </a:cubicBezTo>
                  <a:close/>
                </a:path>
              </a:pathLst>
            </a:custGeom>
            <a:solidFill>
              <a:srgbClr val="F8F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747;p50"/>
            <p:cNvSpPr/>
            <p:nvPr/>
          </p:nvSpPr>
          <p:spPr>
            <a:xfrm>
              <a:off x="3747596" y="1427405"/>
              <a:ext cx="108307" cy="50445"/>
            </a:xfrm>
            <a:custGeom>
              <a:avLst/>
              <a:gdLst/>
              <a:ahLst/>
              <a:cxnLst/>
              <a:rect l="l" t="t" r="r" b="b"/>
              <a:pathLst>
                <a:path w="3549" h="1653" extrusionOk="0">
                  <a:moveTo>
                    <a:pt x="929" y="0"/>
                  </a:moveTo>
                  <a:cubicBezTo>
                    <a:pt x="879" y="0"/>
                    <a:pt x="832" y="4"/>
                    <a:pt x="787" y="11"/>
                  </a:cubicBezTo>
                  <a:cubicBezTo>
                    <a:pt x="0" y="143"/>
                    <a:pt x="290" y="609"/>
                    <a:pt x="580" y="696"/>
                  </a:cubicBezTo>
                  <a:cubicBezTo>
                    <a:pt x="870" y="786"/>
                    <a:pt x="2730" y="1505"/>
                    <a:pt x="2971" y="1629"/>
                  </a:cubicBezTo>
                  <a:cubicBezTo>
                    <a:pt x="3002" y="1645"/>
                    <a:pt x="3035" y="1652"/>
                    <a:pt x="3068" y="1652"/>
                  </a:cubicBezTo>
                  <a:cubicBezTo>
                    <a:pt x="3297" y="1652"/>
                    <a:pt x="3549" y="1307"/>
                    <a:pt x="3388" y="986"/>
                  </a:cubicBezTo>
                  <a:cubicBezTo>
                    <a:pt x="3388" y="986"/>
                    <a:pt x="1772" y="0"/>
                    <a:pt x="929" y="0"/>
                  </a:cubicBezTo>
                  <a:close/>
                </a:path>
              </a:pathLst>
            </a:custGeom>
            <a:solidFill>
              <a:srgbClr val="F8F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748;p50"/>
            <p:cNvSpPr/>
            <p:nvPr/>
          </p:nvSpPr>
          <p:spPr>
            <a:xfrm>
              <a:off x="3482821" y="1461830"/>
              <a:ext cx="177368" cy="216125"/>
            </a:xfrm>
            <a:custGeom>
              <a:avLst/>
              <a:gdLst/>
              <a:ahLst/>
              <a:cxnLst/>
              <a:rect l="l" t="t" r="r" b="b"/>
              <a:pathLst>
                <a:path w="5812" h="7082" extrusionOk="0">
                  <a:moveTo>
                    <a:pt x="885" y="1"/>
                  </a:moveTo>
                  <a:cubicBezTo>
                    <a:pt x="885" y="1"/>
                    <a:pt x="1" y="336"/>
                    <a:pt x="1" y="780"/>
                  </a:cubicBezTo>
                  <a:cubicBezTo>
                    <a:pt x="1" y="1224"/>
                    <a:pt x="1394" y="5610"/>
                    <a:pt x="4619" y="7081"/>
                  </a:cubicBezTo>
                  <a:cubicBezTo>
                    <a:pt x="4619" y="7081"/>
                    <a:pt x="5812" y="5808"/>
                    <a:pt x="5797" y="5526"/>
                  </a:cubicBezTo>
                  <a:cubicBezTo>
                    <a:pt x="5782" y="5240"/>
                    <a:pt x="3543" y="4092"/>
                    <a:pt x="2974" y="3618"/>
                  </a:cubicBezTo>
                  <a:cubicBezTo>
                    <a:pt x="2836" y="3503"/>
                    <a:pt x="2702" y="3462"/>
                    <a:pt x="2578" y="3462"/>
                  </a:cubicBezTo>
                  <a:cubicBezTo>
                    <a:pt x="2282" y="3462"/>
                    <a:pt x="2049" y="3695"/>
                    <a:pt x="1978" y="3695"/>
                  </a:cubicBezTo>
                  <a:cubicBezTo>
                    <a:pt x="1957" y="3695"/>
                    <a:pt x="1950" y="3673"/>
                    <a:pt x="1962" y="3618"/>
                  </a:cubicBezTo>
                  <a:cubicBezTo>
                    <a:pt x="2026" y="3301"/>
                    <a:pt x="2247" y="2880"/>
                    <a:pt x="2247" y="2880"/>
                  </a:cubicBezTo>
                  <a:cubicBezTo>
                    <a:pt x="2247" y="2880"/>
                    <a:pt x="885" y="591"/>
                    <a:pt x="885" y="1"/>
                  </a:cubicBezTo>
                  <a:close/>
                </a:path>
              </a:pathLst>
            </a:custGeom>
            <a:solidFill>
              <a:srgbClr val="FDE5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749;p50"/>
            <p:cNvSpPr/>
            <p:nvPr/>
          </p:nvSpPr>
          <p:spPr>
            <a:xfrm>
              <a:off x="3672827" y="1754681"/>
              <a:ext cx="175903" cy="71350"/>
            </a:xfrm>
            <a:custGeom>
              <a:avLst/>
              <a:gdLst/>
              <a:ahLst/>
              <a:cxnLst/>
              <a:rect l="l" t="t" r="r" b="b"/>
              <a:pathLst>
                <a:path w="5764" h="2338" extrusionOk="0">
                  <a:moveTo>
                    <a:pt x="5418" y="1"/>
                  </a:moveTo>
                  <a:cubicBezTo>
                    <a:pt x="5035" y="1"/>
                    <a:pt x="3229" y="898"/>
                    <a:pt x="2154" y="898"/>
                  </a:cubicBezTo>
                  <a:cubicBezTo>
                    <a:pt x="2123" y="898"/>
                    <a:pt x="2093" y="897"/>
                    <a:pt x="2063" y="895"/>
                  </a:cubicBezTo>
                  <a:cubicBezTo>
                    <a:pt x="975" y="838"/>
                    <a:pt x="12" y="673"/>
                    <a:pt x="11" y="673"/>
                  </a:cubicBezTo>
                  <a:lnTo>
                    <a:pt x="11" y="673"/>
                  </a:lnTo>
                  <a:cubicBezTo>
                    <a:pt x="124" y="1019"/>
                    <a:pt x="1" y="2299"/>
                    <a:pt x="286" y="2299"/>
                  </a:cubicBezTo>
                  <a:cubicBezTo>
                    <a:pt x="477" y="2299"/>
                    <a:pt x="2630" y="2338"/>
                    <a:pt x="4086" y="2338"/>
                  </a:cubicBezTo>
                  <a:cubicBezTo>
                    <a:pt x="4815" y="2338"/>
                    <a:pt x="5369" y="2328"/>
                    <a:pt x="5416" y="2299"/>
                  </a:cubicBezTo>
                  <a:cubicBezTo>
                    <a:pt x="5563" y="2216"/>
                    <a:pt x="5416" y="2044"/>
                    <a:pt x="5416" y="1957"/>
                  </a:cubicBezTo>
                  <a:cubicBezTo>
                    <a:pt x="5416" y="1870"/>
                    <a:pt x="4788" y="1813"/>
                    <a:pt x="4645" y="1697"/>
                  </a:cubicBezTo>
                  <a:cubicBezTo>
                    <a:pt x="4502" y="1584"/>
                    <a:pt x="5563" y="1614"/>
                    <a:pt x="5447" y="1528"/>
                  </a:cubicBezTo>
                  <a:cubicBezTo>
                    <a:pt x="5334" y="1441"/>
                    <a:pt x="5763" y="63"/>
                    <a:pt x="5447" y="3"/>
                  </a:cubicBezTo>
                  <a:cubicBezTo>
                    <a:pt x="5438" y="1"/>
                    <a:pt x="5429" y="1"/>
                    <a:pt x="5418" y="1"/>
                  </a:cubicBezTo>
                  <a:close/>
                </a:path>
              </a:pathLst>
            </a:custGeom>
            <a:solidFill>
              <a:srgbClr val="FDE5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750;p50"/>
            <p:cNvSpPr/>
            <p:nvPr/>
          </p:nvSpPr>
          <p:spPr>
            <a:xfrm>
              <a:off x="3514529" y="1854841"/>
              <a:ext cx="437682" cy="325072"/>
            </a:xfrm>
            <a:custGeom>
              <a:avLst/>
              <a:gdLst/>
              <a:ahLst/>
              <a:cxnLst/>
              <a:rect l="l" t="t" r="r" b="b"/>
              <a:pathLst>
                <a:path w="14342" h="10652" extrusionOk="0">
                  <a:moveTo>
                    <a:pt x="8983" y="1"/>
                  </a:moveTo>
                  <a:cubicBezTo>
                    <a:pt x="7405" y="1"/>
                    <a:pt x="5424" y="56"/>
                    <a:pt x="5424" y="56"/>
                  </a:cubicBezTo>
                  <a:cubicBezTo>
                    <a:pt x="4329" y="436"/>
                    <a:pt x="2898" y="4163"/>
                    <a:pt x="2737" y="5292"/>
                  </a:cubicBezTo>
                  <a:cubicBezTo>
                    <a:pt x="2575" y="6421"/>
                    <a:pt x="151" y="8111"/>
                    <a:pt x="75" y="8574"/>
                  </a:cubicBezTo>
                  <a:cubicBezTo>
                    <a:pt x="0" y="9041"/>
                    <a:pt x="2473" y="10054"/>
                    <a:pt x="6941" y="10558"/>
                  </a:cubicBezTo>
                  <a:cubicBezTo>
                    <a:pt x="7523" y="10623"/>
                    <a:pt x="8078" y="10652"/>
                    <a:pt x="8604" y="10652"/>
                  </a:cubicBezTo>
                  <a:cubicBezTo>
                    <a:pt x="12125" y="10652"/>
                    <a:pt x="14341" y="9376"/>
                    <a:pt x="14341" y="9376"/>
                  </a:cubicBezTo>
                  <a:cubicBezTo>
                    <a:pt x="14341" y="9376"/>
                    <a:pt x="13855" y="8491"/>
                    <a:pt x="13480" y="8028"/>
                  </a:cubicBezTo>
                  <a:cubicBezTo>
                    <a:pt x="13271" y="7774"/>
                    <a:pt x="12886" y="7748"/>
                    <a:pt x="12473" y="7748"/>
                  </a:cubicBezTo>
                  <a:cubicBezTo>
                    <a:pt x="12364" y="7748"/>
                    <a:pt x="12252" y="7750"/>
                    <a:pt x="12142" y="7750"/>
                  </a:cubicBezTo>
                  <a:cubicBezTo>
                    <a:pt x="11909" y="7750"/>
                    <a:pt x="11681" y="7741"/>
                    <a:pt x="11484" y="7689"/>
                  </a:cubicBezTo>
                  <a:cubicBezTo>
                    <a:pt x="10837" y="7520"/>
                    <a:pt x="12636" y="6718"/>
                    <a:pt x="12783" y="6342"/>
                  </a:cubicBezTo>
                  <a:cubicBezTo>
                    <a:pt x="12832" y="6215"/>
                    <a:pt x="12565" y="6173"/>
                    <a:pt x="12186" y="6173"/>
                  </a:cubicBezTo>
                  <a:cubicBezTo>
                    <a:pt x="11430" y="6173"/>
                    <a:pt x="10231" y="6342"/>
                    <a:pt x="10231" y="6342"/>
                  </a:cubicBezTo>
                  <a:cubicBezTo>
                    <a:pt x="10231" y="6342"/>
                    <a:pt x="11789" y="5077"/>
                    <a:pt x="12113" y="4611"/>
                  </a:cubicBezTo>
                  <a:cubicBezTo>
                    <a:pt x="12437" y="4147"/>
                    <a:pt x="11624" y="184"/>
                    <a:pt x="10750" y="56"/>
                  </a:cubicBezTo>
                  <a:cubicBezTo>
                    <a:pt x="10460" y="14"/>
                    <a:pt x="9772" y="1"/>
                    <a:pt x="8983" y="1"/>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751;p50"/>
            <p:cNvSpPr/>
            <p:nvPr/>
          </p:nvSpPr>
          <p:spPr>
            <a:xfrm>
              <a:off x="3565159" y="2181750"/>
              <a:ext cx="118042" cy="85357"/>
            </a:xfrm>
            <a:custGeom>
              <a:avLst/>
              <a:gdLst/>
              <a:ahLst/>
              <a:cxnLst/>
              <a:rect l="l" t="t" r="r" b="b"/>
              <a:pathLst>
                <a:path w="3868" h="2797" extrusionOk="0">
                  <a:moveTo>
                    <a:pt x="242" y="0"/>
                  </a:moveTo>
                  <a:lnTo>
                    <a:pt x="1" y="2797"/>
                  </a:lnTo>
                  <a:cubicBezTo>
                    <a:pt x="1" y="2797"/>
                    <a:pt x="1022" y="2797"/>
                    <a:pt x="1936" y="2646"/>
                  </a:cubicBezTo>
                  <a:cubicBezTo>
                    <a:pt x="2847" y="2499"/>
                    <a:pt x="3468" y="2315"/>
                    <a:pt x="3468" y="2315"/>
                  </a:cubicBezTo>
                  <a:lnTo>
                    <a:pt x="3867" y="937"/>
                  </a:lnTo>
                  <a:cubicBezTo>
                    <a:pt x="3867" y="937"/>
                    <a:pt x="3611" y="937"/>
                    <a:pt x="2847" y="689"/>
                  </a:cubicBezTo>
                  <a:cubicBezTo>
                    <a:pt x="2079" y="440"/>
                    <a:pt x="242" y="0"/>
                    <a:pt x="242"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752;p50"/>
            <p:cNvSpPr/>
            <p:nvPr/>
          </p:nvSpPr>
          <p:spPr>
            <a:xfrm>
              <a:off x="3746681" y="2196887"/>
              <a:ext cx="124664" cy="47943"/>
            </a:xfrm>
            <a:custGeom>
              <a:avLst/>
              <a:gdLst/>
              <a:ahLst/>
              <a:cxnLst/>
              <a:rect l="l" t="t" r="r" b="b"/>
              <a:pathLst>
                <a:path w="4085" h="1571" extrusionOk="0">
                  <a:moveTo>
                    <a:pt x="4085" y="1"/>
                  </a:moveTo>
                  <a:cubicBezTo>
                    <a:pt x="4085" y="1"/>
                    <a:pt x="2011" y="494"/>
                    <a:pt x="463" y="494"/>
                  </a:cubicBezTo>
                  <a:cubicBezTo>
                    <a:pt x="301" y="494"/>
                    <a:pt x="147" y="486"/>
                    <a:pt x="1" y="475"/>
                  </a:cubicBezTo>
                  <a:lnTo>
                    <a:pt x="1" y="475"/>
                  </a:lnTo>
                  <a:cubicBezTo>
                    <a:pt x="1" y="475"/>
                    <a:pt x="143" y="1352"/>
                    <a:pt x="328" y="1570"/>
                  </a:cubicBezTo>
                  <a:cubicBezTo>
                    <a:pt x="328" y="1570"/>
                    <a:pt x="3317" y="1314"/>
                    <a:pt x="4085" y="1096"/>
                  </a:cubicBezTo>
                  <a:lnTo>
                    <a:pt x="4085" y="1"/>
                  </a:ln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753;p50"/>
            <p:cNvSpPr/>
            <p:nvPr/>
          </p:nvSpPr>
          <p:spPr>
            <a:xfrm>
              <a:off x="3468935" y="1334783"/>
              <a:ext cx="69397" cy="130310"/>
            </a:xfrm>
            <a:custGeom>
              <a:avLst/>
              <a:gdLst/>
              <a:ahLst/>
              <a:cxnLst/>
              <a:rect l="l" t="t" r="r" b="b"/>
              <a:pathLst>
                <a:path w="2274" h="4270" extrusionOk="0">
                  <a:moveTo>
                    <a:pt x="2221" y="1"/>
                  </a:moveTo>
                  <a:cubicBezTo>
                    <a:pt x="1950" y="1"/>
                    <a:pt x="0" y="934"/>
                    <a:pt x="110" y="4269"/>
                  </a:cubicBezTo>
                  <a:cubicBezTo>
                    <a:pt x="110" y="4269"/>
                    <a:pt x="1185" y="3780"/>
                    <a:pt x="1178" y="3486"/>
                  </a:cubicBezTo>
                  <a:cubicBezTo>
                    <a:pt x="1148" y="1905"/>
                    <a:pt x="1475" y="501"/>
                    <a:pt x="2165" y="95"/>
                  </a:cubicBezTo>
                  <a:cubicBezTo>
                    <a:pt x="2266" y="34"/>
                    <a:pt x="2273" y="1"/>
                    <a:pt x="2221"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754;p50"/>
            <p:cNvSpPr/>
            <p:nvPr/>
          </p:nvSpPr>
          <p:spPr>
            <a:xfrm>
              <a:off x="3897837" y="1537728"/>
              <a:ext cx="204284" cy="174438"/>
            </a:xfrm>
            <a:custGeom>
              <a:avLst/>
              <a:gdLst/>
              <a:ahLst/>
              <a:cxnLst/>
              <a:rect l="l" t="t" r="r" b="b"/>
              <a:pathLst>
                <a:path w="6694" h="5716" extrusionOk="0">
                  <a:moveTo>
                    <a:pt x="6485" y="1"/>
                  </a:moveTo>
                  <a:cubicBezTo>
                    <a:pt x="6458" y="1"/>
                    <a:pt x="6425" y="41"/>
                    <a:pt x="6388" y="130"/>
                  </a:cubicBezTo>
                  <a:cubicBezTo>
                    <a:pt x="6072" y="905"/>
                    <a:pt x="4679" y="2362"/>
                    <a:pt x="4462" y="2553"/>
                  </a:cubicBezTo>
                  <a:cubicBezTo>
                    <a:pt x="4239" y="2742"/>
                    <a:pt x="4462" y="3186"/>
                    <a:pt x="4462" y="3344"/>
                  </a:cubicBezTo>
                  <a:cubicBezTo>
                    <a:pt x="4462" y="3365"/>
                    <a:pt x="4452" y="3374"/>
                    <a:pt x="4436" y="3374"/>
                  </a:cubicBezTo>
                  <a:cubicBezTo>
                    <a:pt x="4332" y="3374"/>
                    <a:pt x="3940" y="2994"/>
                    <a:pt x="3859" y="2994"/>
                  </a:cubicBezTo>
                  <a:cubicBezTo>
                    <a:pt x="3765" y="2994"/>
                    <a:pt x="2594" y="3785"/>
                    <a:pt x="1540" y="4594"/>
                  </a:cubicBezTo>
                  <a:cubicBezTo>
                    <a:pt x="487" y="5404"/>
                    <a:pt x="1" y="5715"/>
                    <a:pt x="1" y="5715"/>
                  </a:cubicBezTo>
                  <a:cubicBezTo>
                    <a:pt x="2120" y="5588"/>
                    <a:pt x="3543" y="4662"/>
                    <a:pt x="4491" y="3950"/>
                  </a:cubicBezTo>
                  <a:cubicBezTo>
                    <a:pt x="6528" y="2424"/>
                    <a:pt x="6693" y="1"/>
                    <a:pt x="6485" y="1"/>
                  </a:cubicBezTo>
                  <a:close/>
                </a:path>
              </a:pathLst>
            </a:custGeom>
            <a:solidFill>
              <a:srgbClr val="FDE5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5088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19960" y="1889760"/>
            <a:ext cx="6324600" cy="3970318"/>
          </a:xfrm>
          <a:prstGeom prst="rect">
            <a:avLst/>
          </a:prstGeom>
          <a:noFill/>
        </p:spPr>
        <p:txBody>
          <a:bodyPr wrap="square" rtlCol="0">
            <a:spAutoFit/>
          </a:bodyPr>
          <a:lstStyle/>
          <a:p>
            <a:r>
              <a:rPr lang="en-US" sz="3600" b="1" dirty="0">
                <a:solidFill>
                  <a:prstClr val="black"/>
                </a:solidFill>
                <a:latin typeface="Calibri"/>
              </a:rPr>
              <a:t>Preparing and cooking verbs:</a:t>
            </a:r>
          </a:p>
          <a:p>
            <a:r>
              <a:rPr lang="en-US" sz="3600" b="1" dirty="0">
                <a:solidFill>
                  <a:prstClr val="black"/>
                </a:solidFill>
                <a:latin typeface="Calibri"/>
              </a:rPr>
              <a:t>- Wash</a:t>
            </a:r>
          </a:p>
          <a:p>
            <a:r>
              <a:rPr lang="en-US" sz="3600" b="1" dirty="0">
                <a:solidFill>
                  <a:prstClr val="black"/>
                </a:solidFill>
                <a:latin typeface="Calibri"/>
              </a:rPr>
              <a:t>- Chop/ slice</a:t>
            </a:r>
          </a:p>
          <a:p>
            <a:r>
              <a:rPr lang="en-US" sz="3600" b="1" dirty="0">
                <a:solidFill>
                  <a:prstClr val="black"/>
                </a:solidFill>
                <a:latin typeface="Calibri"/>
              </a:rPr>
              <a:t>- Boil</a:t>
            </a:r>
          </a:p>
          <a:p>
            <a:r>
              <a:rPr lang="en-US" sz="3600" b="1" dirty="0">
                <a:solidFill>
                  <a:prstClr val="black"/>
                </a:solidFill>
                <a:latin typeface="Calibri"/>
              </a:rPr>
              <a:t>- Peel</a:t>
            </a:r>
          </a:p>
          <a:p>
            <a:r>
              <a:rPr lang="en-US" sz="3600" b="1" dirty="0">
                <a:solidFill>
                  <a:prstClr val="black"/>
                </a:solidFill>
                <a:latin typeface="Calibri"/>
              </a:rPr>
              <a:t>- Mix/ combine</a:t>
            </a:r>
          </a:p>
          <a:p>
            <a:r>
              <a:rPr lang="en-US" sz="3600" b="1" dirty="0">
                <a:solidFill>
                  <a:prstClr val="black"/>
                </a:solidFill>
                <a:latin typeface="Calibri"/>
              </a:rPr>
              <a:t>- Add</a:t>
            </a:r>
          </a:p>
        </p:txBody>
      </p:sp>
      <p:grpSp>
        <p:nvGrpSpPr>
          <p:cNvPr id="4" name="Google Shape;1074;p44"/>
          <p:cNvGrpSpPr/>
          <p:nvPr/>
        </p:nvGrpSpPr>
        <p:grpSpPr>
          <a:xfrm flipH="1">
            <a:off x="9828363" y="325120"/>
            <a:ext cx="2083464" cy="2179863"/>
            <a:chOff x="2647555" y="1293501"/>
            <a:chExt cx="1562598" cy="1634897"/>
          </a:xfrm>
        </p:grpSpPr>
        <p:grpSp>
          <p:nvGrpSpPr>
            <p:cNvPr id="5" name="Google Shape;1075;p44"/>
            <p:cNvGrpSpPr/>
            <p:nvPr/>
          </p:nvGrpSpPr>
          <p:grpSpPr>
            <a:xfrm>
              <a:off x="2647555" y="1293501"/>
              <a:ext cx="1562598" cy="1634897"/>
              <a:chOff x="2374502" y="1486850"/>
              <a:chExt cx="2566264" cy="2685001"/>
            </a:xfrm>
          </p:grpSpPr>
          <p:sp>
            <p:nvSpPr>
              <p:cNvPr id="7" name="Google Shape;1076;p44"/>
              <p:cNvSpPr/>
              <p:nvPr/>
            </p:nvSpPr>
            <p:spPr>
              <a:xfrm>
                <a:off x="3306860" y="1486850"/>
                <a:ext cx="591369" cy="573811"/>
              </a:xfrm>
              <a:custGeom>
                <a:avLst/>
                <a:gdLst/>
                <a:ahLst/>
                <a:cxnLst/>
                <a:rect l="l" t="t" r="r" b="b"/>
                <a:pathLst>
                  <a:path w="6231" h="6046" extrusionOk="0">
                    <a:moveTo>
                      <a:pt x="4021" y="1"/>
                    </a:moveTo>
                    <a:cubicBezTo>
                      <a:pt x="3297" y="1"/>
                      <a:pt x="3087" y="321"/>
                      <a:pt x="3087" y="321"/>
                    </a:cubicBezTo>
                    <a:cubicBezTo>
                      <a:pt x="3087" y="321"/>
                      <a:pt x="2955" y="156"/>
                      <a:pt x="2607" y="156"/>
                    </a:cubicBezTo>
                    <a:cubicBezTo>
                      <a:pt x="2397" y="156"/>
                      <a:pt x="2107" y="217"/>
                      <a:pt x="1721" y="411"/>
                    </a:cubicBezTo>
                    <a:cubicBezTo>
                      <a:pt x="697" y="923"/>
                      <a:pt x="1" y="2850"/>
                      <a:pt x="942" y="4036"/>
                    </a:cubicBezTo>
                    <a:cubicBezTo>
                      <a:pt x="1882" y="5221"/>
                      <a:pt x="897" y="5579"/>
                      <a:pt x="987" y="5669"/>
                    </a:cubicBezTo>
                    <a:cubicBezTo>
                      <a:pt x="1037" y="5717"/>
                      <a:pt x="1515" y="6046"/>
                      <a:pt x="2020" y="6046"/>
                    </a:cubicBezTo>
                    <a:cubicBezTo>
                      <a:pt x="2430" y="6046"/>
                      <a:pt x="2858" y="5829"/>
                      <a:pt x="3087" y="5068"/>
                    </a:cubicBezTo>
                    <a:cubicBezTo>
                      <a:pt x="3595" y="3369"/>
                      <a:pt x="6230" y="4258"/>
                      <a:pt x="5432" y="1472"/>
                    </a:cubicBezTo>
                    <a:cubicBezTo>
                      <a:pt x="5432" y="1472"/>
                      <a:pt x="5116" y="77"/>
                      <a:pt x="4227" y="9"/>
                    </a:cubicBezTo>
                    <a:cubicBezTo>
                      <a:pt x="4154" y="3"/>
                      <a:pt x="4085" y="1"/>
                      <a:pt x="40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77;p44"/>
              <p:cNvSpPr/>
              <p:nvPr/>
            </p:nvSpPr>
            <p:spPr>
              <a:xfrm>
                <a:off x="3219356" y="2218768"/>
                <a:ext cx="795704" cy="347646"/>
              </a:xfrm>
              <a:custGeom>
                <a:avLst/>
                <a:gdLst/>
                <a:ahLst/>
                <a:cxnLst/>
                <a:rect l="l" t="t" r="r" b="b"/>
                <a:pathLst>
                  <a:path w="8384" h="3663" extrusionOk="0">
                    <a:moveTo>
                      <a:pt x="4432" y="1"/>
                    </a:moveTo>
                    <a:cubicBezTo>
                      <a:pt x="3669" y="1"/>
                      <a:pt x="2899" y="73"/>
                      <a:pt x="2240" y="197"/>
                    </a:cubicBezTo>
                    <a:cubicBezTo>
                      <a:pt x="0" y="615"/>
                      <a:pt x="302" y="1951"/>
                      <a:pt x="302" y="1951"/>
                    </a:cubicBezTo>
                    <a:cubicBezTo>
                      <a:pt x="1344" y="3203"/>
                      <a:pt x="2811" y="3662"/>
                      <a:pt x="4200" y="3662"/>
                    </a:cubicBezTo>
                    <a:cubicBezTo>
                      <a:pt x="6387" y="3662"/>
                      <a:pt x="8384" y="2524"/>
                      <a:pt x="8236" y="1548"/>
                    </a:cubicBezTo>
                    <a:cubicBezTo>
                      <a:pt x="8068" y="419"/>
                      <a:pt x="6267" y="1"/>
                      <a:pt x="443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78;p44"/>
              <p:cNvSpPr/>
              <p:nvPr/>
            </p:nvSpPr>
            <p:spPr>
              <a:xfrm>
                <a:off x="4690116" y="3938284"/>
                <a:ext cx="250651" cy="233567"/>
              </a:xfrm>
              <a:custGeom>
                <a:avLst/>
                <a:gdLst/>
                <a:ahLst/>
                <a:cxnLst/>
                <a:rect l="l" t="t" r="r" b="b"/>
                <a:pathLst>
                  <a:path w="2641" h="2461" extrusionOk="0">
                    <a:moveTo>
                      <a:pt x="569" y="0"/>
                    </a:moveTo>
                    <a:cubicBezTo>
                      <a:pt x="261" y="0"/>
                      <a:pt x="0" y="146"/>
                      <a:pt x="94" y="575"/>
                    </a:cubicBezTo>
                    <a:cubicBezTo>
                      <a:pt x="263" y="1337"/>
                      <a:pt x="1789" y="2461"/>
                      <a:pt x="2061" y="2461"/>
                    </a:cubicBezTo>
                    <a:cubicBezTo>
                      <a:pt x="2073" y="2461"/>
                      <a:pt x="2082" y="2459"/>
                      <a:pt x="2089" y="2454"/>
                    </a:cubicBezTo>
                    <a:cubicBezTo>
                      <a:pt x="2217" y="2375"/>
                      <a:pt x="1360" y="1307"/>
                      <a:pt x="1359" y="1306"/>
                    </a:cubicBezTo>
                    <a:lnTo>
                      <a:pt x="1359" y="1306"/>
                    </a:lnTo>
                    <a:cubicBezTo>
                      <a:pt x="1360" y="1307"/>
                      <a:pt x="2274" y="2420"/>
                      <a:pt x="2454" y="2420"/>
                    </a:cubicBezTo>
                    <a:cubicBezTo>
                      <a:pt x="2471" y="2420"/>
                      <a:pt x="2481" y="2411"/>
                      <a:pt x="2484" y="2390"/>
                    </a:cubicBezTo>
                    <a:cubicBezTo>
                      <a:pt x="2518" y="2149"/>
                      <a:pt x="1788" y="1027"/>
                      <a:pt x="1788" y="1027"/>
                    </a:cubicBezTo>
                    <a:lnTo>
                      <a:pt x="1788" y="1027"/>
                    </a:lnTo>
                    <a:cubicBezTo>
                      <a:pt x="1788" y="1027"/>
                      <a:pt x="2322" y="1716"/>
                      <a:pt x="2443" y="1900"/>
                    </a:cubicBezTo>
                    <a:cubicBezTo>
                      <a:pt x="2488" y="1972"/>
                      <a:pt x="2542" y="2021"/>
                      <a:pt x="2577" y="2021"/>
                    </a:cubicBezTo>
                    <a:cubicBezTo>
                      <a:pt x="2633" y="2021"/>
                      <a:pt x="2641" y="1896"/>
                      <a:pt x="2488" y="1536"/>
                    </a:cubicBezTo>
                    <a:cubicBezTo>
                      <a:pt x="2186" y="828"/>
                      <a:pt x="1261" y="229"/>
                      <a:pt x="1261" y="229"/>
                    </a:cubicBezTo>
                    <a:cubicBezTo>
                      <a:pt x="1122" y="105"/>
                      <a:pt x="829" y="0"/>
                      <a:pt x="569" y="0"/>
                    </a:cubicBezTo>
                    <a:close/>
                  </a:path>
                </a:pathLst>
              </a:custGeom>
              <a:solidFill>
                <a:srgbClr val="F6C2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79;p44"/>
              <p:cNvSpPr/>
              <p:nvPr/>
            </p:nvSpPr>
            <p:spPr>
              <a:xfrm>
                <a:off x="2989968" y="1880617"/>
                <a:ext cx="1248698" cy="1951203"/>
              </a:xfrm>
              <a:custGeom>
                <a:avLst/>
                <a:gdLst/>
                <a:ahLst/>
                <a:cxnLst/>
                <a:rect l="l" t="t" r="r" b="b"/>
                <a:pathLst>
                  <a:path w="13157" h="20559" extrusionOk="0">
                    <a:moveTo>
                      <a:pt x="5597" y="0"/>
                    </a:moveTo>
                    <a:cubicBezTo>
                      <a:pt x="5418" y="0"/>
                      <a:pt x="5289" y="37"/>
                      <a:pt x="5263" y="136"/>
                    </a:cubicBezTo>
                    <a:cubicBezTo>
                      <a:pt x="5263" y="136"/>
                      <a:pt x="6023" y="4076"/>
                      <a:pt x="5617" y="4965"/>
                    </a:cubicBezTo>
                    <a:cubicBezTo>
                      <a:pt x="5210" y="5853"/>
                      <a:pt x="1597" y="5443"/>
                      <a:pt x="799" y="7170"/>
                    </a:cubicBezTo>
                    <a:cubicBezTo>
                      <a:pt x="1" y="8898"/>
                      <a:pt x="1220" y="20559"/>
                      <a:pt x="1220" y="20559"/>
                    </a:cubicBezTo>
                    <a:lnTo>
                      <a:pt x="12099" y="20559"/>
                    </a:lnTo>
                    <a:cubicBezTo>
                      <a:pt x="12099" y="20559"/>
                      <a:pt x="13156" y="5853"/>
                      <a:pt x="10672" y="5499"/>
                    </a:cubicBezTo>
                    <a:cubicBezTo>
                      <a:pt x="8188" y="5142"/>
                      <a:pt x="8030" y="5589"/>
                      <a:pt x="7804" y="4385"/>
                    </a:cubicBezTo>
                    <a:cubicBezTo>
                      <a:pt x="7578" y="3177"/>
                      <a:pt x="7198" y="358"/>
                      <a:pt x="7198" y="358"/>
                    </a:cubicBezTo>
                    <a:cubicBezTo>
                      <a:pt x="7198" y="358"/>
                      <a:pt x="6154" y="0"/>
                      <a:pt x="5597" y="0"/>
                    </a:cubicBezTo>
                    <a:close/>
                  </a:path>
                </a:pathLst>
              </a:custGeom>
              <a:solidFill>
                <a:srgbClr val="F6C2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80;p44"/>
              <p:cNvSpPr/>
              <p:nvPr/>
            </p:nvSpPr>
            <p:spPr>
              <a:xfrm>
                <a:off x="3018630" y="2376028"/>
                <a:ext cx="1181124" cy="1728360"/>
              </a:xfrm>
              <a:custGeom>
                <a:avLst/>
                <a:gdLst/>
                <a:ahLst/>
                <a:cxnLst/>
                <a:rect l="l" t="t" r="r" b="b"/>
                <a:pathLst>
                  <a:path w="12445" h="18211" extrusionOk="0">
                    <a:moveTo>
                      <a:pt x="8558" y="0"/>
                    </a:moveTo>
                    <a:cubicBezTo>
                      <a:pt x="8199" y="0"/>
                      <a:pt x="7957" y="30"/>
                      <a:pt x="7957" y="30"/>
                    </a:cubicBezTo>
                    <a:cubicBezTo>
                      <a:pt x="7957" y="30"/>
                      <a:pt x="8781" y="2677"/>
                      <a:pt x="7742" y="2808"/>
                    </a:cubicBezTo>
                    <a:cubicBezTo>
                      <a:pt x="7615" y="2824"/>
                      <a:pt x="7493" y="2832"/>
                      <a:pt x="7376" y="2832"/>
                    </a:cubicBezTo>
                    <a:cubicBezTo>
                      <a:pt x="5186" y="2832"/>
                      <a:pt x="4766" y="162"/>
                      <a:pt x="4766" y="162"/>
                    </a:cubicBezTo>
                    <a:cubicBezTo>
                      <a:pt x="4766" y="162"/>
                      <a:pt x="4274" y="76"/>
                      <a:pt x="3627" y="76"/>
                    </a:cubicBezTo>
                    <a:cubicBezTo>
                      <a:pt x="2718" y="76"/>
                      <a:pt x="1504" y="246"/>
                      <a:pt x="918" y="1062"/>
                    </a:cubicBezTo>
                    <a:cubicBezTo>
                      <a:pt x="0" y="2346"/>
                      <a:pt x="289" y="18211"/>
                      <a:pt x="289" y="18211"/>
                    </a:cubicBezTo>
                    <a:lnTo>
                      <a:pt x="12444" y="18211"/>
                    </a:lnTo>
                    <a:cubicBezTo>
                      <a:pt x="12444" y="18211"/>
                      <a:pt x="12101" y="2655"/>
                      <a:pt x="11326" y="1179"/>
                    </a:cubicBezTo>
                    <a:cubicBezTo>
                      <a:pt x="10790" y="156"/>
                      <a:pt x="9373" y="0"/>
                      <a:pt x="85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81;p44"/>
              <p:cNvSpPr/>
              <p:nvPr/>
            </p:nvSpPr>
            <p:spPr>
              <a:xfrm>
                <a:off x="3366840" y="2365589"/>
                <a:ext cx="634267" cy="1738800"/>
              </a:xfrm>
              <a:custGeom>
                <a:avLst/>
                <a:gdLst/>
                <a:ahLst/>
                <a:cxnLst/>
                <a:rect l="l" t="t" r="r" b="b"/>
                <a:pathLst>
                  <a:path w="6683" h="18321" extrusionOk="0">
                    <a:moveTo>
                      <a:pt x="1358" y="1"/>
                    </a:moveTo>
                    <a:cubicBezTo>
                      <a:pt x="947" y="1"/>
                      <a:pt x="1" y="186"/>
                      <a:pt x="1" y="186"/>
                    </a:cubicBezTo>
                    <a:cubicBezTo>
                      <a:pt x="1" y="186"/>
                      <a:pt x="298" y="7244"/>
                      <a:pt x="656" y="9163"/>
                    </a:cubicBezTo>
                    <a:cubicBezTo>
                      <a:pt x="1017" y="11086"/>
                      <a:pt x="656" y="18321"/>
                      <a:pt x="656" y="18321"/>
                    </a:cubicBezTo>
                    <a:lnTo>
                      <a:pt x="6682" y="18321"/>
                    </a:lnTo>
                    <a:cubicBezTo>
                      <a:pt x="6682" y="18321"/>
                      <a:pt x="6219" y="5331"/>
                      <a:pt x="6272" y="3637"/>
                    </a:cubicBezTo>
                    <a:cubicBezTo>
                      <a:pt x="6328" y="1944"/>
                      <a:pt x="6088" y="239"/>
                      <a:pt x="6088" y="239"/>
                    </a:cubicBezTo>
                    <a:lnTo>
                      <a:pt x="4288" y="140"/>
                    </a:lnTo>
                    <a:lnTo>
                      <a:pt x="4288" y="140"/>
                    </a:lnTo>
                    <a:cubicBezTo>
                      <a:pt x="4288" y="140"/>
                      <a:pt x="4476" y="2075"/>
                      <a:pt x="3343" y="2196"/>
                    </a:cubicBezTo>
                    <a:cubicBezTo>
                      <a:pt x="3315" y="2198"/>
                      <a:pt x="3287" y="2200"/>
                      <a:pt x="3260" y="2200"/>
                    </a:cubicBezTo>
                    <a:cubicBezTo>
                      <a:pt x="2189" y="2200"/>
                      <a:pt x="1775" y="16"/>
                      <a:pt x="1401" y="1"/>
                    </a:cubicBezTo>
                    <a:cubicBezTo>
                      <a:pt x="1388" y="1"/>
                      <a:pt x="1373" y="1"/>
                      <a:pt x="135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82;p44"/>
              <p:cNvSpPr/>
              <p:nvPr/>
            </p:nvSpPr>
            <p:spPr>
              <a:xfrm>
                <a:off x="3366840" y="2630852"/>
                <a:ext cx="634931" cy="82000"/>
              </a:xfrm>
              <a:custGeom>
                <a:avLst/>
                <a:gdLst/>
                <a:ahLst/>
                <a:cxnLst/>
                <a:rect l="l" t="t" r="r" b="b"/>
                <a:pathLst>
                  <a:path w="6690" h="864" extrusionOk="0">
                    <a:moveTo>
                      <a:pt x="5587" y="1"/>
                    </a:moveTo>
                    <a:cubicBezTo>
                      <a:pt x="4920" y="1"/>
                      <a:pt x="4061" y="28"/>
                      <a:pt x="3343" y="142"/>
                    </a:cubicBezTo>
                    <a:cubicBezTo>
                      <a:pt x="2997" y="197"/>
                      <a:pt x="2617" y="218"/>
                      <a:pt x="2243" y="218"/>
                    </a:cubicBezTo>
                    <a:cubicBezTo>
                      <a:pt x="1100" y="218"/>
                      <a:pt x="1" y="26"/>
                      <a:pt x="1" y="26"/>
                    </a:cubicBezTo>
                    <a:lnTo>
                      <a:pt x="1" y="805"/>
                    </a:lnTo>
                    <a:cubicBezTo>
                      <a:pt x="1" y="805"/>
                      <a:pt x="698" y="864"/>
                      <a:pt x="1405" y="864"/>
                    </a:cubicBezTo>
                    <a:cubicBezTo>
                      <a:pt x="1630" y="864"/>
                      <a:pt x="1855" y="858"/>
                      <a:pt x="2060" y="842"/>
                    </a:cubicBezTo>
                    <a:cubicBezTo>
                      <a:pt x="2544" y="808"/>
                      <a:pt x="3976" y="801"/>
                      <a:pt x="5120" y="801"/>
                    </a:cubicBezTo>
                    <a:cubicBezTo>
                      <a:pt x="5987" y="801"/>
                      <a:pt x="6689" y="805"/>
                      <a:pt x="6689" y="805"/>
                    </a:cubicBezTo>
                    <a:lnTo>
                      <a:pt x="6682" y="26"/>
                    </a:lnTo>
                    <a:cubicBezTo>
                      <a:pt x="6682" y="26"/>
                      <a:pt x="6221" y="1"/>
                      <a:pt x="558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83;p44"/>
              <p:cNvSpPr/>
              <p:nvPr/>
            </p:nvSpPr>
            <p:spPr>
              <a:xfrm>
                <a:off x="3366840" y="2799975"/>
                <a:ext cx="634931" cy="82000"/>
              </a:xfrm>
              <a:custGeom>
                <a:avLst/>
                <a:gdLst/>
                <a:ahLst/>
                <a:cxnLst/>
                <a:rect l="l" t="t" r="r" b="b"/>
                <a:pathLst>
                  <a:path w="6690" h="864" extrusionOk="0">
                    <a:moveTo>
                      <a:pt x="5605" y="0"/>
                    </a:moveTo>
                    <a:cubicBezTo>
                      <a:pt x="4935" y="0"/>
                      <a:pt x="4067" y="28"/>
                      <a:pt x="3343" y="141"/>
                    </a:cubicBezTo>
                    <a:cubicBezTo>
                      <a:pt x="2997" y="196"/>
                      <a:pt x="2617" y="216"/>
                      <a:pt x="2243" y="216"/>
                    </a:cubicBezTo>
                    <a:cubicBezTo>
                      <a:pt x="1100" y="216"/>
                      <a:pt x="1" y="24"/>
                      <a:pt x="1" y="24"/>
                    </a:cubicBezTo>
                    <a:lnTo>
                      <a:pt x="1" y="803"/>
                    </a:lnTo>
                    <a:cubicBezTo>
                      <a:pt x="1" y="803"/>
                      <a:pt x="720" y="864"/>
                      <a:pt x="1439" y="864"/>
                    </a:cubicBezTo>
                    <a:cubicBezTo>
                      <a:pt x="1652" y="864"/>
                      <a:pt x="1865" y="858"/>
                      <a:pt x="2060" y="844"/>
                    </a:cubicBezTo>
                    <a:cubicBezTo>
                      <a:pt x="2559" y="807"/>
                      <a:pt x="4066" y="799"/>
                      <a:pt x="5227" y="799"/>
                    </a:cubicBezTo>
                    <a:cubicBezTo>
                      <a:pt x="6044" y="799"/>
                      <a:pt x="6689" y="803"/>
                      <a:pt x="6689" y="803"/>
                    </a:cubicBezTo>
                    <a:lnTo>
                      <a:pt x="6682" y="24"/>
                    </a:lnTo>
                    <a:cubicBezTo>
                      <a:pt x="6682" y="24"/>
                      <a:pt x="6230" y="0"/>
                      <a:pt x="56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84;p44"/>
              <p:cNvSpPr/>
              <p:nvPr/>
            </p:nvSpPr>
            <p:spPr>
              <a:xfrm>
                <a:off x="3366840" y="2960178"/>
                <a:ext cx="634931" cy="81905"/>
              </a:xfrm>
              <a:custGeom>
                <a:avLst/>
                <a:gdLst/>
                <a:ahLst/>
                <a:cxnLst/>
                <a:rect l="l" t="t" r="r" b="b"/>
                <a:pathLst>
                  <a:path w="6690" h="863" extrusionOk="0">
                    <a:moveTo>
                      <a:pt x="5571" y="1"/>
                    </a:moveTo>
                    <a:cubicBezTo>
                      <a:pt x="4906" y="1"/>
                      <a:pt x="4055" y="28"/>
                      <a:pt x="3343" y="139"/>
                    </a:cubicBezTo>
                    <a:cubicBezTo>
                      <a:pt x="2994" y="195"/>
                      <a:pt x="2611" y="215"/>
                      <a:pt x="2233" y="215"/>
                    </a:cubicBezTo>
                    <a:cubicBezTo>
                      <a:pt x="1094" y="215"/>
                      <a:pt x="1" y="26"/>
                      <a:pt x="1" y="26"/>
                    </a:cubicBezTo>
                    <a:lnTo>
                      <a:pt x="1" y="802"/>
                    </a:lnTo>
                    <a:cubicBezTo>
                      <a:pt x="1" y="802"/>
                      <a:pt x="720" y="862"/>
                      <a:pt x="1439" y="862"/>
                    </a:cubicBezTo>
                    <a:cubicBezTo>
                      <a:pt x="1652" y="862"/>
                      <a:pt x="1865" y="857"/>
                      <a:pt x="2060" y="843"/>
                    </a:cubicBezTo>
                    <a:cubicBezTo>
                      <a:pt x="2559" y="805"/>
                      <a:pt x="4066" y="798"/>
                      <a:pt x="5227" y="798"/>
                    </a:cubicBezTo>
                    <a:cubicBezTo>
                      <a:pt x="6044" y="798"/>
                      <a:pt x="6689" y="802"/>
                      <a:pt x="6689" y="802"/>
                    </a:cubicBezTo>
                    <a:lnTo>
                      <a:pt x="6682" y="26"/>
                    </a:lnTo>
                    <a:cubicBezTo>
                      <a:pt x="6682" y="26"/>
                      <a:pt x="6214" y="1"/>
                      <a:pt x="55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5;p44"/>
              <p:cNvSpPr/>
              <p:nvPr/>
            </p:nvSpPr>
            <p:spPr>
              <a:xfrm>
                <a:off x="3366840" y="3129206"/>
                <a:ext cx="634931" cy="81810"/>
              </a:xfrm>
              <a:custGeom>
                <a:avLst/>
                <a:gdLst/>
                <a:ahLst/>
                <a:cxnLst/>
                <a:rect l="l" t="t" r="r" b="b"/>
                <a:pathLst>
                  <a:path w="6690" h="862" extrusionOk="0">
                    <a:moveTo>
                      <a:pt x="5571" y="0"/>
                    </a:moveTo>
                    <a:cubicBezTo>
                      <a:pt x="4906" y="0"/>
                      <a:pt x="4055" y="28"/>
                      <a:pt x="3343" y="139"/>
                    </a:cubicBezTo>
                    <a:cubicBezTo>
                      <a:pt x="2994" y="194"/>
                      <a:pt x="2612" y="215"/>
                      <a:pt x="2235" y="215"/>
                    </a:cubicBezTo>
                    <a:cubicBezTo>
                      <a:pt x="1095" y="215"/>
                      <a:pt x="1" y="26"/>
                      <a:pt x="1" y="26"/>
                    </a:cubicBezTo>
                    <a:lnTo>
                      <a:pt x="1" y="801"/>
                    </a:lnTo>
                    <a:cubicBezTo>
                      <a:pt x="1" y="801"/>
                      <a:pt x="722" y="861"/>
                      <a:pt x="1442" y="861"/>
                    </a:cubicBezTo>
                    <a:cubicBezTo>
                      <a:pt x="1654" y="861"/>
                      <a:pt x="1866" y="856"/>
                      <a:pt x="2060" y="843"/>
                    </a:cubicBezTo>
                    <a:cubicBezTo>
                      <a:pt x="2559" y="805"/>
                      <a:pt x="4066" y="797"/>
                      <a:pt x="5227" y="797"/>
                    </a:cubicBezTo>
                    <a:cubicBezTo>
                      <a:pt x="6044" y="797"/>
                      <a:pt x="6689" y="801"/>
                      <a:pt x="6689" y="801"/>
                    </a:cubicBezTo>
                    <a:lnTo>
                      <a:pt x="6682" y="26"/>
                    </a:lnTo>
                    <a:cubicBezTo>
                      <a:pt x="6682" y="26"/>
                      <a:pt x="6214" y="0"/>
                      <a:pt x="55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86;p44"/>
              <p:cNvSpPr/>
              <p:nvPr/>
            </p:nvSpPr>
            <p:spPr>
              <a:xfrm>
                <a:off x="3366840" y="3279728"/>
                <a:ext cx="657804" cy="82000"/>
              </a:xfrm>
              <a:custGeom>
                <a:avLst/>
                <a:gdLst/>
                <a:ahLst/>
                <a:cxnLst/>
                <a:rect l="l" t="t" r="r" b="b"/>
                <a:pathLst>
                  <a:path w="6931" h="864" extrusionOk="0">
                    <a:moveTo>
                      <a:pt x="5806" y="1"/>
                    </a:moveTo>
                    <a:cubicBezTo>
                      <a:pt x="5112" y="1"/>
                      <a:pt x="4211" y="28"/>
                      <a:pt x="3460" y="141"/>
                    </a:cubicBezTo>
                    <a:cubicBezTo>
                      <a:pt x="3102" y="196"/>
                      <a:pt x="2710" y="217"/>
                      <a:pt x="2322" y="217"/>
                    </a:cubicBezTo>
                    <a:cubicBezTo>
                      <a:pt x="1141" y="217"/>
                      <a:pt x="1" y="24"/>
                      <a:pt x="1" y="24"/>
                    </a:cubicBezTo>
                    <a:lnTo>
                      <a:pt x="1" y="803"/>
                    </a:lnTo>
                    <a:cubicBezTo>
                      <a:pt x="1" y="803"/>
                      <a:pt x="744" y="864"/>
                      <a:pt x="1488" y="864"/>
                    </a:cubicBezTo>
                    <a:cubicBezTo>
                      <a:pt x="1709" y="864"/>
                      <a:pt x="1930" y="859"/>
                      <a:pt x="2131" y="845"/>
                    </a:cubicBezTo>
                    <a:cubicBezTo>
                      <a:pt x="2648" y="807"/>
                      <a:pt x="4211" y="799"/>
                      <a:pt x="5414" y="799"/>
                    </a:cubicBezTo>
                    <a:cubicBezTo>
                      <a:pt x="6261" y="799"/>
                      <a:pt x="6931" y="803"/>
                      <a:pt x="6931" y="803"/>
                    </a:cubicBezTo>
                    <a:lnTo>
                      <a:pt x="6923" y="24"/>
                    </a:lnTo>
                    <a:cubicBezTo>
                      <a:pt x="6923" y="24"/>
                      <a:pt x="6455" y="1"/>
                      <a:pt x="580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87;p44"/>
              <p:cNvSpPr/>
              <p:nvPr/>
            </p:nvSpPr>
            <p:spPr>
              <a:xfrm>
                <a:off x="3366840" y="3939707"/>
                <a:ext cx="657804" cy="81905"/>
              </a:xfrm>
              <a:custGeom>
                <a:avLst/>
                <a:gdLst/>
                <a:ahLst/>
                <a:cxnLst/>
                <a:rect l="l" t="t" r="r" b="b"/>
                <a:pathLst>
                  <a:path w="6931" h="863" extrusionOk="0">
                    <a:moveTo>
                      <a:pt x="5771" y="1"/>
                    </a:moveTo>
                    <a:cubicBezTo>
                      <a:pt x="5082" y="1"/>
                      <a:pt x="4199" y="28"/>
                      <a:pt x="3460" y="139"/>
                    </a:cubicBezTo>
                    <a:cubicBezTo>
                      <a:pt x="3099" y="195"/>
                      <a:pt x="2703" y="215"/>
                      <a:pt x="2313" y="215"/>
                    </a:cubicBezTo>
                    <a:cubicBezTo>
                      <a:pt x="1135" y="215"/>
                      <a:pt x="1" y="26"/>
                      <a:pt x="1" y="26"/>
                    </a:cubicBezTo>
                    <a:lnTo>
                      <a:pt x="1" y="801"/>
                    </a:lnTo>
                    <a:cubicBezTo>
                      <a:pt x="1" y="801"/>
                      <a:pt x="744" y="862"/>
                      <a:pt x="1488" y="862"/>
                    </a:cubicBezTo>
                    <a:cubicBezTo>
                      <a:pt x="1709" y="862"/>
                      <a:pt x="1930" y="857"/>
                      <a:pt x="2131" y="843"/>
                    </a:cubicBezTo>
                    <a:cubicBezTo>
                      <a:pt x="2648" y="805"/>
                      <a:pt x="4211" y="798"/>
                      <a:pt x="5414" y="798"/>
                    </a:cubicBezTo>
                    <a:cubicBezTo>
                      <a:pt x="6261" y="798"/>
                      <a:pt x="6931" y="801"/>
                      <a:pt x="6931" y="801"/>
                    </a:cubicBezTo>
                    <a:lnTo>
                      <a:pt x="6923" y="26"/>
                    </a:lnTo>
                    <a:cubicBezTo>
                      <a:pt x="6923" y="26"/>
                      <a:pt x="6438" y="1"/>
                      <a:pt x="57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8;p44"/>
              <p:cNvSpPr/>
              <p:nvPr/>
            </p:nvSpPr>
            <p:spPr>
              <a:xfrm>
                <a:off x="3366840" y="3448946"/>
                <a:ext cx="657804" cy="81810"/>
              </a:xfrm>
              <a:custGeom>
                <a:avLst/>
                <a:gdLst/>
                <a:ahLst/>
                <a:cxnLst/>
                <a:rect l="l" t="t" r="r" b="b"/>
                <a:pathLst>
                  <a:path w="6931" h="862" extrusionOk="0">
                    <a:moveTo>
                      <a:pt x="5771" y="0"/>
                    </a:moveTo>
                    <a:cubicBezTo>
                      <a:pt x="5082" y="0"/>
                      <a:pt x="4199" y="27"/>
                      <a:pt x="3460" y="139"/>
                    </a:cubicBezTo>
                    <a:cubicBezTo>
                      <a:pt x="3099" y="194"/>
                      <a:pt x="2703" y="215"/>
                      <a:pt x="2313" y="215"/>
                    </a:cubicBezTo>
                    <a:cubicBezTo>
                      <a:pt x="1135" y="215"/>
                      <a:pt x="1" y="26"/>
                      <a:pt x="1" y="26"/>
                    </a:cubicBezTo>
                    <a:lnTo>
                      <a:pt x="1" y="801"/>
                    </a:lnTo>
                    <a:cubicBezTo>
                      <a:pt x="1" y="801"/>
                      <a:pt x="744" y="861"/>
                      <a:pt x="1488" y="861"/>
                    </a:cubicBezTo>
                    <a:cubicBezTo>
                      <a:pt x="1709" y="861"/>
                      <a:pt x="1930" y="856"/>
                      <a:pt x="2131" y="842"/>
                    </a:cubicBezTo>
                    <a:cubicBezTo>
                      <a:pt x="2648" y="805"/>
                      <a:pt x="4211" y="797"/>
                      <a:pt x="5414" y="797"/>
                    </a:cubicBezTo>
                    <a:cubicBezTo>
                      <a:pt x="6261" y="797"/>
                      <a:pt x="6931" y="801"/>
                      <a:pt x="6931" y="801"/>
                    </a:cubicBezTo>
                    <a:lnTo>
                      <a:pt x="6923" y="26"/>
                    </a:lnTo>
                    <a:cubicBezTo>
                      <a:pt x="6923" y="26"/>
                      <a:pt x="6438" y="0"/>
                      <a:pt x="57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89;p44"/>
              <p:cNvSpPr/>
              <p:nvPr/>
            </p:nvSpPr>
            <p:spPr>
              <a:xfrm>
                <a:off x="3366840" y="3608958"/>
                <a:ext cx="657804" cy="81810"/>
              </a:xfrm>
              <a:custGeom>
                <a:avLst/>
                <a:gdLst/>
                <a:ahLst/>
                <a:cxnLst/>
                <a:rect l="l" t="t" r="r" b="b"/>
                <a:pathLst>
                  <a:path w="6931" h="862" extrusionOk="0">
                    <a:moveTo>
                      <a:pt x="5775" y="0"/>
                    </a:moveTo>
                    <a:cubicBezTo>
                      <a:pt x="5085" y="0"/>
                      <a:pt x="4200" y="27"/>
                      <a:pt x="3460" y="138"/>
                    </a:cubicBezTo>
                    <a:cubicBezTo>
                      <a:pt x="3099" y="194"/>
                      <a:pt x="2703" y="214"/>
                      <a:pt x="2313" y="214"/>
                    </a:cubicBezTo>
                    <a:cubicBezTo>
                      <a:pt x="1135" y="214"/>
                      <a:pt x="1" y="25"/>
                      <a:pt x="1" y="25"/>
                    </a:cubicBezTo>
                    <a:lnTo>
                      <a:pt x="1" y="801"/>
                    </a:lnTo>
                    <a:cubicBezTo>
                      <a:pt x="1" y="801"/>
                      <a:pt x="746" y="862"/>
                      <a:pt x="1491" y="862"/>
                    </a:cubicBezTo>
                    <a:cubicBezTo>
                      <a:pt x="1711" y="862"/>
                      <a:pt x="1931" y="856"/>
                      <a:pt x="2131" y="843"/>
                    </a:cubicBezTo>
                    <a:cubicBezTo>
                      <a:pt x="2648" y="805"/>
                      <a:pt x="4211" y="797"/>
                      <a:pt x="5414" y="797"/>
                    </a:cubicBezTo>
                    <a:cubicBezTo>
                      <a:pt x="6261" y="797"/>
                      <a:pt x="6931" y="801"/>
                      <a:pt x="6931" y="801"/>
                    </a:cubicBezTo>
                    <a:lnTo>
                      <a:pt x="6923" y="25"/>
                    </a:lnTo>
                    <a:cubicBezTo>
                      <a:pt x="6923" y="25"/>
                      <a:pt x="6440" y="0"/>
                      <a:pt x="577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90;p44"/>
              <p:cNvSpPr/>
              <p:nvPr/>
            </p:nvSpPr>
            <p:spPr>
              <a:xfrm>
                <a:off x="3366840" y="3777987"/>
                <a:ext cx="657804" cy="81905"/>
              </a:xfrm>
              <a:custGeom>
                <a:avLst/>
                <a:gdLst/>
                <a:ahLst/>
                <a:cxnLst/>
                <a:rect l="l" t="t" r="r" b="b"/>
                <a:pathLst>
                  <a:path w="6931" h="863" extrusionOk="0">
                    <a:moveTo>
                      <a:pt x="5792" y="0"/>
                    </a:moveTo>
                    <a:cubicBezTo>
                      <a:pt x="5100" y="0"/>
                      <a:pt x="4206" y="28"/>
                      <a:pt x="3460" y="141"/>
                    </a:cubicBezTo>
                    <a:cubicBezTo>
                      <a:pt x="3103" y="195"/>
                      <a:pt x="2713" y="215"/>
                      <a:pt x="2327" y="215"/>
                    </a:cubicBezTo>
                    <a:cubicBezTo>
                      <a:pt x="1144" y="215"/>
                      <a:pt x="1" y="25"/>
                      <a:pt x="1" y="25"/>
                    </a:cubicBezTo>
                    <a:lnTo>
                      <a:pt x="1" y="804"/>
                    </a:lnTo>
                    <a:cubicBezTo>
                      <a:pt x="1" y="804"/>
                      <a:pt x="721" y="863"/>
                      <a:pt x="1454" y="863"/>
                    </a:cubicBezTo>
                    <a:cubicBezTo>
                      <a:pt x="1686" y="863"/>
                      <a:pt x="1919" y="857"/>
                      <a:pt x="2131" y="841"/>
                    </a:cubicBezTo>
                    <a:cubicBezTo>
                      <a:pt x="2613" y="807"/>
                      <a:pt x="4003" y="799"/>
                      <a:pt x="5164" y="799"/>
                    </a:cubicBezTo>
                    <a:cubicBezTo>
                      <a:pt x="6126" y="799"/>
                      <a:pt x="6931" y="804"/>
                      <a:pt x="6931" y="804"/>
                    </a:cubicBezTo>
                    <a:lnTo>
                      <a:pt x="6923" y="25"/>
                    </a:lnTo>
                    <a:cubicBezTo>
                      <a:pt x="6923" y="25"/>
                      <a:pt x="6448" y="0"/>
                      <a:pt x="57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91;p44"/>
              <p:cNvSpPr/>
              <p:nvPr/>
            </p:nvSpPr>
            <p:spPr>
              <a:xfrm>
                <a:off x="4536843" y="3816708"/>
                <a:ext cx="272954" cy="245905"/>
              </a:xfrm>
              <a:custGeom>
                <a:avLst/>
                <a:gdLst/>
                <a:ahLst/>
                <a:cxnLst/>
                <a:rect l="l" t="t" r="r" b="b"/>
                <a:pathLst>
                  <a:path w="2876" h="2591" extrusionOk="0">
                    <a:moveTo>
                      <a:pt x="1321" y="1"/>
                    </a:moveTo>
                    <a:cubicBezTo>
                      <a:pt x="1107" y="181"/>
                      <a:pt x="0" y="844"/>
                      <a:pt x="0" y="844"/>
                    </a:cubicBezTo>
                    <a:cubicBezTo>
                      <a:pt x="497" y="1326"/>
                      <a:pt x="2187" y="2591"/>
                      <a:pt x="2187" y="2591"/>
                    </a:cubicBezTo>
                    <a:lnTo>
                      <a:pt x="2876" y="1510"/>
                    </a:lnTo>
                    <a:cubicBezTo>
                      <a:pt x="2323" y="1078"/>
                      <a:pt x="1321" y="1"/>
                      <a:pt x="1321" y="1"/>
                    </a:cubicBezTo>
                    <a:close/>
                  </a:path>
                </a:pathLst>
              </a:custGeom>
              <a:solidFill>
                <a:srgbClr val="F6C2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092;p44"/>
              <p:cNvSpPr/>
              <p:nvPr/>
            </p:nvSpPr>
            <p:spPr>
              <a:xfrm>
                <a:off x="4811880" y="4035658"/>
                <a:ext cx="48023" cy="54192"/>
              </a:xfrm>
              <a:custGeom>
                <a:avLst/>
                <a:gdLst/>
                <a:ahLst/>
                <a:cxnLst/>
                <a:rect l="l" t="t" r="r" b="b"/>
                <a:pathLst>
                  <a:path w="506" h="571" extrusionOk="0">
                    <a:moveTo>
                      <a:pt x="505" y="1"/>
                    </a:moveTo>
                    <a:lnTo>
                      <a:pt x="0" y="570"/>
                    </a:lnTo>
                    <a:cubicBezTo>
                      <a:pt x="0" y="570"/>
                      <a:pt x="399" y="291"/>
                      <a:pt x="505" y="1"/>
                    </a:cubicBezTo>
                    <a:close/>
                  </a:path>
                </a:pathLst>
              </a:custGeom>
              <a:solidFill>
                <a:srgbClr val="F6C2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093;p44"/>
              <p:cNvSpPr/>
              <p:nvPr/>
            </p:nvSpPr>
            <p:spPr>
              <a:xfrm>
                <a:off x="3485853" y="1880617"/>
                <a:ext cx="231195" cy="325533"/>
              </a:xfrm>
              <a:custGeom>
                <a:avLst/>
                <a:gdLst/>
                <a:ahLst/>
                <a:cxnLst/>
                <a:rect l="l" t="t" r="r" b="b"/>
                <a:pathLst>
                  <a:path w="2436" h="3430" extrusionOk="0">
                    <a:moveTo>
                      <a:pt x="1" y="0"/>
                    </a:moveTo>
                    <a:cubicBezTo>
                      <a:pt x="1" y="0"/>
                      <a:pt x="309" y="1656"/>
                      <a:pt x="317" y="1890"/>
                    </a:cubicBezTo>
                    <a:cubicBezTo>
                      <a:pt x="317" y="1890"/>
                      <a:pt x="1433" y="3430"/>
                      <a:pt x="1921" y="3430"/>
                    </a:cubicBezTo>
                    <a:cubicBezTo>
                      <a:pt x="1957" y="3430"/>
                      <a:pt x="1989" y="3421"/>
                      <a:pt x="2018" y="3403"/>
                    </a:cubicBezTo>
                    <a:cubicBezTo>
                      <a:pt x="2435" y="3136"/>
                      <a:pt x="2206" y="2266"/>
                      <a:pt x="2206" y="2266"/>
                    </a:cubicBezTo>
                    <a:cubicBezTo>
                      <a:pt x="2206" y="2266"/>
                      <a:pt x="2157" y="1871"/>
                      <a:pt x="2105" y="1498"/>
                    </a:cubicBezTo>
                    <a:cubicBezTo>
                      <a:pt x="2105" y="1498"/>
                      <a:pt x="685" y="1235"/>
                      <a:pt x="1" y="0"/>
                    </a:cubicBezTo>
                    <a:close/>
                  </a:path>
                </a:pathLst>
              </a:custGeom>
              <a:solidFill>
                <a:srgbClr val="E54B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94;p44"/>
              <p:cNvSpPr/>
              <p:nvPr/>
            </p:nvSpPr>
            <p:spPr>
              <a:xfrm>
                <a:off x="2665294" y="1908045"/>
                <a:ext cx="301996" cy="429172"/>
              </a:xfrm>
              <a:custGeom>
                <a:avLst/>
                <a:gdLst/>
                <a:ahLst/>
                <a:cxnLst/>
                <a:rect l="l" t="t" r="r" b="b"/>
                <a:pathLst>
                  <a:path w="3182" h="4522" extrusionOk="0">
                    <a:moveTo>
                      <a:pt x="510" y="0"/>
                    </a:moveTo>
                    <a:cubicBezTo>
                      <a:pt x="494" y="0"/>
                      <a:pt x="477" y="5"/>
                      <a:pt x="460" y="15"/>
                    </a:cubicBezTo>
                    <a:cubicBezTo>
                      <a:pt x="192" y="178"/>
                      <a:pt x="539" y="818"/>
                      <a:pt x="539" y="818"/>
                    </a:cubicBezTo>
                    <a:cubicBezTo>
                      <a:pt x="408" y="818"/>
                      <a:pt x="297" y="184"/>
                      <a:pt x="199" y="184"/>
                    </a:cubicBezTo>
                    <a:cubicBezTo>
                      <a:pt x="171" y="184"/>
                      <a:pt x="143" y="238"/>
                      <a:pt x="117" y="377"/>
                    </a:cubicBezTo>
                    <a:cubicBezTo>
                      <a:pt x="1" y="995"/>
                      <a:pt x="1311" y="1985"/>
                      <a:pt x="1547" y="2564"/>
                    </a:cubicBezTo>
                    <a:cubicBezTo>
                      <a:pt x="1785" y="3144"/>
                      <a:pt x="1679" y="4021"/>
                      <a:pt x="1367" y="4521"/>
                    </a:cubicBezTo>
                    <a:lnTo>
                      <a:pt x="2760" y="4108"/>
                    </a:lnTo>
                    <a:cubicBezTo>
                      <a:pt x="3181" y="2293"/>
                      <a:pt x="2315" y="1751"/>
                      <a:pt x="1796" y="1398"/>
                    </a:cubicBezTo>
                    <a:cubicBezTo>
                      <a:pt x="1336" y="1087"/>
                      <a:pt x="1144" y="343"/>
                      <a:pt x="1035" y="343"/>
                    </a:cubicBezTo>
                    <a:cubicBezTo>
                      <a:pt x="1020" y="343"/>
                      <a:pt x="1007" y="357"/>
                      <a:pt x="994" y="389"/>
                    </a:cubicBezTo>
                    <a:cubicBezTo>
                      <a:pt x="896" y="652"/>
                      <a:pt x="1224" y="1198"/>
                      <a:pt x="1224" y="1198"/>
                    </a:cubicBezTo>
                    <a:cubicBezTo>
                      <a:pt x="816" y="997"/>
                      <a:pt x="740" y="0"/>
                      <a:pt x="510" y="0"/>
                    </a:cubicBezTo>
                    <a:close/>
                  </a:path>
                </a:pathLst>
              </a:custGeom>
              <a:solidFill>
                <a:srgbClr val="F6C2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095;p44"/>
              <p:cNvSpPr/>
              <p:nvPr/>
            </p:nvSpPr>
            <p:spPr>
              <a:xfrm>
                <a:off x="2374502" y="2237465"/>
                <a:ext cx="865556" cy="1083844"/>
              </a:xfrm>
              <a:custGeom>
                <a:avLst/>
                <a:gdLst/>
                <a:ahLst/>
                <a:cxnLst/>
                <a:rect l="l" t="t" r="r" b="b"/>
                <a:pathLst>
                  <a:path w="9120" h="11420" extrusionOk="0">
                    <a:moveTo>
                      <a:pt x="4452" y="0"/>
                    </a:moveTo>
                    <a:cubicBezTo>
                      <a:pt x="4064" y="0"/>
                      <a:pt x="3739" y="76"/>
                      <a:pt x="3640" y="302"/>
                    </a:cubicBezTo>
                    <a:cubicBezTo>
                      <a:pt x="3346" y="975"/>
                      <a:pt x="0" y="8454"/>
                      <a:pt x="1156" y="10645"/>
                    </a:cubicBezTo>
                    <a:cubicBezTo>
                      <a:pt x="1446" y="11195"/>
                      <a:pt x="2024" y="11419"/>
                      <a:pt x="2735" y="11419"/>
                    </a:cubicBezTo>
                    <a:cubicBezTo>
                      <a:pt x="4857" y="11419"/>
                      <a:pt x="8167" y="9427"/>
                      <a:pt x="8575" y="8153"/>
                    </a:cubicBezTo>
                    <a:cubicBezTo>
                      <a:pt x="9119" y="6452"/>
                      <a:pt x="9091" y="1950"/>
                      <a:pt x="8384" y="1950"/>
                    </a:cubicBezTo>
                    <a:cubicBezTo>
                      <a:pt x="8383" y="1950"/>
                      <a:pt x="8381" y="1950"/>
                      <a:pt x="8379" y="1950"/>
                    </a:cubicBezTo>
                    <a:cubicBezTo>
                      <a:pt x="7740" y="1971"/>
                      <a:pt x="5113" y="6493"/>
                      <a:pt x="4458" y="6493"/>
                    </a:cubicBezTo>
                    <a:cubicBezTo>
                      <a:pt x="4385" y="6493"/>
                      <a:pt x="4336" y="6436"/>
                      <a:pt x="4318" y="6309"/>
                    </a:cubicBezTo>
                    <a:cubicBezTo>
                      <a:pt x="4137" y="5051"/>
                      <a:pt x="6591" y="844"/>
                      <a:pt x="6263" y="302"/>
                    </a:cubicBezTo>
                    <a:cubicBezTo>
                      <a:pt x="6263" y="302"/>
                      <a:pt x="5230" y="0"/>
                      <a:pt x="445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96;p44"/>
              <p:cNvSpPr/>
              <p:nvPr/>
            </p:nvSpPr>
            <p:spPr>
              <a:xfrm>
                <a:off x="3876011" y="2402412"/>
                <a:ext cx="965304" cy="1665816"/>
              </a:xfrm>
              <a:custGeom>
                <a:avLst/>
                <a:gdLst/>
                <a:ahLst/>
                <a:cxnLst/>
                <a:rect l="l" t="t" r="r" b="b"/>
                <a:pathLst>
                  <a:path w="10171" h="17552" extrusionOk="0">
                    <a:moveTo>
                      <a:pt x="1336" y="1"/>
                    </a:moveTo>
                    <a:cubicBezTo>
                      <a:pt x="1336" y="1"/>
                      <a:pt x="0" y="3958"/>
                      <a:pt x="1268" y="7868"/>
                    </a:cubicBezTo>
                    <a:cubicBezTo>
                      <a:pt x="2540" y="11775"/>
                      <a:pt x="6263" y="17116"/>
                      <a:pt x="7611" y="17458"/>
                    </a:cubicBezTo>
                    <a:cubicBezTo>
                      <a:pt x="7856" y="17521"/>
                      <a:pt x="8085" y="17551"/>
                      <a:pt x="8297" y="17551"/>
                    </a:cubicBezTo>
                    <a:cubicBezTo>
                      <a:pt x="9251" y="17551"/>
                      <a:pt x="9858" y="16937"/>
                      <a:pt x="9997" y="15877"/>
                    </a:cubicBezTo>
                    <a:cubicBezTo>
                      <a:pt x="10170" y="14583"/>
                      <a:pt x="8958" y="14583"/>
                      <a:pt x="7611" y="12298"/>
                    </a:cubicBezTo>
                    <a:cubicBezTo>
                      <a:pt x="6263" y="10017"/>
                      <a:pt x="5548" y="7627"/>
                      <a:pt x="4295" y="3972"/>
                    </a:cubicBezTo>
                    <a:cubicBezTo>
                      <a:pt x="3041" y="313"/>
                      <a:pt x="1336" y="1"/>
                      <a:pt x="133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097;p44"/>
              <p:cNvSpPr/>
              <p:nvPr/>
            </p:nvSpPr>
            <p:spPr>
              <a:xfrm>
                <a:off x="3466966" y="2359894"/>
                <a:ext cx="346982" cy="247234"/>
              </a:xfrm>
              <a:custGeom>
                <a:avLst/>
                <a:gdLst/>
                <a:ahLst/>
                <a:cxnLst/>
                <a:rect l="l" t="t" r="r" b="b"/>
                <a:pathLst>
                  <a:path w="3656" h="2605" extrusionOk="0">
                    <a:moveTo>
                      <a:pt x="308" y="1"/>
                    </a:moveTo>
                    <a:cubicBezTo>
                      <a:pt x="159" y="1"/>
                      <a:pt x="0" y="80"/>
                      <a:pt x="0" y="80"/>
                    </a:cubicBezTo>
                    <a:cubicBezTo>
                      <a:pt x="0" y="80"/>
                      <a:pt x="436" y="2019"/>
                      <a:pt x="1727" y="2500"/>
                    </a:cubicBezTo>
                    <a:cubicBezTo>
                      <a:pt x="1923" y="2573"/>
                      <a:pt x="2099" y="2605"/>
                      <a:pt x="2257" y="2605"/>
                    </a:cubicBezTo>
                    <a:cubicBezTo>
                      <a:pt x="3142" y="2605"/>
                      <a:pt x="3467" y="1607"/>
                      <a:pt x="3553" y="1157"/>
                    </a:cubicBezTo>
                    <a:cubicBezTo>
                      <a:pt x="3655" y="622"/>
                      <a:pt x="3553" y="219"/>
                      <a:pt x="3553" y="219"/>
                    </a:cubicBezTo>
                    <a:lnTo>
                      <a:pt x="3072" y="80"/>
                    </a:lnTo>
                    <a:lnTo>
                      <a:pt x="3072" y="80"/>
                    </a:lnTo>
                    <a:cubicBezTo>
                      <a:pt x="3072" y="80"/>
                      <a:pt x="3146" y="1958"/>
                      <a:pt x="2292" y="1985"/>
                    </a:cubicBezTo>
                    <a:cubicBezTo>
                      <a:pt x="2286" y="1985"/>
                      <a:pt x="2279" y="1985"/>
                      <a:pt x="2273" y="1985"/>
                    </a:cubicBezTo>
                    <a:cubicBezTo>
                      <a:pt x="1422" y="1985"/>
                      <a:pt x="635" y="207"/>
                      <a:pt x="485" y="61"/>
                    </a:cubicBezTo>
                    <a:cubicBezTo>
                      <a:pt x="438" y="16"/>
                      <a:pt x="374" y="1"/>
                      <a:pt x="30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098;p44"/>
              <p:cNvSpPr/>
              <p:nvPr/>
            </p:nvSpPr>
            <p:spPr>
              <a:xfrm>
                <a:off x="3206354" y="2315478"/>
                <a:ext cx="230341" cy="465806"/>
              </a:xfrm>
              <a:custGeom>
                <a:avLst/>
                <a:gdLst/>
                <a:ahLst/>
                <a:cxnLst/>
                <a:rect l="l" t="t" r="r" b="b"/>
                <a:pathLst>
                  <a:path w="2427" h="4908" extrusionOk="0">
                    <a:moveTo>
                      <a:pt x="1589" y="0"/>
                    </a:moveTo>
                    <a:cubicBezTo>
                      <a:pt x="960" y="0"/>
                      <a:pt x="159" y="349"/>
                      <a:pt x="96" y="1361"/>
                    </a:cubicBezTo>
                    <a:cubicBezTo>
                      <a:pt x="1" y="2935"/>
                      <a:pt x="1226" y="4908"/>
                      <a:pt x="1805" y="4908"/>
                    </a:cubicBezTo>
                    <a:cubicBezTo>
                      <a:pt x="1843" y="4908"/>
                      <a:pt x="1878" y="4899"/>
                      <a:pt x="1910" y="4881"/>
                    </a:cubicBezTo>
                    <a:cubicBezTo>
                      <a:pt x="2426" y="4594"/>
                      <a:pt x="2347" y="368"/>
                      <a:pt x="2347" y="368"/>
                    </a:cubicBezTo>
                    <a:cubicBezTo>
                      <a:pt x="2345" y="153"/>
                      <a:pt x="2005" y="0"/>
                      <a:pt x="158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099;p44"/>
              <p:cNvSpPr/>
              <p:nvPr/>
            </p:nvSpPr>
            <p:spPr>
              <a:xfrm>
                <a:off x="3882370" y="2322121"/>
                <a:ext cx="245810" cy="521042"/>
              </a:xfrm>
              <a:custGeom>
                <a:avLst/>
                <a:gdLst/>
                <a:ahLst/>
                <a:cxnLst/>
                <a:rect l="l" t="t" r="r" b="b"/>
                <a:pathLst>
                  <a:path w="2590" h="5490" extrusionOk="0">
                    <a:moveTo>
                      <a:pt x="606" y="1"/>
                    </a:moveTo>
                    <a:cubicBezTo>
                      <a:pt x="243" y="1"/>
                      <a:pt x="1" y="87"/>
                      <a:pt x="1" y="87"/>
                    </a:cubicBezTo>
                    <a:cubicBezTo>
                      <a:pt x="1" y="87"/>
                      <a:pt x="430" y="5059"/>
                      <a:pt x="840" y="5466"/>
                    </a:cubicBezTo>
                    <a:cubicBezTo>
                      <a:pt x="856" y="5482"/>
                      <a:pt x="873" y="5489"/>
                      <a:pt x="892" y="5489"/>
                    </a:cubicBezTo>
                    <a:cubicBezTo>
                      <a:pt x="1353" y="5489"/>
                      <a:pt x="2589" y="786"/>
                      <a:pt x="1728" y="298"/>
                    </a:cubicBezTo>
                    <a:cubicBezTo>
                      <a:pt x="1315" y="64"/>
                      <a:pt x="916" y="1"/>
                      <a:pt x="60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100;p44"/>
              <p:cNvSpPr/>
              <p:nvPr/>
            </p:nvSpPr>
            <p:spPr>
              <a:xfrm>
                <a:off x="4128462" y="2710763"/>
                <a:ext cx="97660" cy="687035"/>
              </a:xfrm>
              <a:custGeom>
                <a:avLst/>
                <a:gdLst/>
                <a:ahLst/>
                <a:cxnLst/>
                <a:rect l="l" t="t" r="r" b="b"/>
                <a:pathLst>
                  <a:path w="1029" h="7239" extrusionOk="0">
                    <a:moveTo>
                      <a:pt x="91" y="0"/>
                    </a:moveTo>
                    <a:lnTo>
                      <a:pt x="0" y="4"/>
                    </a:lnTo>
                    <a:cubicBezTo>
                      <a:pt x="5" y="57"/>
                      <a:pt x="358" y="5056"/>
                      <a:pt x="441" y="6779"/>
                    </a:cubicBezTo>
                    <a:cubicBezTo>
                      <a:pt x="464" y="7239"/>
                      <a:pt x="471" y="7239"/>
                      <a:pt x="520" y="7239"/>
                    </a:cubicBezTo>
                    <a:lnTo>
                      <a:pt x="524" y="7239"/>
                    </a:lnTo>
                    <a:cubicBezTo>
                      <a:pt x="580" y="7239"/>
                      <a:pt x="584" y="7220"/>
                      <a:pt x="629" y="6433"/>
                    </a:cubicBezTo>
                    <a:cubicBezTo>
                      <a:pt x="690" y="5413"/>
                      <a:pt x="791" y="3708"/>
                      <a:pt x="1028" y="2903"/>
                    </a:cubicBezTo>
                    <a:lnTo>
                      <a:pt x="942" y="2880"/>
                    </a:lnTo>
                    <a:cubicBezTo>
                      <a:pt x="701" y="3690"/>
                      <a:pt x="599" y="5402"/>
                      <a:pt x="539" y="6426"/>
                    </a:cubicBezTo>
                    <a:cubicBezTo>
                      <a:pt x="535" y="6516"/>
                      <a:pt x="532" y="6603"/>
                      <a:pt x="524" y="6685"/>
                    </a:cubicBezTo>
                    <a:cubicBezTo>
                      <a:pt x="434" y="4882"/>
                      <a:pt x="95" y="49"/>
                      <a:pt x="9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101;p44"/>
              <p:cNvSpPr/>
              <p:nvPr/>
            </p:nvSpPr>
            <p:spPr>
              <a:xfrm>
                <a:off x="2971841" y="2635408"/>
                <a:ext cx="104019" cy="514494"/>
              </a:xfrm>
              <a:custGeom>
                <a:avLst/>
                <a:gdLst/>
                <a:ahLst/>
                <a:cxnLst/>
                <a:rect l="l" t="t" r="r" b="b"/>
                <a:pathLst>
                  <a:path w="1096" h="5421" extrusionOk="0">
                    <a:moveTo>
                      <a:pt x="1005" y="0"/>
                    </a:moveTo>
                    <a:lnTo>
                      <a:pt x="689" y="5029"/>
                    </a:lnTo>
                    <a:cubicBezTo>
                      <a:pt x="516" y="4574"/>
                      <a:pt x="90" y="3343"/>
                      <a:pt x="90" y="2165"/>
                    </a:cubicBezTo>
                    <a:lnTo>
                      <a:pt x="0" y="2165"/>
                    </a:lnTo>
                    <a:cubicBezTo>
                      <a:pt x="0" y="3659"/>
                      <a:pt x="674" y="5233"/>
                      <a:pt x="678" y="5247"/>
                    </a:cubicBezTo>
                    <a:lnTo>
                      <a:pt x="753" y="5420"/>
                    </a:lnTo>
                    <a:lnTo>
                      <a:pt x="1095" y="4"/>
                    </a:lnTo>
                    <a:lnTo>
                      <a:pt x="1005"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102;p44"/>
              <p:cNvSpPr/>
              <p:nvPr/>
            </p:nvSpPr>
            <p:spPr>
              <a:xfrm>
                <a:off x="2557766" y="2877324"/>
                <a:ext cx="255491" cy="262989"/>
              </a:xfrm>
              <a:custGeom>
                <a:avLst/>
                <a:gdLst/>
                <a:ahLst/>
                <a:cxnLst/>
                <a:rect l="l" t="t" r="r" b="b"/>
                <a:pathLst>
                  <a:path w="2692" h="2771" extrusionOk="0">
                    <a:moveTo>
                      <a:pt x="2631" y="1"/>
                    </a:moveTo>
                    <a:cubicBezTo>
                      <a:pt x="2530" y="1"/>
                      <a:pt x="2118" y="156"/>
                      <a:pt x="125" y="1291"/>
                    </a:cubicBezTo>
                    <a:lnTo>
                      <a:pt x="170" y="1370"/>
                    </a:lnTo>
                    <a:cubicBezTo>
                      <a:pt x="941" y="929"/>
                      <a:pt x="2157" y="259"/>
                      <a:pt x="2522" y="113"/>
                    </a:cubicBezTo>
                    <a:lnTo>
                      <a:pt x="2522" y="113"/>
                    </a:lnTo>
                    <a:cubicBezTo>
                      <a:pt x="2428" y="203"/>
                      <a:pt x="2259" y="349"/>
                      <a:pt x="2060" y="523"/>
                    </a:cubicBezTo>
                    <a:cubicBezTo>
                      <a:pt x="1013" y="1419"/>
                      <a:pt x="1" y="2333"/>
                      <a:pt x="106" y="2770"/>
                    </a:cubicBezTo>
                    <a:lnTo>
                      <a:pt x="192" y="2748"/>
                    </a:lnTo>
                    <a:cubicBezTo>
                      <a:pt x="91" y="2329"/>
                      <a:pt x="1408" y="1197"/>
                      <a:pt x="2116" y="590"/>
                    </a:cubicBezTo>
                    <a:cubicBezTo>
                      <a:pt x="2402" y="342"/>
                      <a:pt x="2609" y="165"/>
                      <a:pt x="2661" y="94"/>
                    </a:cubicBezTo>
                    <a:cubicBezTo>
                      <a:pt x="2692" y="52"/>
                      <a:pt x="2673" y="22"/>
                      <a:pt x="2666" y="15"/>
                    </a:cubicBezTo>
                    <a:cubicBezTo>
                      <a:pt x="2660" y="9"/>
                      <a:pt x="2653" y="1"/>
                      <a:pt x="263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103;p44"/>
              <p:cNvSpPr/>
              <p:nvPr/>
            </p:nvSpPr>
            <p:spPr>
              <a:xfrm>
                <a:off x="3242513" y="3683175"/>
                <a:ext cx="151283" cy="379820"/>
              </a:xfrm>
              <a:custGeom>
                <a:avLst/>
                <a:gdLst/>
                <a:ahLst/>
                <a:cxnLst/>
                <a:rect l="l" t="t" r="r" b="b"/>
                <a:pathLst>
                  <a:path w="1594" h="4002" extrusionOk="0">
                    <a:moveTo>
                      <a:pt x="1544" y="0"/>
                    </a:moveTo>
                    <a:cubicBezTo>
                      <a:pt x="1507" y="23"/>
                      <a:pt x="614" y="598"/>
                      <a:pt x="314" y="1551"/>
                    </a:cubicBezTo>
                    <a:cubicBezTo>
                      <a:pt x="16" y="2495"/>
                      <a:pt x="1" y="3982"/>
                      <a:pt x="1" y="3998"/>
                    </a:cubicBezTo>
                    <a:lnTo>
                      <a:pt x="88" y="4001"/>
                    </a:lnTo>
                    <a:cubicBezTo>
                      <a:pt x="88" y="3986"/>
                      <a:pt x="107" y="2507"/>
                      <a:pt x="400" y="1578"/>
                    </a:cubicBezTo>
                    <a:cubicBezTo>
                      <a:pt x="690" y="655"/>
                      <a:pt x="1582" y="83"/>
                      <a:pt x="1594" y="75"/>
                    </a:cubicBezTo>
                    <a:lnTo>
                      <a:pt x="15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104;p44"/>
              <p:cNvSpPr/>
              <p:nvPr/>
            </p:nvSpPr>
            <p:spPr>
              <a:xfrm>
                <a:off x="4028526" y="3600227"/>
                <a:ext cx="108574" cy="436005"/>
              </a:xfrm>
              <a:custGeom>
                <a:avLst/>
                <a:gdLst/>
                <a:ahLst/>
                <a:cxnLst/>
                <a:rect l="l" t="t" r="r" b="b"/>
                <a:pathLst>
                  <a:path w="1144" h="4594" extrusionOk="0">
                    <a:moveTo>
                      <a:pt x="23" y="1"/>
                    </a:moveTo>
                    <a:lnTo>
                      <a:pt x="0" y="87"/>
                    </a:lnTo>
                    <a:cubicBezTo>
                      <a:pt x="7" y="91"/>
                      <a:pt x="688" y="272"/>
                      <a:pt x="801" y="919"/>
                    </a:cubicBezTo>
                    <a:cubicBezTo>
                      <a:pt x="918" y="1593"/>
                      <a:pt x="1053" y="4563"/>
                      <a:pt x="1053" y="4593"/>
                    </a:cubicBezTo>
                    <a:lnTo>
                      <a:pt x="1144" y="4589"/>
                    </a:lnTo>
                    <a:cubicBezTo>
                      <a:pt x="1140" y="4465"/>
                      <a:pt x="1008" y="1582"/>
                      <a:pt x="888" y="904"/>
                    </a:cubicBezTo>
                    <a:cubicBezTo>
                      <a:pt x="768" y="200"/>
                      <a:pt x="30" y="4"/>
                      <a:pt x="2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105;p44"/>
              <p:cNvSpPr/>
              <p:nvPr/>
            </p:nvSpPr>
            <p:spPr>
              <a:xfrm>
                <a:off x="4602138" y="3815000"/>
                <a:ext cx="188391" cy="195889"/>
              </a:xfrm>
              <a:custGeom>
                <a:avLst/>
                <a:gdLst/>
                <a:ahLst/>
                <a:cxnLst/>
                <a:rect l="l" t="t" r="r" b="b"/>
                <a:pathLst>
                  <a:path w="1985" h="2064" extrusionOk="0">
                    <a:moveTo>
                      <a:pt x="1863" y="0"/>
                    </a:moveTo>
                    <a:cubicBezTo>
                      <a:pt x="1807" y="0"/>
                      <a:pt x="1748" y="50"/>
                      <a:pt x="1683" y="151"/>
                    </a:cubicBezTo>
                    <a:cubicBezTo>
                      <a:pt x="1281" y="795"/>
                      <a:pt x="12" y="1419"/>
                      <a:pt x="1" y="1423"/>
                    </a:cubicBezTo>
                    <a:lnTo>
                      <a:pt x="38" y="1506"/>
                    </a:lnTo>
                    <a:cubicBezTo>
                      <a:pt x="91" y="1479"/>
                      <a:pt x="1341" y="866"/>
                      <a:pt x="1758" y="199"/>
                    </a:cubicBezTo>
                    <a:cubicBezTo>
                      <a:pt x="1826" y="95"/>
                      <a:pt x="1861" y="90"/>
                      <a:pt x="1864" y="90"/>
                    </a:cubicBezTo>
                    <a:cubicBezTo>
                      <a:pt x="1868" y="95"/>
                      <a:pt x="1898" y="135"/>
                      <a:pt x="1890" y="271"/>
                    </a:cubicBezTo>
                    <a:cubicBezTo>
                      <a:pt x="1868" y="621"/>
                      <a:pt x="1522" y="1686"/>
                      <a:pt x="280" y="1976"/>
                    </a:cubicBezTo>
                    <a:lnTo>
                      <a:pt x="302" y="2063"/>
                    </a:lnTo>
                    <a:cubicBezTo>
                      <a:pt x="1533" y="1773"/>
                      <a:pt x="1965" y="715"/>
                      <a:pt x="1981" y="248"/>
                    </a:cubicBezTo>
                    <a:cubicBezTo>
                      <a:pt x="1984" y="109"/>
                      <a:pt x="1954" y="27"/>
                      <a:pt x="1890" y="4"/>
                    </a:cubicBezTo>
                    <a:cubicBezTo>
                      <a:pt x="1881" y="2"/>
                      <a:pt x="1872" y="0"/>
                      <a:pt x="18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106;p44"/>
              <p:cNvSpPr/>
              <p:nvPr/>
            </p:nvSpPr>
            <p:spPr>
              <a:xfrm>
                <a:off x="2718537" y="2286342"/>
                <a:ext cx="225880" cy="53338"/>
              </a:xfrm>
              <a:custGeom>
                <a:avLst/>
                <a:gdLst/>
                <a:ahLst/>
                <a:cxnLst/>
                <a:rect l="l" t="t" r="r" b="b"/>
                <a:pathLst>
                  <a:path w="2380" h="562" extrusionOk="0">
                    <a:moveTo>
                      <a:pt x="628" y="1"/>
                    </a:moveTo>
                    <a:lnTo>
                      <a:pt x="625" y="91"/>
                    </a:lnTo>
                    <a:cubicBezTo>
                      <a:pt x="1393" y="117"/>
                      <a:pt x="2221" y="216"/>
                      <a:pt x="2282" y="336"/>
                    </a:cubicBezTo>
                    <a:cubicBezTo>
                      <a:pt x="2282" y="336"/>
                      <a:pt x="2282" y="339"/>
                      <a:pt x="2277" y="351"/>
                    </a:cubicBezTo>
                    <a:cubicBezTo>
                      <a:pt x="2245" y="393"/>
                      <a:pt x="2155" y="408"/>
                      <a:pt x="2034" y="408"/>
                    </a:cubicBezTo>
                    <a:cubicBezTo>
                      <a:pt x="1883" y="408"/>
                      <a:pt x="1685" y="385"/>
                      <a:pt x="1491" y="362"/>
                    </a:cubicBezTo>
                    <a:cubicBezTo>
                      <a:pt x="1240" y="335"/>
                      <a:pt x="973" y="305"/>
                      <a:pt x="728" y="305"/>
                    </a:cubicBezTo>
                    <a:cubicBezTo>
                      <a:pt x="433" y="305"/>
                      <a:pt x="169" y="348"/>
                      <a:pt x="1" y="490"/>
                    </a:cubicBezTo>
                    <a:lnTo>
                      <a:pt x="60" y="562"/>
                    </a:lnTo>
                    <a:cubicBezTo>
                      <a:pt x="209" y="435"/>
                      <a:pt x="459" y="397"/>
                      <a:pt x="736" y="397"/>
                    </a:cubicBezTo>
                    <a:cubicBezTo>
                      <a:pt x="979" y="397"/>
                      <a:pt x="1243" y="426"/>
                      <a:pt x="1479" y="452"/>
                    </a:cubicBezTo>
                    <a:cubicBezTo>
                      <a:pt x="1688" y="476"/>
                      <a:pt x="1874" y="497"/>
                      <a:pt x="2023" y="497"/>
                    </a:cubicBezTo>
                    <a:cubicBezTo>
                      <a:pt x="2181" y="497"/>
                      <a:pt x="2297" y="473"/>
                      <a:pt x="2349" y="404"/>
                    </a:cubicBezTo>
                    <a:cubicBezTo>
                      <a:pt x="2372" y="370"/>
                      <a:pt x="2379" y="332"/>
                      <a:pt x="2360" y="294"/>
                    </a:cubicBezTo>
                    <a:cubicBezTo>
                      <a:pt x="2247" y="68"/>
                      <a:pt x="896" y="12"/>
                      <a:pt x="62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107;p44"/>
              <p:cNvSpPr/>
              <p:nvPr/>
            </p:nvSpPr>
            <p:spPr>
              <a:xfrm>
                <a:off x="3353364" y="1601117"/>
                <a:ext cx="514494" cy="476531"/>
              </a:xfrm>
              <a:custGeom>
                <a:avLst/>
                <a:gdLst/>
                <a:ahLst/>
                <a:cxnLst/>
                <a:rect l="l" t="t" r="r" b="b"/>
                <a:pathLst>
                  <a:path w="5421" h="5021" extrusionOk="0">
                    <a:moveTo>
                      <a:pt x="3384" y="0"/>
                    </a:moveTo>
                    <a:cubicBezTo>
                      <a:pt x="3003" y="0"/>
                      <a:pt x="2594" y="111"/>
                      <a:pt x="2228" y="291"/>
                    </a:cubicBezTo>
                    <a:cubicBezTo>
                      <a:pt x="0" y="1394"/>
                      <a:pt x="2013" y="5020"/>
                      <a:pt x="3316" y="5020"/>
                    </a:cubicBezTo>
                    <a:cubicBezTo>
                      <a:pt x="3343" y="5020"/>
                      <a:pt x="3369" y="5019"/>
                      <a:pt x="3395" y="5016"/>
                    </a:cubicBezTo>
                    <a:cubicBezTo>
                      <a:pt x="5420" y="4778"/>
                      <a:pt x="4765" y="1620"/>
                      <a:pt x="4765" y="1620"/>
                    </a:cubicBezTo>
                    <a:cubicBezTo>
                      <a:pt x="4783" y="434"/>
                      <a:pt x="4139" y="0"/>
                      <a:pt x="3384" y="0"/>
                    </a:cubicBezTo>
                    <a:close/>
                  </a:path>
                </a:pathLst>
              </a:custGeom>
              <a:solidFill>
                <a:srgbClr val="F6C2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108;p44"/>
              <p:cNvSpPr/>
              <p:nvPr/>
            </p:nvSpPr>
            <p:spPr>
              <a:xfrm>
                <a:off x="3417330" y="1781060"/>
                <a:ext cx="85322" cy="109333"/>
              </a:xfrm>
              <a:custGeom>
                <a:avLst/>
                <a:gdLst/>
                <a:ahLst/>
                <a:cxnLst/>
                <a:rect l="l" t="t" r="r" b="b"/>
                <a:pathLst>
                  <a:path w="899" h="1152" extrusionOk="0">
                    <a:moveTo>
                      <a:pt x="473" y="1"/>
                    </a:moveTo>
                    <a:cubicBezTo>
                      <a:pt x="422" y="1"/>
                      <a:pt x="366" y="22"/>
                      <a:pt x="308" y="74"/>
                    </a:cubicBezTo>
                    <a:cubicBezTo>
                      <a:pt x="0" y="349"/>
                      <a:pt x="98" y="827"/>
                      <a:pt x="485" y="1098"/>
                    </a:cubicBezTo>
                    <a:cubicBezTo>
                      <a:pt x="538" y="1135"/>
                      <a:pt x="585" y="1152"/>
                      <a:pt x="625" y="1152"/>
                    </a:cubicBezTo>
                    <a:cubicBezTo>
                      <a:pt x="880" y="1152"/>
                      <a:pt x="898" y="499"/>
                      <a:pt x="843" y="382"/>
                    </a:cubicBezTo>
                    <a:cubicBezTo>
                      <a:pt x="843" y="382"/>
                      <a:pt x="693" y="1"/>
                      <a:pt x="473" y="1"/>
                    </a:cubicBezTo>
                    <a:close/>
                  </a:path>
                </a:pathLst>
              </a:custGeom>
              <a:solidFill>
                <a:srgbClr val="F6C2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109;p44"/>
              <p:cNvSpPr/>
              <p:nvPr/>
            </p:nvSpPr>
            <p:spPr>
              <a:xfrm>
                <a:off x="3418374" y="1569418"/>
                <a:ext cx="269063" cy="242868"/>
              </a:xfrm>
              <a:custGeom>
                <a:avLst/>
                <a:gdLst/>
                <a:ahLst/>
                <a:cxnLst/>
                <a:rect l="l" t="t" r="r" b="b"/>
                <a:pathLst>
                  <a:path w="2835" h="2559" extrusionOk="0">
                    <a:moveTo>
                      <a:pt x="2040" y="0"/>
                    </a:moveTo>
                    <a:cubicBezTo>
                      <a:pt x="1888" y="0"/>
                      <a:pt x="1700" y="19"/>
                      <a:pt x="1468" y="65"/>
                    </a:cubicBezTo>
                    <a:cubicBezTo>
                      <a:pt x="700" y="213"/>
                      <a:pt x="0" y="2170"/>
                      <a:pt x="259" y="2170"/>
                    </a:cubicBezTo>
                    <a:cubicBezTo>
                      <a:pt x="263" y="2170"/>
                      <a:pt x="267" y="2170"/>
                      <a:pt x="271" y="2169"/>
                    </a:cubicBezTo>
                    <a:cubicBezTo>
                      <a:pt x="285" y="2166"/>
                      <a:pt x="298" y="2165"/>
                      <a:pt x="312" y="2165"/>
                    </a:cubicBezTo>
                    <a:cubicBezTo>
                      <a:pt x="538" y="2165"/>
                      <a:pt x="695" y="2559"/>
                      <a:pt x="953" y="2559"/>
                    </a:cubicBezTo>
                    <a:cubicBezTo>
                      <a:pt x="999" y="2559"/>
                      <a:pt x="1047" y="2547"/>
                      <a:pt x="1099" y="2518"/>
                    </a:cubicBezTo>
                    <a:cubicBezTo>
                      <a:pt x="1468" y="2315"/>
                      <a:pt x="1464" y="1980"/>
                      <a:pt x="1581" y="1499"/>
                    </a:cubicBezTo>
                    <a:cubicBezTo>
                      <a:pt x="1694" y="1017"/>
                      <a:pt x="1351" y="498"/>
                      <a:pt x="1912" y="475"/>
                    </a:cubicBezTo>
                    <a:cubicBezTo>
                      <a:pt x="1939" y="474"/>
                      <a:pt x="1964" y="473"/>
                      <a:pt x="1989" y="473"/>
                    </a:cubicBezTo>
                    <a:cubicBezTo>
                      <a:pt x="2487" y="473"/>
                      <a:pt x="2661" y="678"/>
                      <a:pt x="2661" y="678"/>
                    </a:cubicBezTo>
                    <a:cubicBezTo>
                      <a:pt x="2648" y="533"/>
                      <a:pt x="2835" y="0"/>
                      <a:pt x="204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110;p44"/>
              <p:cNvSpPr/>
              <p:nvPr/>
            </p:nvSpPr>
            <p:spPr>
              <a:xfrm>
                <a:off x="3661049" y="1544078"/>
                <a:ext cx="198926" cy="247803"/>
              </a:xfrm>
              <a:custGeom>
                <a:avLst/>
                <a:gdLst/>
                <a:ahLst/>
                <a:cxnLst/>
                <a:rect l="l" t="t" r="r" b="b"/>
                <a:pathLst>
                  <a:path w="2096" h="2611" extrusionOk="0">
                    <a:moveTo>
                      <a:pt x="618" y="1"/>
                    </a:moveTo>
                    <a:cubicBezTo>
                      <a:pt x="267" y="1"/>
                      <a:pt x="0" y="279"/>
                      <a:pt x="104" y="945"/>
                    </a:cubicBezTo>
                    <a:cubicBezTo>
                      <a:pt x="104" y="945"/>
                      <a:pt x="365" y="621"/>
                      <a:pt x="613" y="621"/>
                    </a:cubicBezTo>
                    <a:cubicBezTo>
                      <a:pt x="662" y="621"/>
                      <a:pt x="710" y="633"/>
                      <a:pt x="756" y="663"/>
                    </a:cubicBezTo>
                    <a:cubicBezTo>
                      <a:pt x="1468" y="1128"/>
                      <a:pt x="1388" y="2610"/>
                      <a:pt x="1622" y="2610"/>
                    </a:cubicBezTo>
                    <a:cubicBezTo>
                      <a:pt x="1627" y="2610"/>
                      <a:pt x="1631" y="2610"/>
                      <a:pt x="1636" y="2608"/>
                    </a:cubicBezTo>
                    <a:cubicBezTo>
                      <a:pt x="1888" y="2549"/>
                      <a:pt x="2095" y="1882"/>
                      <a:pt x="1700" y="869"/>
                    </a:cubicBezTo>
                    <a:cubicBezTo>
                      <a:pt x="1493" y="339"/>
                      <a:pt x="1004" y="1"/>
                      <a:pt x="6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111;p44"/>
              <p:cNvSpPr/>
              <p:nvPr/>
            </p:nvSpPr>
            <p:spPr>
              <a:xfrm>
                <a:off x="3632388" y="1907380"/>
                <a:ext cx="151093" cy="169884"/>
              </a:xfrm>
              <a:custGeom>
                <a:avLst/>
                <a:gdLst/>
                <a:ahLst/>
                <a:cxnLst/>
                <a:rect l="l" t="t" r="r" b="b"/>
                <a:pathLst>
                  <a:path w="1592" h="1790" extrusionOk="0">
                    <a:moveTo>
                      <a:pt x="806" y="1"/>
                    </a:moveTo>
                    <a:cubicBezTo>
                      <a:pt x="608" y="1"/>
                      <a:pt x="398" y="28"/>
                      <a:pt x="282" y="76"/>
                    </a:cubicBezTo>
                    <a:cubicBezTo>
                      <a:pt x="60" y="170"/>
                      <a:pt x="7" y="1596"/>
                      <a:pt x="7" y="1596"/>
                    </a:cubicBezTo>
                    <a:cubicBezTo>
                      <a:pt x="0" y="1735"/>
                      <a:pt x="182" y="1789"/>
                      <a:pt x="414" y="1789"/>
                    </a:cubicBezTo>
                    <a:cubicBezTo>
                      <a:pt x="701" y="1789"/>
                      <a:pt x="1066" y="1706"/>
                      <a:pt x="1253" y="1596"/>
                    </a:cubicBezTo>
                    <a:cubicBezTo>
                      <a:pt x="1591" y="1393"/>
                      <a:pt x="1400" y="185"/>
                      <a:pt x="1235" y="76"/>
                    </a:cubicBezTo>
                    <a:cubicBezTo>
                      <a:pt x="1155" y="24"/>
                      <a:pt x="986" y="1"/>
                      <a:pt x="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112;p44"/>
              <p:cNvSpPr/>
              <p:nvPr/>
            </p:nvSpPr>
            <p:spPr>
              <a:xfrm>
                <a:off x="3463360" y="1555657"/>
                <a:ext cx="197218" cy="199590"/>
              </a:xfrm>
              <a:custGeom>
                <a:avLst/>
                <a:gdLst/>
                <a:ahLst/>
                <a:cxnLst/>
                <a:rect l="l" t="t" r="r" b="b"/>
                <a:pathLst>
                  <a:path w="2078" h="2103" extrusionOk="0">
                    <a:moveTo>
                      <a:pt x="1316" y="1"/>
                    </a:moveTo>
                    <a:cubicBezTo>
                      <a:pt x="1257" y="1"/>
                      <a:pt x="1193" y="6"/>
                      <a:pt x="1126" y="17"/>
                    </a:cubicBezTo>
                    <a:cubicBezTo>
                      <a:pt x="775" y="74"/>
                      <a:pt x="697" y="495"/>
                      <a:pt x="614" y="936"/>
                    </a:cubicBezTo>
                    <a:cubicBezTo>
                      <a:pt x="523" y="1418"/>
                      <a:pt x="433" y="1915"/>
                      <a:pt x="0" y="2017"/>
                    </a:cubicBezTo>
                    <a:lnTo>
                      <a:pt x="23" y="2102"/>
                    </a:lnTo>
                    <a:cubicBezTo>
                      <a:pt x="509" y="1990"/>
                      <a:pt x="614" y="1440"/>
                      <a:pt x="704" y="955"/>
                    </a:cubicBezTo>
                    <a:cubicBezTo>
                      <a:pt x="780" y="541"/>
                      <a:pt x="855" y="153"/>
                      <a:pt x="1141" y="104"/>
                    </a:cubicBezTo>
                    <a:cubicBezTo>
                      <a:pt x="1203" y="94"/>
                      <a:pt x="1262" y="89"/>
                      <a:pt x="1316" y="89"/>
                    </a:cubicBezTo>
                    <a:cubicBezTo>
                      <a:pt x="1810" y="89"/>
                      <a:pt x="1988" y="479"/>
                      <a:pt x="1995" y="499"/>
                    </a:cubicBezTo>
                    <a:lnTo>
                      <a:pt x="2078" y="462"/>
                    </a:lnTo>
                    <a:cubicBezTo>
                      <a:pt x="2075" y="459"/>
                      <a:pt x="1872" y="1"/>
                      <a:pt x="131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113;p44"/>
              <p:cNvSpPr/>
              <p:nvPr/>
            </p:nvSpPr>
            <p:spPr>
              <a:xfrm>
                <a:off x="3382595" y="1535727"/>
                <a:ext cx="196269" cy="204526"/>
              </a:xfrm>
              <a:custGeom>
                <a:avLst/>
                <a:gdLst/>
                <a:ahLst/>
                <a:cxnLst/>
                <a:rect l="l" t="t" r="r" b="b"/>
                <a:pathLst>
                  <a:path w="2068" h="2155" extrusionOk="0">
                    <a:moveTo>
                      <a:pt x="1703" y="1"/>
                    </a:moveTo>
                    <a:cubicBezTo>
                      <a:pt x="1014" y="1"/>
                      <a:pt x="846" y="600"/>
                      <a:pt x="670" y="1228"/>
                    </a:cubicBezTo>
                    <a:lnTo>
                      <a:pt x="667" y="1247"/>
                    </a:lnTo>
                    <a:cubicBezTo>
                      <a:pt x="474" y="1944"/>
                      <a:pt x="19" y="2064"/>
                      <a:pt x="0" y="2069"/>
                    </a:cubicBezTo>
                    <a:lnTo>
                      <a:pt x="19" y="2154"/>
                    </a:lnTo>
                    <a:cubicBezTo>
                      <a:pt x="42" y="2151"/>
                      <a:pt x="547" y="2023"/>
                      <a:pt x="754" y="1270"/>
                    </a:cubicBezTo>
                    <a:lnTo>
                      <a:pt x="757" y="1255"/>
                    </a:lnTo>
                    <a:cubicBezTo>
                      <a:pt x="929" y="635"/>
                      <a:pt x="1081" y="90"/>
                      <a:pt x="1710" y="90"/>
                    </a:cubicBezTo>
                    <a:cubicBezTo>
                      <a:pt x="1810" y="90"/>
                      <a:pt x="1922" y="104"/>
                      <a:pt x="2048" y="134"/>
                    </a:cubicBezTo>
                    <a:lnTo>
                      <a:pt x="2067" y="47"/>
                    </a:lnTo>
                    <a:cubicBezTo>
                      <a:pt x="1932" y="15"/>
                      <a:pt x="1811" y="1"/>
                      <a:pt x="170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114;p44"/>
              <p:cNvSpPr/>
              <p:nvPr/>
            </p:nvSpPr>
            <p:spPr>
              <a:xfrm>
                <a:off x="3676993" y="1549773"/>
                <a:ext cx="142551" cy="161912"/>
              </a:xfrm>
              <a:custGeom>
                <a:avLst/>
                <a:gdLst/>
                <a:ahLst/>
                <a:cxnLst/>
                <a:rect l="l" t="t" r="r" b="b"/>
                <a:pathLst>
                  <a:path w="1502" h="1706" extrusionOk="0">
                    <a:moveTo>
                      <a:pt x="427" y="1"/>
                    </a:moveTo>
                    <a:cubicBezTo>
                      <a:pt x="392" y="1"/>
                      <a:pt x="358" y="5"/>
                      <a:pt x="324" y="15"/>
                    </a:cubicBezTo>
                    <a:cubicBezTo>
                      <a:pt x="113" y="83"/>
                      <a:pt x="4" y="324"/>
                      <a:pt x="0" y="331"/>
                    </a:cubicBezTo>
                    <a:lnTo>
                      <a:pt x="79" y="369"/>
                    </a:lnTo>
                    <a:cubicBezTo>
                      <a:pt x="83" y="369"/>
                      <a:pt x="181" y="159"/>
                      <a:pt x="350" y="102"/>
                    </a:cubicBezTo>
                    <a:cubicBezTo>
                      <a:pt x="376" y="94"/>
                      <a:pt x="402" y="89"/>
                      <a:pt x="429" y="89"/>
                    </a:cubicBezTo>
                    <a:cubicBezTo>
                      <a:pt x="484" y="89"/>
                      <a:pt x="541" y="107"/>
                      <a:pt x="602" y="140"/>
                    </a:cubicBezTo>
                    <a:cubicBezTo>
                      <a:pt x="975" y="354"/>
                      <a:pt x="1389" y="1035"/>
                      <a:pt x="1411" y="1706"/>
                    </a:cubicBezTo>
                    <a:lnTo>
                      <a:pt x="1502" y="1706"/>
                    </a:lnTo>
                    <a:cubicBezTo>
                      <a:pt x="1479" y="1002"/>
                      <a:pt x="1039" y="286"/>
                      <a:pt x="644" y="60"/>
                    </a:cubicBezTo>
                    <a:cubicBezTo>
                      <a:pt x="570" y="21"/>
                      <a:pt x="498" y="1"/>
                      <a:pt x="4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115;p44"/>
              <p:cNvSpPr/>
              <p:nvPr/>
            </p:nvSpPr>
            <p:spPr>
              <a:xfrm>
                <a:off x="3658392" y="1501750"/>
                <a:ext cx="97660" cy="43468"/>
              </a:xfrm>
              <a:custGeom>
                <a:avLst/>
                <a:gdLst/>
                <a:ahLst/>
                <a:cxnLst/>
                <a:rect l="l" t="t" r="r" b="b"/>
                <a:pathLst>
                  <a:path w="1029" h="458" extrusionOk="0">
                    <a:moveTo>
                      <a:pt x="488" y="1"/>
                    </a:moveTo>
                    <a:cubicBezTo>
                      <a:pt x="428" y="1"/>
                      <a:pt x="370" y="11"/>
                      <a:pt x="316" y="33"/>
                    </a:cubicBezTo>
                    <a:cubicBezTo>
                      <a:pt x="68" y="134"/>
                      <a:pt x="4" y="424"/>
                      <a:pt x="0" y="439"/>
                    </a:cubicBezTo>
                    <a:lnTo>
                      <a:pt x="87" y="457"/>
                    </a:lnTo>
                    <a:cubicBezTo>
                      <a:pt x="91" y="454"/>
                      <a:pt x="143" y="198"/>
                      <a:pt x="351" y="115"/>
                    </a:cubicBezTo>
                    <a:cubicBezTo>
                      <a:pt x="394" y="98"/>
                      <a:pt x="440" y="89"/>
                      <a:pt x="490" y="89"/>
                    </a:cubicBezTo>
                    <a:cubicBezTo>
                      <a:pt x="627" y="89"/>
                      <a:pt x="791" y="155"/>
                      <a:pt x="979" y="285"/>
                    </a:cubicBezTo>
                    <a:lnTo>
                      <a:pt x="1028" y="209"/>
                    </a:lnTo>
                    <a:cubicBezTo>
                      <a:pt x="825" y="71"/>
                      <a:pt x="645" y="1"/>
                      <a:pt x="48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6" name="Google Shape;1116;p44"/>
            <p:cNvCxnSpPr/>
            <p:nvPr/>
          </p:nvCxnSpPr>
          <p:spPr>
            <a:xfrm>
              <a:off x="2776891" y="2884875"/>
              <a:ext cx="1236600" cy="0"/>
            </a:xfrm>
            <a:prstGeom prst="straightConnector1">
              <a:avLst/>
            </a:prstGeom>
            <a:noFill/>
            <a:ln w="19050" cap="flat" cmpd="sng">
              <a:solidFill>
                <a:schemeClr val="dk2"/>
              </a:solidFill>
              <a:prstDash val="dash"/>
              <a:round/>
              <a:headEnd type="none" w="med" len="med"/>
              <a:tailEnd type="none" w="med" len="med"/>
            </a:ln>
          </p:spPr>
        </p:cxnSp>
      </p:grpSp>
      <p:grpSp>
        <p:nvGrpSpPr>
          <p:cNvPr id="47" name="Google Shape;1117;p44"/>
          <p:cNvGrpSpPr/>
          <p:nvPr/>
        </p:nvGrpSpPr>
        <p:grpSpPr>
          <a:xfrm flipH="1">
            <a:off x="216484" y="4538932"/>
            <a:ext cx="2003476" cy="2319068"/>
            <a:chOff x="6781643" y="2979447"/>
            <a:chExt cx="1502607" cy="1739301"/>
          </a:xfrm>
        </p:grpSpPr>
        <p:sp>
          <p:nvSpPr>
            <p:cNvPr id="48" name="Google Shape;1118;p44"/>
            <p:cNvSpPr/>
            <p:nvPr/>
          </p:nvSpPr>
          <p:spPr>
            <a:xfrm>
              <a:off x="7517063" y="3055709"/>
              <a:ext cx="405116" cy="315817"/>
            </a:xfrm>
            <a:custGeom>
              <a:avLst/>
              <a:gdLst/>
              <a:ahLst/>
              <a:cxnLst/>
              <a:rect l="l" t="t" r="r" b="b"/>
              <a:pathLst>
                <a:path w="6847" h="5338" extrusionOk="0">
                  <a:moveTo>
                    <a:pt x="3715" y="1"/>
                  </a:moveTo>
                  <a:cubicBezTo>
                    <a:pt x="2827" y="1"/>
                    <a:pt x="1897" y="470"/>
                    <a:pt x="1242" y="1475"/>
                  </a:cubicBezTo>
                  <a:cubicBezTo>
                    <a:pt x="0" y="3384"/>
                    <a:pt x="2146" y="5126"/>
                    <a:pt x="2146" y="5126"/>
                  </a:cubicBezTo>
                  <a:cubicBezTo>
                    <a:pt x="2146" y="5126"/>
                    <a:pt x="2527" y="5337"/>
                    <a:pt x="3588" y="5337"/>
                  </a:cubicBezTo>
                  <a:cubicBezTo>
                    <a:pt x="3804" y="5337"/>
                    <a:pt x="4049" y="5328"/>
                    <a:pt x="4325" y="5307"/>
                  </a:cubicBezTo>
                  <a:cubicBezTo>
                    <a:pt x="6387" y="5153"/>
                    <a:pt x="6847" y="2609"/>
                    <a:pt x="5785" y="1099"/>
                  </a:cubicBezTo>
                  <a:cubicBezTo>
                    <a:pt x="5284" y="383"/>
                    <a:pt x="4516" y="1"/>
                    <a:pt x="371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119;p44"/>
            <p:cNvSpPr/>
            <p:nvPr/>
          </p:nvSpPr>
          <p:spPr>
            <a:xfrm>
              <a:off x="6781643" y="3625458"/>
              <a:ext cx="911584" cy="376460"/>
            </a:xfrm>
            <a:custGeom>
              <a:avLst/>
              <a:gdLst/>
              <a:ahLst/>
              <a:cxnLst/>
              <a:rect l="l" t="t" r="r" b="b"/>
              <a:pathLst>
                <a:path w="15407" h="6363" extrusionOk="0">
                  <a:moveTo>
                    <a:pt x="8801" y="0"/>
                  </a:moveTo>
                  <a:cubicBezTo>
                    <a:pt x="2099" y="0"/>
                    <a:pt x="0" y="3542"/>
                    <a:pt x="2678" y="5524"/>
                  </a:cubicBezTo>
                  <a:cubicBezTo>
                    <a:pt x="3491" y="6127"/>
                    <a:pt x="4573" y="6363"/>
                    <a:pt x="5722" y="6363"/>
                  </a:cubicBezTo>
                  <a:cubicBezTo>
                    <a:pt x="8725" y="6363"/>
                    <a:pt x="12183" y="4751"/>
                    <a:pt x="12483" y="3872"/>
                  </a:cubicBezTo>
                  <a:cubicBezTo>
                    <a:pt x="12900" y="2656"/>
                    <a:pt x="15407" y="1184"/>
                    <a:pt x="13337" y="668"/>
                  </a:cubicBezTo>
                  <a:cubicBezTo>
                    <a:pt x="13197" y="634"/>
                    <a:pt x="13042" y="618"/>
                    <a:pt x="12873" y="618"/>
                  </a:cubicBezTo>
                  <a:cubicBezTo>
                    <a:pt x="10826" y="618"/>
                    <a:pt x="6849" y="2975"/>
                    <a:pt x="5298" y="2975"/>
                  </a:cubicBezTo>
                  <a:cubicBezTo>
                    <a:pt x="5087" y="2975"/>
                    <a:pt x="4921" y="2932"/>
                    <a:pt x="4811" y="2833"/>
                  </a:cubicBezTo>
                  <a:cubicBezTo>
                    <a:pt x="4285" y="2358"/>
                    <a:pt x="8353" y="1488"/>
                    <a:pt x="8353" y="1488"/>
                  </a:cubicBezTo>
                  <a:lnTo>
                    <a:pt x="10940" y="111"/>
                  </a:lnTo>
                  <a:cubicBezTo>
                    <a:pt x="10181" y="36"/>
                    <a:pt x="9468" y="0"/>
                    <a:pt x="8801" y="0"/>
                  </a:cubicBezTo>
                  <a:close/>
                </a:path>
              </a:pathLst>
            </a:custGeom>
            <a:solidFill>
              <a:srgbClr val="C24D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120;p44"/>
            <p:cNvSpPr/>
            <p:nvPr/>
          </p:nvSpPr>
          <p:spPr>
            <a:xfrm>
              <a:off x="7943702" y="3756270"/>
              <a:ext cx="90229" cy="267953"/>
            </a:xfrm>
            <a:custGeom>
              <a:avLst/>
              <a:gdLst/>
              <a:ahLst/>
              <a:cxnLst/>
              <a:rect l="l" t="t" r="r" b="b"/>
              <a:pathLst>
                <a:path w="1525" h="4529" extrusionOk="0">
                  <a:moveTo>
                    <a:pt x="750" y="0"/>
                  </a:moveTo>
                  <a:cubicBezTo>
                    <a:pt x="720" y="155"/>
                    <a:pt x="1" y="3764"/>
                    <a:pt x="31" y="4400"/>
                  </a:cubicBezTo>
                  <a:cubicBezTo>
                    <a:pt x="34" y="4442"/>
                    <a:pt x="34" y="4522"/>
                    <a:pt x="95" y="4529"/>
                  </a:cubicBezTo>
                  <a:lnTo>
                    <a:pt x="102" y="4529"/>
                  </a:lnTo>
                  <a:cubicBezTo>
                    <a:pt x="178" y="4529"/>
                    <a:pt x="234" y="4393"/>
                    <a:pt x="505" y="3614"/>
                  </a:cubicBezTo>
                  <a:cubicBezTo>
                    <a:pt x="795" y="2783"/>
                    <a:pt x="1191" y="1649"/>
                    <a:pt x="1525" y="1378"/>
                  </a:cubicBezTo>
                  <a:lnTo>
                    <a:pt x="1469" y="1306"/>
                  </a:lnTo>
                  <a:cubicBezTo>
                    <a:pt x="1115" y="1593"/>
                    <a:pt x="716" y="2745"/>
                    <a:pt x="423" y="3584"/>
                  </a:cubicBezTo>
                  <a:cubicBezTo>
                    <a:pt x="305" y="3919"/>
                    <a:pt x="185" y="4261"/>
                    <a:pt x="121" y="4390"/>
                  </a:cubicBezTo>
                  <a:cubicBezTo>
                    <a:pt x="95" y="3746"/>
                    <a:pt x="829" y="57"/>
                    <a:pt x="836" y="19"/>
                  </a:cubicBezTo>
                  <a:lnTo>
                    <a:pt x="750" y="0"/>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121;p44"/>
            <p:cNvSpPr/>
            <p:nvPr/>
          </p:nvSpPr>
          <p:spPr>
            <a:xfrm>
              <a:off x="7350692" y="3331354"/>
              <a:ext cx="689531" cy="1207535"/>
            </a:xfrm>
            <a:custGeom>
              <a:avLst/>
              <a:gdLst/>
              <a:ahLst/>
              <a:cxnLst/>
              <a:rect l="l" t="t" r="r" b="b"/>
              <a:pathLst>
                <a:path w="11654" h="20410" extrusionOk="0">
                  <a:moveTo>
                    <a:pt x="7044" y="1"/>
                  </a:moveTo>
                  <a:cubicBezTo>
                    <a:pt x="6518" y="1"/>
                    <a:pt x="5390" y="494"/>
                    <a:pt x="5390" y="494"/>
                  </a:cubicBezTo>
                  <a:cubicBezTo>
                    <a:pt x="5390" y="494"/>
                    <a:pt x="5243" y="3336"/>
                    <a:pt x="5119" y="4555"/>
                  </a:cubicBezTo>
                  <a:cubicBezTo>
                    <a:pt x="4995" y="5775"/>
                    <a:pt x="4727" y="4898"/>
                    <a:pt x="2338" y="5832"/>
                  </a:cubicBezTo>
                  <a:cubicBezTo>
                    <a:pt x="0" y="6746"/>
                    <a:pt x="1690" y="20312"/>
                    <a:pt x="1690" y="20312"/>
                  </a:cubicBezTo>
                  <a:lnTo>
                    <a:pt x="9655" y="20409"/>
                  </a:lnTo>
                  <a:cubicBezTo>
                    <a:pt x="9655" y="20409"/>
                    <a:pt x="8424" y="15757"/>
                    <a:pt x="9222" y="12128"/>
                  </a:cubicBezTo>
                  <a:cubicBezTo>
                    <a:pt x="9859" y="9260"/>
                    <a:pt x="11653" y="7439"/>
                    <a:pt x="11240" y="6704"/>
                  </a:cubicBezTo>
                  <a:cubicBezTo>
                    <a:pt x="10302" y="5048"/>
                    <a:pt x="7826" y="5805"/>
                    <a:pt x="7347" y="4954"/>
                  </a:cubicBezTo>
                  <a:cubicBezTo>
                    <a:pt x="6869" y="4103"/>
                    <a:pt x="7298" y="110"/>
                    <a:pt x="7298" y="110"/>
                  </a:cubicBezTo>
                  <a:cubicBezTo>
                    <a:pt x="7270" y="32"/>
                    <a:pt x="7176" y="1"/>
                    <a:pt x="7044" y="1"/>
                  </a:cubicBezTo>
                  <a:close/>
                </a:path>
              </a:pathLst>
            </a:custGeom>
            <a:solidFill>
              <a:srgbClr val="C24D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122;p44"/>
            <p:cNvSpPr/>
            <p:nvPr/>
          </p:nvSpPr>
          <p:spPr>
            <a:xfrm>
              <a:off x="7656042" y="3329816"/>
              <a:ext cx="128037" cy="211688"/>
            </a:xfrm>
            <a:custGeom>
              <a:avLst/>
              <a:gdLst/>
              <a:ahLst/>
              <a:cxnLst/>
              <a:rect l="l" t="t" r="r" b="b"/>
              <a:pathLst>
                <a:path w="2164" h="3578" extrusionOk="0">
                  <a:moveTo>
                    <a:pt x="2164" y="0"/>
                  </a:moveTo>
                  <a:lnTo>
                    <a:pt x="2164" y="0"/>
                  </a:lnTo>
                  <a:cubicBezTo>
                    <a:pt x="1585" y="1288"/>
                    <a:pt x="143" y="1585"/>
                    <a:pt x="143" y="1585"/>
                  </a:cubicBezTo>
                  <a:cubicBezTo>
                    <a:pt x="124" y="1961"/>
                    <a:pt x="113" y="2538"/>
                    <a:pt x="113" y="2538"/>
                  </a:cubicBezTo>
                  <a:cubicBezTo>
                    <a:pt x="113" y="2538"/>
                    <a:pt x="0" y="3324"/>
                    <a:pt x="433" y="3558"/>
                  </a:cubicBezTo>
                  <a:cubicBezTo>
                    <a:pt x="458" y="3571"/>
                    <a:pt x="485" y="3577"/>
                    <a:pt x="515" y="3577"/>
                  </a:cubicBezTo>
                  <a:cubicBezTo>
                    <a:pt x="996" y="3577"/>
                    <a:pt x="2005" y="1905"/>
                    <a:pt x="2005" y="1905"/>
                  </a:cubicBezTo>
                  <a:cubicBezTo>
                    <a:pt x="1995" y="1675"/>
                    <a:pt x="2164" y="1"/>
                    <a:pt x="2164" y="0"/>
                  </a:cubicBezTo>
                  <a:close/>
                </a:path>
              </a:pathLst>
            </a:custGeom>
            <a:solidFill>
              <a:srgbClr val="9F3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123;p44"/>
            <p:cNvSpPr/>
            <p:nvPr/>
          </p:nvSpPr>
          <p:spPr>
            <a:xfrm>
              <a:off x="7583032" y="3144159"/>
              <a:ext cx="291515" cy="295760"/>
            </a:xfrm>
            <a:custGeom>
              <a:avLst/>
              <a:gdLst/>
              <a:ahLst/>
              <a:cxnLst/>
              <a:rect l="l" t="t" r="r" b="b"/>
              <a:pathLst>
                <a:path w="4927" h="4999" extrusionOk="0">
                  <a:moveTo>
                    <a:pt x="1602" y="0"/>
                  </a:moveTo>
                  <a:cubicBezTo>
                    <a:pt x="741" y="0"/>
                    <a:pt x="0" y="480"/>
                    <a:pt x="173" y="1783"/>
                  </a:cubicBezTo>
                  <a:cubicBezTo>
                    <a:pt x="173" y="1783"/>
                    <a:pt x="142" y="4999"/>
                    <a:pt x="1884" y="4999"/>
                  </a:cubicBezTo>
                  <a:cubicBezTo>
                    <a:pt x="1899" y="4999"/>
                    <a:pt x="1914" y="4999"/>
                    <a:pt x="1930" y="4998"/>
                  </a:cubicBezTo>
                  <a:cubicBezTo>
                    <a:pt x="3236" y="4953"/>
                    <a:pt x="4926" y="1019"/>
                    <a:pt x="2536" y="169"/>
                  </a:cubicBezTo>
                  <a:cubicBezTo>
                    <a:pt x="2233" y="62"/>
                    <a:pt x="1910" y="0"/>
                    <a:pt x="1602" y="0"/>
                  </a:cubicBezTo>
                  <a:close/>
                </a:path>
              </a:pathLst>
            </a:custGeom>
            <a:solidFill>
              <a:srgbClr val="C24D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124;p44"/>
            <p:cNvSpPr/>
            <p:nvPr/>
          </p:nvSpPr>
          <p:spPr>
            <a:xfrm>
              <a:off x="7786086" y="3240833"/>
              <a:ext cx="51949" cy="68926"/>
            </a:xfrm>
            <a:custGeom>
              <a:avLst/>
              <a:gdLst/>
              <a:ahLst/>
              <a:cxnLst/>
              <a:rect l="l" t="t" r="r" b="b"/>
              <a:pathLst>
                <a:path w="878" h="1165" extrusionOk="0">
                  <a:moveTo>
                    <a:pt x="388" y="0"/>
                  </a:moveTo>
                  <a:cubicBezTo>
                    <a:pt x="156" y="0"/>
                    <a:pt x="45" y="424"/>
                    <a:pt x="45" y="424"/>
                  </a:cubicBezTo>
                  <a:cubicBezTo>
                    <a:pt x="1" y="545"/>
                    <a:pt x="91" y="1164"/>
                    <a:pt x="332" y="1164"/>
                  </a:cubicBezTo>
                  <a:cubicBezTo>
                    <a:pt x="377" y="1164"/>
                    <a:pt x="426" y="1143"/>
                    <a:pt x="481" y="1094"/>
                  </a:cubicBezTo>
                  <a:cubicBezTo>
                    <a:pt x="836" y="778"/>
                    <a:pt x="877" y="293"/>
                    <a:pt x="538" y="55"/>
                  </a:cubicBezTo>
                  <a:cubicBezTo>
                    <a:pt x="483" y="17"/>
                    <a:pt x="433" y="0"/>
                    <a:pt x="388" y="0"/>
                  </a:cubicBezTo>
                  <a:close/>
                </a:path>
              </a:pathLst>
            </a:custGeom>
            <a:solidFill>
              <a:srgbClr val="C24D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125;p44"/>
            <p:cNvSpPr/>
            <p:nvPr/>
          </p:nvSpPr>
          <p:spPr>
            <a:xfrm>
              <a:off x="7565579" y="3257695"/>
              <a:ext cx="54434" cy="67861"/>
            </a:xfrm>
            <a:custGeom>
              <a:avLst/>
              <a:gdLst/>
              <a:ahLst/>
              <a:cxnLst/>
              <a:rect l="l" t="t" r="r" b="b"/>
              <a:pathLst>
                <a:path w="920" h="1147" extrusionOk="0">
                  <a:moveTo>
                    <a:pt x="464" y="1"/>
                  </a:moveTo>
                  <a:cubicBezTo>
                    <a:pt x="410" y="1"/>
                    <a:pt x="353" y="24"/>
                    <a:pt x="294" y="83"/>
                  </a:cubicBezTo>
                  <a:cubicBezTo>
                    <a:pt x="1" y="373"/>
                    <a:pt x="117" y="847"/>
                    <a:pt x="520" y="1099"/>
                  </a:cubicBezTo>
                  <a:cubicBezTo>
                    <a:pt x="572" y="1132"/>
                    <a:pt x="617" y="1147"/>
                    <a:pt x="656" y="1147"/>
                  </a:cubicBezTo>
                  <a:cubicBezTo>
                    <a:pt x="920" y="1147"/>
                    <a:pt x="905" y="483"/>
                    <a:pt x="840" y="365"/>
                  </a:cubicBezTo>
                  <a:cubicBezTo>
                    <a:pt x="840" y="365"/>
                    <a:pt x="677" y="1"/>
                    <a:pt x="464" y="1"/>
                  </a:cubicBezTo>
                  <a:close/>
                </a:path>
              </a:pathLst>
            </a:custGeom>
            <a:solidFill>
              <a:srgbClr val="C24D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126;p44"/>
            <p:cNvSpPr/>
            <p:nvPr/>
          </p:nvSpPr>
          <p:spPr>
            <a:xfrm>
              <a:off x="7647285" y="3096592"/>
              <a:ext cx="171525" cy="178675"/>
            </a:xfrm>
            <a:custGeom>
              <a:avLst/>
              <a:gdLst/>
              <a:ahLst/>
              <a:cxnLst/>
              <a:rect l="l" t="t" r="r" b="b"/>
              <a:pathLst>
                <a:path w="2899" h="3020" extrusionOk="0">
                  <a:moveTo>
                    <a:pt x="582" y="0"/>
                  </a:moveTo>
                  <a:cubicBezTo>
                    <a:pt x="430" y="0"/>
                    <a:pt x="291" y="37"/>
                    <a:pt x="174" y="118"/>
                  </a:cubicBezTo>
                  <a:cubicBezTo>
                    <a:pt x="174" y="118"/>
                    <a:pt x="1" y="1150"/>
                    <a:pt x="595" y="1583"/>
                  </a:cubicBezTo>
                  <a:cubicBezTo>
                    <a:pt x="1194" y="2019"/>
                    <a:pt x="2436" y="1612"/>
                    <a:pt x="2500" y="3020"/>
                  </a:cubicBezTo>
                  <a:cubicBezTo>
                    <a:pt x="2500" y="3020"/>
                    <a:pt x="2899" y="2832"/>
                    <a:pt x="2549" y="1715"/>
                  </a:cubicBezTo>
                  <a:cubicBezTo>
                    <a:pt x="2261" y="795"/>
                    <a:pt x="1286" y="0"/>
                    <a:pt x="58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127;p44"/>
            <p:cNvSpPr/>
            <p:nvPr/>
          </p:nvSpPr>
          <p:spPr>
            <a:xfrm>
              <a:off x="7521678" y="3085469"/>
              <a:ext cx="207617" cy="193407"/>
            </a:xfrm>
            <a:custGeom>
              <a:avLst/>
              <a:gdLst/>
              <a:ahLst/>
              <a:cxnLst/>
              <a:rect l="l" t="t" r="r" b="b"/>
              <a:pathLst>
                <a:path w="3509" h="3269" extrusionOk="0">
                  <a:moveTo>
                    <a:pt x="2221" y="1"/>
                  </a:moveTo>
                  <a:cubicBezTo>
                    <a:pt x="2221" y="1"/>
                    <a:pt x="1" y="1338"/>
                    <a:pt x="1228" y="3268"/>
                  </a:cubicBezTo>
                  <a:cubicBezTo>
                    <a:pt x="1228" y="3268"/>
                    <a:pt x="1134" y="1842"/>
                    <a:pt x="2489" y="1168"/>
                  </a:cubicBezTo>
                  <a:cubicBezTo>
                    <a:pt x="3509" y="660"/>
                    <a:pt x="2221" y="1"/>
                    <a:pt x="22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128;p44"/>
            <p:cNvSpPr/>
            <p:nvPr/>
          </p:nvSpPr>
          <p:spPr>
            <a:xfrm>
              <a:off x="7262891" y="3631197"/>
              <a:ext cx="809403" cy="923726"/>
            </a:xfrm>
            <a:custGeom>
              <a:avLst/>
              <a:gdLst/>
              <a:ahLst/>
              <a:cxnLst/>
              <a:rect l="l" t="t" r="r" b="b"/>
              <a:pathLst>
                <a:path w="13680" h="15613" extrusionOk="0">
                  <a:moveTo>
                    <a:pt x="4307" y="0"/>
                  </a:moveTo>
                  <a:cubicBezTo>
                    <a:pt x="3896" y="0"/>
                    <a:pt x="3346" y="98"/>
                    <a:pt x="2594" y="432"/>
                  </a:cubicBezTo>
                  <a:cubicBezTo>
                    <a:pt x="1078" y="1102"/>
                    <a:pt x="1" y="2013"/>
                    <a:pt x="1" y="2013"/>
                  </a:cubicBezTo>
                  <a:lnTo>
                    <a:pt x="1721" y="5009"/>
                  </a:lnTo>
                  <a:lnTo>
                    <a:pt x="1721" y="5009"/>
                  </a:lnTo>
                  <a:cubicBezTo>
                    <a:pt x="1721" y="5009"/>
                    <a:pt x="1721" y="5009"/>
                    <a:pt x="1721" y="5009"/>
                  </a:cubicBezTo>
                  <a:cubicBezTo>
                    <a:pt x="1695" y="5009"/>
                    <a:pt x="872" y="6355"/>
                    <a:pt x="1616" y="8882"/>
                  </a:cubicBezTo>
                  <a:cubicBezTo>
                    <a:pt x="2135" y="10644"/>
                    <a:pt x="1808" y="15612"/>
                    <a:pt x="1808" y="15612"/>
                  </a:cubicBezTo>
                  <a:lnTo>
                    <a:pt x="12418" y="15590"/>
                  </a:lnTo>
                  <a:cubicBezTo>
                    <a:pt x="12418" y="15590"/>
                    <a:pt x="11053" y="8585"/>
                    <a:pt x="11286" y="7305"/>
                  </a:cubicBezTo>
                  <a:cubicBezTo>
                    <a:pt x="11519" y="6029"/>
                    <a:pt x="13680" y="3120"/>
                    <a:pt x="13179" y="1926"/>
                  </a:cubicBezTo>
                  <a:cubicBezTo>
                    <a:pt x="13179" y="1926"/>
                    <a:pt x="12317" y="410"/>
                    <a:pt x="9870" y="353"/>
                  </a:cubicBezTo>
                  <a:cubicBezTo>
                    <a:pt x="9870" y="353"/>
                    <a:pt x="8168" y="4985"/>
                    <a:pt x="6237" y="4985"/>
                  </a:cubicBezTo>
                  <a:cubicBezTo>
                    <a:pt x="6071" y="4985"/>
                    <a:pt x="5905" y="4951"/>
                    <a:pt x="5737" y="4878"/>
                  </a:cubicBezTo>
                  <a:cubicBezTo>
                    <a:pt x="3654" y="3963"/>
                    <a:pt x="5760" y="163"/>
                    <a:pt x="5529" y="163"/>
                  </a:cubicBezTo>
                  <a:cubicBezTo>
                    <a:pt x="5524" y="163"/>
                    <a:pt x="5518" y="165"/>
                    <a:pt x="5511" y="168"/>
                  </a:cubicBezTo>
                  <a:cubicBezTo>
                    <a:pt x="5477" y="185"/>
                    <a:pt x="5440" y="192"/>
                    <a:pt x="5400" y="192"/>
                  </a:cubicBezTo>
                  <a:cubicBezTo>
                    <a:pt x="5190" y="192"/>
                    <a:pt x="4884" y="0"/>
                    <a:pt x="430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129;p44"/>
            <p:cNvSpPr/>
            <p:nvPr/>
          </p:nvSpPr>
          <p:spPr>
            <a:xfrm>
              <a:off x="7669827" y="4037299"/>
              <a:ext cx="206256" cy="121700"/>
            </a:xfrm>
            <a:custGeom>
              <a:avLst/>
              <a:gdLst/>
              <a:ahLst/>
              <a:cxnLst/>
              <a:rect l="l" t="t" r="r" b="b"/>
              <a:pathLst>
                <a:path w="3486" h="2057" extrusionOk="0">
                  <a:moveTo>
                    <a:pt x="3395" y="1"/>
                  </a:moveTo>
                  <a:cubicBezTo>
                    <a:pt x="3395" y="8"/>
                    <a:pt x="3308" y="1014"/>
                    <a:pt x="2514" y="1578"/>
                  </a:cubicBezTo>
                  <a:cubicBezTo>
                    <a:pt x="2151" y="1836"/>
                    <a:pt x="1698" y="1966"/>
                    <a:pt x="1162" y="1966"/>
                  </a:cubicBezTo>
                  <a:cubicBezTo>
                    <a:pt x="816" y="1966"/>
                    <a:pt x="436" y="1912"/>
                    <a:pt x="23" y="1804"/>
                  </a:cubicBezTo>
                  <a:lnTo>
                    <a:pt x="0" y="1890"/>
                  </a:lnTo>
                  <a:cubicBezTo>
                    <a:pt x="422" y="1999"/>
                    <a:pt x="810" y="2056"/>
                    <a:pt x="1163" y="2056"/>
                  </a:cubicBezTo>
                  <a:cubicBezTo>
                    <a:pt x="1716" y="2056"/>
                    <a:pt x="2187" y="1921"/>
                    <a:pt x="2563" y="1650"/>
                  </a:cubicBezTo>
                  <a:cubicBezTo>
                    <a:pt x="3395" y="1062"/>
                    <a:pt x="3485" y="15"/>
                    <a:pt x="3485" y="5"/>
                  </a:cubicBezTo>
                  <a:lnTo>
                    <a:pt x="339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130;p44"/>
            <p:cNvSpPr/>
            <p:nvPr/>
          </p:nvSpPr>
          <p:spPr>
            <a:xfrm>
              <a:off x="7345781" y="4080962"/>
              <a:ext cx="188210" cy="72653"/>
            </a:xfrm>
            <a:custGeom>
              <a:avLst/>
              <a:gdLst/>
              <a:ahLst/>
              <a:cxnLst/>
              <a:rect l="l" t="t" r="r" b="b"/>
              <a:pathLst>
                <a:path w="3181" h="1228" extrusionOk="0">
                  <a:moveTo>
                    <a:pt x="87" y="0"/>
                  </a:moveTo>
                  <a:lnTo>
                    <a:pt x="0" y="15"/>
                  </a:lnTo>
                  <a:cubicBezTo>
                    <a:pt x="76" y="501"/>
                    <a:pt x="298" y="844"/>
                    <a:pt x="659" y="1039"/>
                  </a:cubicBezTo>
                  <a:cubicBezTo>
                    <a:pt x="911" y="1179"/>
                    <a:pt x="1212" y="1228"/>
                    <a:pt x="1513" y="1228"/>
                  </a:cubicBezTo>
                  <a:cubicBezTo>
                    <a:pt x="2315" y="1228"/>
                    <a:pt x="3132" y="870"/>
                    <a:pt x="3181" y="847"/>
                  </a:cubicBezTo>
                  <a:lnTo>
                    <a:pt x="3144" y="768"/>
                  </a:lnTo>
                  <a:cubicBezTo>
                    <a:pt x="3132" y="774"/>
                    <a:pt x="2301" y="1137"/>
                    <a:pt x="1507" y="1137"/>
                  </a:cubicBezTo>
                  <a:cubicBezTo>
                    <a:pt x="1219" y="1137"/>
                    <a:pt x="937" y="1089"/>
                    <a:pt x="700" y="960"/>
                  </a:cubicBezTo>
                  <a:cubicBezTo>
                    <a:pt x="366" y="780"/>
                    <a:pt x="163" y="456"/>
                    <a:pt x="8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131;p44"/>
            <p:cNvSpPr/>
            <p:nvPr/>
          </p:nvSpPr>
          <p:spPr>
            <a:xfrm>
              <a:off x="7317855" y="3632025"/>
              <a:ext cx="217557" cy="81173"/>
            </a:xfrm>
            <a:custGeom>
              <a:avLst/>
              <a:gdLst/>
              <a:ahLst/>
              <a:cxnLst/>
              <a:rect l="l" t="t" r="r" b="b"/>
              <a:pathLst>
                <a:path w="3677" h="1372" extrusionOk="0">
                  <a:moveTo>
                    <a:pt x="1896" y="1"/>
                  </a:moveTo>
                  <a:cubicBezTo>
                    <a:pt x="1555" y="1"/>
                    <a:pt x="1300" y="38"/>
                    <a:pt x="1300" y="38"/>
                  </a:cubicBezTo>
                  <a:cubicBezTo>
                    <a:pt x="1296" y="38"/>
                    <a:pt x="1292" y="38"/>
                    <a:pt x="1288" y="38"/>
                  </a:cubicBezTo>
                  <a:cubicBezTo>
                    <a:pt x="880" y="38"/>
                    <a:pt x="0" y="581"/>
                    <a:pt x="649" y="1061"/>
                  </a:cubicBezTo>
                  <a:cubicBezTo>
                    <a:pt x="958" y="1292"/>
                    <a:pt x="1577" y="1372"/>
                    <a:pt x="2148" y="1372"/>
                  </a:cubicBezTo>
                  <a:cubicBezTo>
                    <a:pt x="2781" y="1372"/>
                    <a:pt x="3356" y="1273"/>
                    <a:pt x="3385" y="1174"/>
                  </a:cubicBezTo>
                  <a:cubicBezTo>
                    <a:pt x="3431" y="1028"/>
                    <a:pt x="2084" y="783"/>
                    <a:pt x="2084" y="783"/>
                  </a:cubicBezTo>
                  <a:lnTo>
                    <a:pt x="2084" y="783"/>
                  </a:lnTo>
                  <a:cubicBezTo>
                    <a:pt x="2084" y="783"/>
                    <a:pt x="3002" y="941"/>
                    <a:pt x="3432" y="941"/>
                  </a:cubicBezTo>
                  <a:cubicBezTo>
                    <a:pt x="3585" y="941"/>
                    <a:pt x="3677" y="921"/>
                    <a:pt x="3642" y="866"/>
                  </a:cubicBezTo>
                  <a:cubicBezTo>
                    <a:pt x="3510" y="659"/>
                    <a:pt x="2223" y="294"/>
                    <a:pt x="2223" y="293"/>
                  </a:cubicBezTo>
                  <a:lnTo>
                    <a:pt x="2223" y="293"/>
                  </a:lnTo>
                  <a:cubicBezTo>
                    <a:pt x="2223" y="293"/>
                    <a:pt x="3077" y="463"/>
                    <a:pt x="3288" y="524"/>
                  </a:cubicBezTo>
                  <a:cubicBezTo>
                    <a:pt x="3330" y="537"/>
                    <a:pt x="3370" y="543"/>
                    <a:pt x="3403" y="543"/>
                  </a:cubicBezTo>
                  <a:cubicBezTo>
                    <a:pt x="3532" y="543"/>
                    <a:pt x="3541" y="441"/>
                    <a:pt x="3085" y="218"/>
                  </a:cubicBezTo>
                  <a:cubicBezTo>
                    <a:pt x="2726" y="43"/>
                    <a:pt x="2261" y="1"/>
                    <a:pt x="1896" y="1"/>
                  </a:cubicBezTo>
                  <a:close/>
                </a:path>
              </a:pathLst>
            </a:custGeom>
            <a:solidFill>
              <a:srgbClr val="C24D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132;p44"/>
            <p:cNvSpPr/>
            <p:nvPr/>
          </p:nvSpPr>
          <p:spPr>
            <a:xfrm>
              <a:off x="7240467" y="3626937"/>
              <a:ext cx="165726" cy="89219"/>
            </a:xfrm>
            <a:custGeom>
              <a:avLst/>
              <a:gdLst/>
              <a:ahLst/>
              <a:cxnLst/>
              <a:rect l="l" t="t" r="r" b="b"/>
              <a:pathLst>
                <a:path w="2801" h="1508" extrusionOk="0">
                  <a:moveTo>
                    <a:pt x="444" y="0"/>
                  </a:moveTo>
                  <a:cubicBezTo>
                    <a:pt x="402" y="278"/>
                    <a:pt x="0" y="1501"/>
                    <a:pt x="0" y="1501"/>
                  </a:cubicBezTo>
                  <a:cubicBezTo>
                    <a:pt x="78" y="1506"/>
                    <a:pt x="173" y="1508"/>
                    <a:pt x="280" y="1508"/>
                  </a:cubicBezTo>
                  <a:cubicBezTo>
                    <a:pt x="1137" y="1508"/>
                    <a:pt x="2801" y="1388"/>
                    <a:pt x="2801" y="1388"/>
                  </a:cubicBezTo>
                  <a:lnTo>
                    <a:pt x="2608" y="124"/>
                  </a:lnTo>
                  <a:cubicBezTo>
                    <a:pt x="2546" y="126"/>
                    <a:pt x="2479" y="128"/>
                    <a:pt x="2406" y="128"/>
                  </a:cubicBezTo>
                  <a:cubicBezTo>
                    <a:pt x="1661" y="128"/>
                    <a:pt x="444" y="0"/>
                    <a:pt x="444" y="0"/>
                  </a:cubicBezTo>
                  <a:close/>
                </a:path>
              </a:pathLst>
            </a:custGeom>
            <a:solidFill>
              <a:srgbClr val="C24D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133;p44"/>
            <p:cNvSpPr/>
            <p:nvPr/>
          </p:nvSpPr>
          <p:spPr>
            <a:xfrm>
              <a:off x="7446243" y="3648296"/>
              <a:ext cx="12307" cy="46562"/>
            </a:xfrm>
            <a:custGeom>
              <a:avLst/>
              <a:gdLst/>
              <a:ahLst/>
              <a:cxnLst/>
              <a:rect l="l" t="t" r="r" b="b"/>
              <a:pathLst>
                <a:path w="208" h="787" extrusionOk="0">
                  <a:moveTo>
                    <a:pt x="94" y="0"/>
                  </a:moveTo>
                  <a:lnTo>
                    <a:pt x="11" y="34"/>
                  </a:lnTo>
                  <a:cubicBezTo>
                    <a:pt x="117" y="305"/>
                    <a:pt x="4" y="760"/>
                    <a:pt x="0" y="768"/>
                  </a:cubicBezTo>
                  <a:lnTo>
                    <a:pt x="86" y="786"/>
                  </a:lnTo>
                  <a:cubicBezTo>
                    <a:pt x="94" y="768"/>
                    <a:pt x="207" y="298"/>
                    <a:pt x="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134;p44"/>
            <p:cNvSpPr/>
            <p:nvPr/>
          </p:nvSpPr>
          <p:spPr>
            <a:xfrm>
              <a:off x="7782655" y="2979447"/>
              <a:ext cx="177146" cy="170096"/>
            </a:xfrm>
            <a:custGeom>
              <a:avLst/>
              <a:gdLst/>
              <a:ahLst/>
              <a:cxnLst/>
              <a:rect l="l" t="t" r="r" b="b"/>
              <a:pathLst>
                <a:path w="2994" h="2875" extrusionOk="0">
                  <a:moveTo>
                    <a:pt x="1497" y="0"/>
                  </a:moveTo>
                  <a:cubicBezTo>
                    <a:pt x="1458" y="0"/>
                    <a:pt x="1418" y="2"/>
                    <a:pt x="1379" y="5"/>
                  </a:cubicBezTo>
                  <a:cubicBezTo>
                    <a:pt x="588" y="73"/>
                    <a:pt x="1" y="766"/>
                    <a:pt x="65" y="1556"/>
                  </a:cubicBezTo>
                  <a:cubicBezTo>
                    <a:pt x="129" y="2307"/>
                    <a:pt x="758" y="2875"/>
                    <a:pt x="1498" y="2875"/>
                  </a:cubicBezTo>
                  <a:cubicBezTo>
                    <a:pt x="1537" y="2875"/>
                    <a:pt x="1577" y="2873"/>
                    <a:pt x="1616" y="2870"/>
                  </a:cubicBezTo>
                  <a:cubicBezTo>
                    <a:pt x="2407" y="2802"/>
                    <a:pt x="2994" y="2109"/>
                    <a:pt x="2930" y="1319"/>
                  </a:cubicBezTo>
                  <a:cubicBezTo>
                    <a:pt x="2865" y="568"/>
                    <a:pt x="2237" y="0"/>
                    <a:pt x="149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135;p44"/>
            <p:cNvSpPr/>
            <p:nvPr/>
          </p:nvSpPr>
          <p:spPr>
            <a:xfrm>
              <a:off x="7517478" y="3641373"/>
              <a:ext cx="355060" cy="307889"/>
            </a:xfrm>
            <a:custGeom>
              <a:avLst/>
              <a:gdLst/>
              <a:ahLst/>
              <a:cxnLst/>
              <a:rect l="l" t="t" r="r" b="b"/>
              <a:pathLst>
                <a:path w="6001" h="5204" extrusionOk="0">
                  <a:moveTo>
                    <a:pt x="1219" y="1"/>
                  </a:moveTo>
                  <a:cubicBezTo>
                    <a:pt x="1139" y="1"/>
                    <a:pt x="1053" y="2"/>
                    <a:pt x="975" y="4"/>
                  </a:cubicBezTo>
                  <a:cubicBezTo>
                    <a:pt x="742" y="12"/>
                    <a:pt x="237" y="2737"/>
                    <a:pt x="249" y="3429"/>
                  </a:cubicBezTo>
                  <a:cubicBezTo>
                    <a:pt x="259" y="4053"/>
                    <a:pt x="679" y="5204"/>
                    <a:pt x="2055" y="5204"/>
                  </a:cubicBezTo>
                  <a:cubicBezTo>
                    <a:pt x="2216" y="5204"/>
                    <a:pt x="2390" y="5188"/>
                    <a:pt x="2579" y="5154"/>
                  </a:cubicBezTo>
                  <a:cubicBezTo>
                    <a:pt x="4370" y="4822"/>
                    <a:pt x="6001" y="121"/>
                    <a:pt x="6001" y="121"/>
                  </a:cubicBezTo>
                  <a:cubicBezTo>
                    <a:pt x="6001" y="121"/>
                    <a:pt x="5809" y="66"/>
                    <a:pt x="5633" y="66"/>
                  </a:cubicBezTo>
                  <a:cubicBezTo>
                    <a:pt x="5529" y="66"/>
                    <a:pt x="5430" y="86"/>
                    <a:pt x="5379" y="147"/>
                  </a:cubicBezTo>
                  <a:cubicBezTo>
                    <a:pt x="5126" y="460"/>
                    <a:pt x="3784" y="4548"/>
                    <a:pt x="1928" y="4548"/>
                  </a:cubicBezTo>
                  <a:cubicBezTo>
                    <a:pt x="1796" y="4548"/>
                    <a:pt x="1662" y="4528"/>
                    <a:pt x="1524" y="4483"/>
                  </a:cubicBezTo>
                  <a:cubicBezTo>
                    <a:pt x="1" y="3994"/>
                    <a:pt x="1517" y="4"/>
                    <a:pt x="1517" y="4"/>
                  </a:cubicBezTo>
                  <a:cubicBezTo>
                    <a:pt x="1517" y="4"/>
                    <a:pt x="1380" y="1"/>
                    <a:pt x="1219" y="1"/>
                  </a:cubicBezTo>
                  <a:close/>
                </a:path>
              </a:pathLst>
            </a:custGeom>
            <a:solidFill>
              <a:srgbClr val="F6E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136;p44"/>
            <p:cNvSpPr/>
            <p:nvPr/>
          </p:nvSpPr>
          <p:spPr>
            <a:xfrm>
              <a:off x="7320872" y="3753371"/>
              <a:ext cx="130522" cy="127912"/>
            </a:xfrm>
            <a:custGeom>
              <a:avLst/>
              <a:gdLst/>
              <a:ahLst/>
              <a:cxnLst/>
              <a:rect l="l" t="t" r="r" b="b"/>
              <a:pathLst>
                <a:path w="2206" h="2162" extrusionOk="0">
                  <a:moveTo>
                    <a:pt x="2127" y="0"/>
                  </a:moveTo>
                  <a:lnTo>
                    <a:pt x="1133" y="1969"/>
                  </a:lnTo>
                  <a:cubicBezTo>
                    <a:pt x="1088" y="1871"/>
                    <a:pt x="997" y="1720"/>
                    <a:pt x="850" y="1472"/>
                  </a:cubicBezTo>
                  <a:cubicBezTo>
                    <a:pt x="598" y="1058"/>
                    <a:pt x="259" y="490"/>
                    <a:pt x="82" y="9"/>
                  </a:cubicBezTo>
                  <a:lnTo>
                    <a:pt x="0" y="42"/>
                  </a:lnTo>
                  <a:cubicBezTo>
                    <a:pt x="177" y="528"/>
                    <a:pt x="523" y="1100"/>
                    <a:pt x="772" y="1517"/>
                  </a:cubicBezTo>
                  <a:cubicBezTo>
                    <a:pt x="911" y="1751"/>
                    <a:pt x="1053" y="1988"/>
                    <a:pt x="1080" y="2071"/>
                  </a:cubicBezTo>
                  <a:lnTo>
                    <a:pt x="1039" y="2158"/>
                  </a:lnTo>
                  <a:lnTo>
                    <a:pt x="1107" y="2161"/>
                  </a:lnTo>
                  <a:lnTo>
                    <a:pt x="1110" y="2161"/>
                  </a:lnTo>
                  <a:cubicBezTo>
                    <a:pt x="1133" y="2161"/>
                    <a:pt x="1152" y="2154"/>
                    <a:pt x="1163" y="2135"/>
                  </a:cubicBezTo>
                  <a:cubicBezTo>
                    <a:pt x="1171" y="2120"/>
                    <a:pt x="1174" y="2104"/>
                    <a:pt x="1174" y="2086"/>
                  </a:cubicBezTo>
                  <a:lnTo>
                    <a:pt x="2205" y="42"/>
                  </a:lnTo>
                  <a:lnTo>
                    <a:pt x="212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137;p44"/>
            <p:cNvSpPr/>
            <p:nvPr/>
          </p:nvSpPr>
          <p:spPr>
            <a:xfrm>
              <a:off x="7948613" y="3903470"/>
              <a:ext cx="170874" cy="81587"/>
            </a:xfrm>
            <a:custGeom>
              <a:avLst/>
              <a:gdLst/>
              <a:ahLst/>
              <a:cxnLst/>
              <a:rect l="l" t="t" r="r" b="b"/>
              <a:pathLst>
                <a:path w="2888" h="1379" extrusionOk="0">
                  <a:moveTo>
                    <a:pt x="2835" y="1"/>
                  </a:moveTo>
                  <a:cubicBezTo>
                    <a:pt x="2435" y="290"/>
                    <a:pt x="27" y="1284"/>
                    <a:pt x="1" y="1295"/>
                  </a:cubicBezTo>
                  <a:lnTo>
                    <a:pt x="34" y="1379"/>
                  </a:lnTo>
                  <a:cubicBezTo>
                    <a:pt x="136" y="1337"/>
                    <a:pt x="2481" y="370"/>
                    <a:pt x="2887" y="72"/>
                  </a:cubicBezTo>
                  <a:lnTo>
                    <a:pt x="2835" y="1"/>
                  </a:lnTo>
                  <a:close/>
                </a:path>
              </a:pathLst>
            </a:custGeom>
            <a:solidFill>
              <a:srgbClr val="B988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138;p44"/>
            <p:cNvSpPr/>
            <p:nvPr/>
          </p:nvSpPr>
          <p:spPr>
            <a:xfrm>
              <a:off x="7407490" y="4453990"/>
              <a:ext cx="416476" cy="54372"/>
            </a:xfrm>
            <a:custGeom>
              <a:avLst/>
              <a:gdLst/>
              <a:ahLst/>
              <a:cxnLst/>
              <a:rect l="l" t="t" r="r" b="b"/>
              <a:pathLst>
                <a:path w="7039" h="919" extrusionOk="0">
                  <a:moveTo>
                    <a:pt x="6970" y="1"/>
                  </a:moveTo>
                  <a:cubicBezTo>
                    <a:pt x="6934" y="1"/>
                    <a:pt x="6874" y="14"/>
                    <a:pt x="6764" y="53"/>
                  </a:cubicBezTo>
                  <a:cubicBezTo>
                    <a:pt x="6445" y="168"/>
                    <a:pt x="5557" y="206"/>
                    <a:pt x="4525" y="206"/>
                  </a:cubicBezTo>
                  <a:cubicBezTo>
                    <a:pt x="2548" y="206"/>
                    <a:pt x="44" y="67"/>
                    <a:pt x="8" y="64"/>
                  </a:cubicBezTo>
                  <a:lnTo>
                    <a:pt x="0" y="154"/>
                  </a:lnTo>
                  <a:cubicBezTo>
                    <a:pt x="156" y="164"/>
                    <a:pt x="2569" y="297"/>
                    <a:pt x="4504" y="297"/>
                  </a:cubicBezTo>
                  <a:cubicBezTo>
                    <a:pt x="5519" y="297"/>
                    <a:pt x="6403" y="261"/>
                    <a:pt x="6760" y="151"/>
                  </a:cubicBezTo>
                  <a:lnTo>
                    <a:pt x="6760" y="151"/>
                  </a:lnTo>
                  <a:cubicBezTo>
                    <a:pt x="6280" y="372"/>
                    <a:pt x="4915" y="831"/>
                    <a:pt x="2772" y="831"/>
                  </a:cubicBezTo>
                  <a:cubicBezTo>
                    <a:pt x="2210" y="831"/>
                    <a:pt x="1594" y="799"/>
                    <a:pt x="926" y="723"/>
                  </a:cubicBezTo>
                  <a:lnTo>
                    <a:pt x="918" y="814"/>
                  </a:lnTo>
                  <a:cubicBezTo>
                    <a:pt x="1588" y="889"/>
                    <a:pt x="2209" y="918"/>
                    <a:pt x="2778" y="918"/>
                  </a:cubicBezTo>
                  <a:cubicBezTo>
                    <a:pt x="5424" y="918"/>
                    <a:pt x="6948" y="234"/>
                    <a:pt x="7028" y="83"/>
                  </a:cubicBezTo>
                  <a:cubicBezTo>
                    <a:pt x="7038" y="60"/>
                    <a:pt x="7038" y="38"/>
                    <a:pt x="7024" y="23"/>
                  </a:cubicBezTo>
                  <a:cubicBezTo>
                    <a:pt x="7014" y="11"/>
                    <a:pt x="7001" y="1"/>
                    <a:pt x="69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139;p44"/>
            <p:cNvSpPr/>
            <p:nvPr/>
          </p:nvSpPr>
          <p:spPr>
            <a:xfrm>
              <a:off x="7700120" y="3095113"/>
              <a:ext cx="111825" cy="47272"/>
            </a:xfrm>
            <a:custGeom>
              <a:avLst/>
              <a:gdLst/>
              <a:ahLst/>
              <a:cxnLst/>
              <a:rect l="l" t="t" r="r" b="b"/>
              <a:pathLst>
                <a:path w="1890" h="799" extrusionOk="0">
                  <a:moveTo>
                    <a:pt x="1807" y="1"/>
                  </a:moveTo>
                  <a:cubicBezTo>
                    <a:pt x="1549" y="579"/>
                    <a:pt x="1054" y="713"/>
                    <a:pt x="652" y="713"/>
                  </a:cubicBezTo>
                  <a:cubicBezTo>
                    <a:pt x="322" y="713"/>
                    <a:pt x="54" y="622"/>
                    <a:pt x="30" y="614"/>
                  </a:cubicBezTo>
                  <a:lnTo>
                    <a:pt x="0" y="696"/>
                  </a:lnTo>
                  <a:cubicBezTo>
                    <a:pt x="8" y="701"/>
                    <a:pt x="294" y="798"/>
                    <a:pt x="647" y="798"/>
                  </a:cubicBezTo>
                  <a:cubicBezTo>
                    <a:pt x="1076" y="798"/>
                    <a:pt x="1615" y="655"/>
                    <a:pt x="1889" y="38"/>
                  </a:cubicBezTo>
                  <a:lnTo>
                    <a:pt x="180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140;p44"/>
            <p:cNvSpPr/>
            <p:nvPr/>
          </p:nvSpPr>
          <p:spPr>
            <a:xfrm>
              <a:off x="7677400" y="3077304"/>
              <a:ext cx="106974" cy="38102"/>
            </a:xfrm>
            <a:custGeom>
              <a:avLst/>
              <a:gdLst/>
              <a:ahLst/>
              <a:cxnLst/>
              <a:rect l="l" t="t" r="r" b="b"/>
              <a:pathLst>
                <a:path w="1808" h="644" extrusionOk="0">
                  <a:moveTo>
                    <a:pt x="1580" y="0"/>
                  </a:moveTo>
                  <a:cubicBezTo>
                    <a:pt x="925" y="0"/>
                    <a:pt x="44" y="541"/>
                    <a:pt x="0" y="568"/>
                  </a:cubicBezTo>
                  <a:lnTo>
                    <a:pt x="49" y="644"/>
                  </a:lnTo>
                  <a:cubicBezTo>
                    <a:pt x="59" y="637"/>
                    <a:pt x="952" y="90"/>
                    <a:pt x="1581" y="90"/>
                  </a:cubicBezTo>
                  <a:cubicBezTo>
                    <a:pt x="1653" y="90"/>
                    <a:pt x="1721" y="97"/>
                    <a:pt x="1785" y="113"/>
                  </a:cubicBezTo>
                  <a:lnTo>
                    <a:pt x="1807" y="26"/>
                  </a:lnTo>
                  <a:cubicBezTo>
                    <a:pt x="1736" y="8"/>
                    <a:pt x="1660" y="0"/>
                    <a:pt x="158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141;p44"/>
            <p:cNvSpPr/>
            <p:nvPr/>
          </p:nvSpPr>
          <p:spPr>
            <a:xfrm>
              <a:off x="7580725" y="3137888"/>
              <a:ext cx="58812" cy="92651"/>
            </a:xfrm>
            <a:custGeom>
              <a:avLst/>
              <a:gdLst/>
              <a:ahLst/>
              <a:cxnLst/>
              <a:rect l="l" t="t" r="r" b="b"/>
              <a:pathLst>
                <a:path w="994" h="1566" extrusionOk="0">
                  <a:moveTo>
                    <a:pt x="949" y="0"/>
                  </a:moveTo>
                  <a:cubicBezTo>
                    <a:pt x="915" y="18"/>
                    <a:pt x="158" y="470"/>
                    <a:pt x="0" y="1550"/>
                  </a:cubicBezTo>
                  <a:lnTo>
                    <a:pt x="91" y="1566"/>
                  </a:lnTo>
                  <a:cubicBezTo>
                    <a:pt x="241" y="527"/>
                    <a:pt x="987" y="79"/>
                    <a:pt x="994" y="75"/>
                  </a:cubicBezTo>
                  <a:lnTo>
                    <a:pt x="94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142;p44"/>
            <p:cNvSpPr/>
            <p:nvPr/>
          </p:nvSpPr>
          <p:spPr>
            <a:xfrm>
              <a:off x="7682015" y="3142740"/>
              <a:ext cx="120345" cy="83362"/>
            </a:xfrm>
            <a:custGeom>
              <a:avLst/>
              <a:gdLst/>
              <a:ahLst/>
              <a:cxnLst/>
              <a:rect l="l" t="t" r="r" b="b"/>
              <a:pathLst>
                <a:path w="2034" h="1409" extrusionOk="0">
                  <a:moveTo>
                    <a:pt x="76" y="0"/>
                  </a:moveTo>
                  <a:lnTo>
                    <a:pt x="1" y="49"/>
                  </a:lnTo>
                  <a:cubicBezTo>
                    <a:pt x="13" y="68"/>
                    <a:pt x="306" y="523"/>
                    <a:pt x="987" y="704"/>
                  </a:cubicBezTo>
                  <a:cubicBezTo>
                    <a:pt x="1585" y="867"/>
                    <a:pt x="1924" y="1115"/>
                    <a:pt x="1943" y="1409"/>
                  </a:cubicBezTo>
                  <a:lnTo>
                    <a:pt x="2034" y="1401"/>
                  </a:lnTo>
                  <a:cubicBezTo>
                    <a:pt x="2018" y="1164"/>
                    <a:pt x="1830" y="836"/>
                    <a:pt x="1010" y="618"/>
                  </a:cubicBezTo>
                  <a:cubicBezTo>
                    <a:pt x="366" y="449"/>
                    <a:pt x="80" y="4"/>
                    <a:pt x="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73" name="Google Shape;1143;p44"/>
            <p:cNvCxnSpPr/>
            <p:nvPr/>
          </p:nvCxnSpPr>
          <p:spPr>
            <a:xfrm>
              <a:off x="7047650" y="4559375"/>
              <a:ext cx="1236600" cy="0"/>
            </a:xfrm>
            <a:prstGeom prst="straightConnector1">
              <a:avLst/>
            </a:prstGeom>
            <a:noFill/>
            <a:ln w="19050" cap="flat" cmpd="sng">
              <a:solidFill>
                <a:schemeClr val="dk2"/>
              </a:solidFill>
              <a:prstDash val="dash"/>
              <a:round/>
              <a:headEnd type="none" w="med" len="med"/>
              <a:tailEnd type="none" w="med" len="med"/>
            </a:ln>
          </p:spPr>
        </p:cxnSp>
        <p:sp>
          <p:nvSpPr>
            <p:cNvPr id="74" name="Google Shape;1144;p44"/>
            <p:cNvSpPr/>
            <p:nvPr/>
          </p:nvSpPr>
          <p:spPr>
            <a:xfrm>
              <a:off x="7820106" y="3112033"/>
              <a:ext cx="24377" cy="102294"/>
            </a:xfrm>
            <a:custGeom>
              <a:avLst/>
              <a:gdLst/>
              <a:ahLst/>
              <a:cxnLst/>
              <a:rect l="l" t="t" r="r" b="b"/>
              <a:pathLst>
                <a:path w="412" h="1729" extrusionOk="0">
                  <a:moveTo>
                    <a:pt x="83" y="0"/>
                  </a:moveTo>
                  <a:lnTo>
                    <a:pt x="0" y="31"/>
                  </a:lnTo>
                  <a:cubicBezTo>
                    <a:pt x="5" y="38"/>
                    <a:pt x="313" y="874"/>
                    <a:pt x="5" y="1697"/>
                  </a:cubicBezTo>
                  <a:lnTo>
                    <a:pt x="87" y="1728"/>
                  </a:lnTo>
                  <a:cubicBezTo>
                    <a:pt x="411" y="874"/>
                    <a:pt x="95" y="34"/>
                    <a:pt x="8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145;p44"/>
            <p:cNvSpPr/>
            <p:nvPr/>
          </p:nvSpPr>
          <p:spPr>
            <a:xfrm>
              <a:off x="7627939" y="3843122"/>
              <a:ext cx="609419" cy="875626"/>
            </a:xfrm>
            <a:custGeom>
              <a:avLst/>
              <a:gdLst/>
              <a:ahLst/>
              <a:cxnLst/>
              <a:rect l="l" t="t" r="r" b="b"/>
              <a:pathLst>
                <a:path w="10300" h="14800" extrusionOk="0">
                  <a:moveTo>
                    <a:pt x="7216" y="0"/>
                  </a:moveTo>
                  <a:lnTo>
                    <a:pt x="5044" y="3302"/>
                  </a:lnTo>
                  <a:cubicBezTo>
                    <a:pt x="5044" y="3302"/>
                    <a:pt x="6847" y="6309"/>
                    <a:pt x="6519" y="7378"/>
                  </a:cubicBezTo>
                  <a:cubicBezTo>
                    <a:pt x="6189" y="8447"/>
                    <a:pt x="2624" y="11929"/>
                    <a:pt x="2116" y="12207"/>
                  </a:cubicBezTo>
                  <a:cubicBezTo>
                    <a:pt x="1611" y="12489"/>
                    <a:pt x="1" y="13543"/>
                    <a:pt x="177" y="13785"/>
                  </a:cubicBezTo>
                  <a:cubicBezTo>
                    <a:pt x="195" y="13810"/>
                    <a:pt x="225" y="13821"/>
                    <a:pt x="263" y="13821"/>
                  </a:cubicBezTo>
                  <a:cubicBezTo>
                    <a:pt x="585" y="13821"/>
                    <a:pt x="1524" y="13017"/>
                    <a:pt x="1525" y="13017"/>
                  </a:cubicBezTo>
                  <a:lnTo>
                    <a:pt x="1525" y="13017"/>
                  </a:lnTo>
                  <a:cubicBezTo>
                    <a:pt x="1524" y="13017"/>
                    <a:pt x="330" y="14380"/>
                    <a:pt x="536" y="14380"/>
                  </a:cubicBezTo>
                  <a:cubicBezTo>
                    <a:pt x="539" y="14380"/>
                    <a:pt x="543" y="14380"/>
                    <a:pt x="546" y="14379"/>
                  </a:cubicBezTo>
                  <a:cubicBezTo>
                    <a:pt x="787" y="14337"/>
                    <a:pt x="1950" y="13540"/>
                    <a:pt x="1950" y="13540"/>
                  </a:cubicBezTo>
                  <a:lnTo>
                    <a:pt x="1950" y="13540"/>
                  </a:lnTo>
                  <a:cubicBezTo>
                    <a:pt x="1950" y="13540"/>
                    <a:pt x="1314" y="14375"/>
                    <a:pt x="1130" y="14676"/>
                  </a:cubicBezTo>
                  <a:cubicBezTo>
                    <a:pt x="1078" y="14757"/>
                    <a:pt x="1088" y="14800"/>
                    <a:pt x="1150" y="14800"/>
                  </a:cubicBezTo>
                  <a:cubicBezTo>
                    <a:pt x="1315" y="14800"/>
                    <a:pt x="1851" y="14502"/>
                    <a:pt x="2598" y="13849"/>
                  </a:cubicBezTo>
                  <a:cubicBezTo>
                    <a:pt x="3392" y="13156"/>
                    <a:pt x="9538" y="9644"/>
                    <a:pt x="9919" y="6780"/>
                  </a:cubicBezTo>
                  <a:cubicBezTo>
                    <a:pt x="10299" y="3915"/>
                    <a:pt x="7216" y="0"/>
                    <a:pt x="7216" y="0"/>
                  </a:cubicBezTo>
                  <a:close/>
                </a:path>
              </a:pathLst>
            </a:custGeom>
            <a:solidFill>
              <a:srgbClr val="C24D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146;p44"/>
            <p:cNvSpPr/>
            <p:nvPr/>
          </p:nvSpPr>
          <p:spPr>
            <a:xfrm>
              <a:off x="7714083" y="4603143"/>
              <a:ext cx="44375" cy="49520"/>
            </a:xfrm>
            <a:custGeom>
              <a:avLst/>
              <a:gdLst/>
              <a:ahLst/>
              <a:cxnLst/>
              <a:rect l="l" t="t" r="r" b="b"/>
              <a:pathLst>
                <a:path w="750" h="837" extrusionOk="0">
                  <a:moveTo>
                    <a:pt x="80" y="1"/>
                  </a:moveTo>
                  <a:lnTo>
                    <a:pt x="1" y="42"/>
                  </a:lnTo>
                  <a:cubicBezTo>
                    <a:pt x="13" y="65"/>
                    <a:pt x="287" y="622"/>
                    <a:pt x="708" y="837"/>
                  </a:cubicBezTo>
                  <a:lnTo>
                    <a:pt x="750" y="754"/>
                  </a:lnTo>
                  <a:cubicBezTo>
                    <a:pt x="355" y="558"/>
                    <a:pt x="84" y="9"/>
                    <a:pt x="8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147;p44"/>
            <p:cNvSpPr/>
            <p:nvPr/>
          </p:nvSpPr>
          <p:spPr>
            <a:xfrm>
              <a:off x="7245792" y="3727575"/>
              <a:ext cx="134545" cy="218137"/>
            </a:xfrm>
            <a:custGeom>
              <a:avLst/>
              <a:gdLst/>
              <a:ahLst/>
              <a:cxnLst/>
              <a:rect l="l" t="t" r="r" b="b"/>
              <a:pathLst>
                <a:path w="2274" h="3687" extrusionOk="0">
                  <a:moveTo>
                    <a:pt x="791" y="0"/>
                  </a:moveTo>
                  <a:cubicBezTo>
                    <a:pt x="791" y="0"/>
                    <a:pt x="253" y="332"/>
                    <a:pt x="1" y="463"/>
                  </a:cubicBezTo>
                  <a:cubicBezTo>
                    <a:pt x="1" y="463"/>
                    <a:pt x="1689" y="3687"/>
                    <a:pt x="1850" y="3687"/>
                  </a:cubicBezTo>
                  <a:cubicBezTo>
                    <a:pt x="1853" y="3687"/>
                    <a:pt x="1855" y="3686"/>
                    <a:pt x="1856" y="3685"/>
                  </a:cubicBezTo>
                  <a:cubicBezTo>
                    <a:pt x="1980" y="3595"/>
                    <a:pt x="2274" y="2884"/>
                    <a:pt x="2274" y="2884"/>
                  </a:cubicBezTo>
                  <a:cubicBezTo>
                    <a:pt x="2274" y="2884"/>
                    <a:pt x="836" y="339"/>
                    <a:pt x="791" y="0"/>
                  </a:cubicBezTo>
                  <a:close/>
                </a:path>
              </a:pathLst>
            </a:custGeom>
            <a:solidFill>
              <a:srgbClr val="F6E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148;p44"/>
            <p:cNvSpPr/>
            <p:nvPr/>
          </p:nvSpPr>
          <p:spPr>
            <a:xfrm>
              <a:off x="7873118" y="3672553"/>
              <a:ext cx="261932" cy="390423"/>
            </a:xfrm>
            <a:custGeom>
              <a:avLst/>
              <a:gdLst/>
              <a:ahLst/>
              <a:cxnLst/>
              <a:rect l="l" t="t" r="r" b="b"/>
              <a:pathLst>
                <a:path w="4427" h="6599" extrusionOk="0">
                  <a:moveTo>
                    <a:pt x="346" y="0"/>
                  </a:moveTo>
                  <a:lnTo>
                    <a:pt x="0" y="4750"/>
                  </a:lnTo>
                  <a:lnTo>
                    <a:pt x="1133" y="6599"/>
                  </a:lnTo>
                  <a:cubicBezTo>
                    <a:pt x="1796" y="5850"/>
                    <a:pt x="4427" y="4758"/>
                    <a:pt x="4427" y="4758"/>
                  </a:cubicBezTo>
                  <a:cubicBezTo>
                    <a:pt x="3972" y="298"/>
                    <a:pt x="346" y="0"/>
                    <a:pt x="3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149;p44"/>
            <p:cNvSpPr/>
            <p:nvPr/>
          </p:nvSpPr>
          <p:spPr>
            <a:xfrm>
              <a:off x="7887791" y="3733137"/>
              <a:ext cx="62244" cy="305818"/>
            </a:xfrm>
            <a:custGeom>
              <a:avLst/>
              <a:gdLst/>
              <a:ahLst/>
              <a:cxnLst/>
              <a:rect l="l" t="t" r="r" b="b"/>
              <a:pathLst>
                <a:path w="1052" h="5169" extrusionOk="0">
                  <a:moveTo>
                    <a:pt x="968" y="0"/>
                  </a:moveTo>
                  <a:cubicBezTo>
                    <a:pt x="957" y="26"/>
                    <a:pt x="1" y="2491"/>
                    <a:pt x="607" y="5168"/>
                  </a:cubicBezTo>
                  <a:lnTo>
                    <a:pt x="694" y="5149"/>
                  </a:lnTo>
                  <a:cubicBezTo>
                    <a:pt x="95" y="2503"/>
                    <a:pt x="1040" y="57"/>
                    <a:pt x="1052" y="34"/>
                  </a:cubicBezTo>
                  <a:lnTo>
                    <a:pt x="968"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150;p44"/>
            <p:cNvSpPr/>
            <p:nvPr/>
          </p:nvSpPr>
          <p:spPr>
            <a:xfrm>
              <a:off x="7919681" y="3914178"/>
              <a:ext cx="225426" cy="177787"/>
            </a:xfrm>
            <a:custGeom>
              <a:avLst/>
              <a:gdLst/>
              <a:ahLst/>
              <a:cxnLst/>
              <a:rect l="l" t="t" r="r" b="b"/>
              <a:pathLst>
                <a:path w="3810" h="3005" extrusionOk="0">
                  <a:moveTo>
                    <a:pt x="3542" y="1"/>
                  </a:moveTo>
                  <a:cubicBezTo>
                    <a:pt x="3166" y="583"/>
                    <a:pt x="113" y="2315"/>
                    <a:pt x="113" y="2315"/>
                  </a:cubicBezTo>
                  <a:cubicBezTo>
                    <a:pt x="113" y="2315"/>
                    <a:pt x="1" y="3004"/>
                    <a:pt x="407" y="3004"/>
                  </a:cubicBezTo>
                  <a:cubicBezTo>
                    <a:pt x="408" y="3004"/>
                    <a:pt x="409" y="3004"/>
                    <a:pt x="410" y="3004"/>
                  </a:cubicBezTo>
                  <a:cubicBezTo>
                    <a:pt x="824" y="3004"/>
                    <a:pt x="3471" y="1175"/>
                    <a:pt x="3640" y="862"/>
                  </a:cubicBezTo>
                  <a:cubicBezTo>
                    <a:pt x="3810" y="550"/>
                    <a:pt x="3542" y="1"/>
                    <a:pt x="3542" y="1"/>
                  </a:cubicBezTo>
                  <a:close/>
                </a:path>
              </a:pathLst>
            </a:custGeom>
            <a:solidFill>
              <a:srgbClr val="F6E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95253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7040" y="278487"/>
            <a:ext cx="11460480" cy="113530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libri"/>
                <a:ea typeface="+mj-ea"/>
                <a:cs typeface="+mj-cs"/>
              </a:rPr>
              <a:t>   </a:t>
            </a:r>
            <a:r>
              <a:rPr kumimoji="0" lang="en-US" sz="4400" b="1" i="0" u="none" strike="noStrike" kern="1200" cap="none" spc="0" normalizeH="0" baseline="0" noProof="0" dirty="0">
                <a:ln>
                  <a:noFill/>
                </a:ln>
                <a:solidFill>
                  <a:srgbClr val="0070C0"/>
                </a:solidFill>
                <a:effectLst/>
                <a:uLnTx/>
                <a:uFillTx/>
                <a:latin typeface="Calibri"/>
                <a:ea typeface="+mj-ea"/>
                <a:cs typeface="+mj-cs"/>
              </a:rPr>
              <a:t>Modal verbs in conditional sentences type 1</a:t>
            </a:r>
          </a:p>
        </p:txBody>
      </p:sp>
      <p:sp>
        <p:nvSpPr>
          <p:cNvPr id="4" name="Content Placeholder 2"/>
          <p:cNvSpPr txBox="1">
            <a:spLocks/>
          </p:cNvSpPr>
          <p:nvPr/>
        </p:nvSpPr>
        <p:spPr>
          <a:xfrm>
            <a:off x="1513840" y="1615440"/>
            <a:ext cx="9164320" cy="44954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a:ln>
                  <a:noFill/>
                </a:ln>
                <a:solidFill>
                  <a:sysClr val="windowText" lastClr="000000"/>
                </a:solidFill>
                <a:effectLst/>
                <a:uLnTx/>
                <a:uFillTx/>
                <a:latin typeface="Calibri"/>
                <a:ea typeface="+mn-ea"/>
                <a:cs typeface="+mn-cs"/>
              </a:rPr>
              <a:t>Eg</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I </a:t>
            </a:r>
            <a:r>
              <a:rPr kumimoji="0" lang="en-US" sz="3200" b="0" i="0" u="sng" strike="noStrike" kern="1200" cap="none" spc="0" normalizeH="0" baseline="0" noProof="0" dirty="0">
                <a:ln>
                  <a:noFill/>
                </a:ln>
                <a:solidFill>
                  <a:srgbClr val="FF0000"/>
                </a:solidFill>
                <a:effectLst/>
                <a:uLnTx/>
                <a:uFillTx/>
                <a:latin typeface="Calibri"/>
                <a:ea typeface="+mn-ea"/>
                <a:cs typeface="+mn-cs"/>
              </a:rPr>
              <a:t>can</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help you to make chicken salad </a:t>
            </a:r>
            <a:r>
              <a:rPr kumimoji="0" lang="en-US" sz="3200" b="1" i="0" u="none" strike="noStrike" kern="1200" cap="none" spc="0" normalizeH="0" baseline="0" noProof="0" dirty="0">
                <a:ln>
                  <a:noFill/>
                </a:ln>
                <a:solidFill>
                  <a:srgbClr val="00B050"/>
                </a:solidFill>
                <a:effectLst/>
                <a:uLnTx/>
                <a:uFillTx/>
                <a:latin typeface="Calibri"/>
                <a:ea typeface="+mn-ea"/>
                <a:cs typeface="+mn-cs"/>
              </a:rPr>
              <a:t>if</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you like.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Rounded Rectangle 4"/>
          <p:cNvSpPr/>
          <p:nvPr/>
        </p:nvSpPr>
        <p:spPr>
          <a:xfrm>
            <a:off x="534023" y="2682133"/>
            <a:ext cx="8458200" cy="1635125"/>
          </a:xfrm>
          <a:prstGeom prst="roundRect">
            <a:avLst/>
          </a:prstGeom>
          <a:solidFill>
            <a:schemeClr val="accent2"/>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prstClr val="black"/>
                </a:solidFill>
                <a:effectLst/>
                <a:uLnTx/>
                <a:uFillTx/>
                <a:latin typeface="Calibri"/>
                <a:ea typeface="+mn-ea"/>
                <a:cs typeface="Arial" charset="0"/>
              </a:rPr>
              <a:t> </a:t>
            </a:r>
            <a:r>
              <a:rPr kumimoji="0" lang="en-US" sz="2800" b="0" i="0" u="none" strike="noStrike" kern="0" cap="none" spc="0" normalizeH="0" baseline="0" noProof="0" dirty="0">
                <a:ln>
                  <a:noFill/>
                </a:ln>
                <a:solidFill>
                  <a:prstClr val="black"/>
                </a:solidFill>
                <a:effectLst/>
                <a:uLnTx/>
                <a:uFillTx/>
                <a:latin typeface="Calibri"/>
                <a:ea typeface="+mn-ea"/>
                <a:cs typeface="+mn-cs"/>
              </a:rPr>
              <a:t> </a:t>
            </a:r>
            <a:r>
              <a:rPr kumimoji="0" lang="en-US" sz="4800" b="0" i="0" u="none" strike="noStrike" kern="0" cap="none" spc="0" normalizeH="0" baseline="0" noProof="0" dirty="0">
                <a:ln>
                  <a:noFill/>
                </a:ln>
                <a:solidFill>
                  <a:prstClr val="black"/>
                </a:solidFill>
                <a:effectLst/>
                <a:uLnTx/>
                <a:uFillTx/>
                <a:latin typeface="Calibri"/>
                <a:ea typeface="+mn-ea"/>
              </a:rPr>
              <a:t>If + S + V(s/</a:t>
            </a:r>
            <a:r>
              <a:rPr kumimoji="0" lang="en-US" sz="4800" b="0" i="0" u="none" strike="noStrike" kern="0" cap="none" spc="0" normalizeH="0" baseline="0" noProof="0" dirty="0" err="1">
                <a:ln>
                  <a:noFill/>
                </a:ln>
                <a:solidFill>
                  <a:prstClr val="black"/>
                </a:solidFill>
                <a:effectLst/>
                <a:uLnTx/>
                <a:uFillTx/>
                <a:latin typeface="Calibri"/>
                <a:ea typeface="+mn-ea"/>
              </a:rPr>
              <a:t>es</a:t>
            </a:r>
            <a:r>
              <a:rPr kumimoji="0" lang="en-US" sz="4800" b="0" i="0" u="none" strike="noStrike" kern="0" cap="none" spc="0" normalizeH="0" baseline="0" noProof="0" dirty="0">
                <a:ln>
                  <a:noFill/>
                </a:ln>
                <a:solidFill>
                  <a:prstClr val="black"/>
                </a:solidFill>
                <a:effectLst/>
                <a:uLnTx/>
                <a:uFillTx/>
                <a:latin typeface="Calibri"/>
                <a:ea typeface="+mn-ea"/>
              </a:rPr>
              <a:t>)…, S + will/can/must/should/may… +V</a:t>
            </a:r>
            <a:endParaRPr kumimoji="0" lang="en-US" sz="4800" b="0" i="1" u="none" strike="noStrike" kern="0" cap="none" spc="0" normalizeH="0" baseline="0" noProof="0" dirty="0">
              <a:ln>
                <a:noFill/>
              </a:ln>
              <a:solidFill>
                <a:prstClr val="black"/>
              </a:solidFill>
              <a:effectLst/>
              <a:uLnTx/>
              <a:uFillTx/>
              <a:latin typeface="Calibri"/>
              <a:ea typeface="+mn-ea"/>
              <a:cs typeface="Arial" charset="0"/>
            </a:endParaRPr>
          </a:p>
        </p:txBody>
      </p:sp>
      <p:grpSp>
        <p:nvGrpSpPr>
          <p:cNvPr id="6" name="Google Shape;656;p33"/>
          <p:cNvGrpSpPr/>
          <p:nvPr/>
        </p:nvGrpSpPr>
        <p:grpSpPr>
          <a:xfrm>
            <a:off x="9429135" y="2841523"/>
            <a:ext cx="3424210" cy="4065638"/>
            <a:chOff x="921575" y="3388450"/>
            <a:chExt cx="1427258" cy="1651725"/>
          </a:xfrm>
        </p:grpSpPr>
        <p:sp>
          <p:nvSpPr>
            <p:cNvPr id="7" name="Google Shape;657;p33"/>
            <p:cNvSpPr/>
            <p:nvPr/>
          </p:nvSpPr>
          <p:spPr>
            <a:xfrm>
              <a:off x="956200" y="4963925"/>
              <a:ext cx="1392633" cy="76250"/>
            </a:xfrm>
            <a:custGeom>
              <a:avLst/>
              <a:gdLst/>
              <a:ahLst/>
              <a:cxnLst/>
              <a:rect l="l" t="t" r="r" b="b"/>
              <a:pathLst>
                <a:path w="101393" h="3050" extrusionOk="0">
                  <a:moveTo>
                    <a:pt x="50698" y="1"/>
                  </a:moveTo>
                  <a:cubicBezTo>
                    <a:pt x="22698" y="1"/>
                    <a:pt x="1" y="686"/>
                    <a:pt x="1" y="1529"/>
                  </a:cubicBezTo>
                  <a:cubicBezTo>
                    <a:pt x="1" y="2368"/>
                    <a:pt x="22698" y="3050"/>
                    <a:pt x="50698" y="3050"/>
                  </a:cubicBezTo>
                  <a:cubicBezTo>
                    <a:pt x="78695" y="3050"/>
                    <a:pt x="101392" y="2368"/>
                    <a:pt x="101392" y="1529"/>
                  </a:cubicBezTo>
                  <a:cubicBezTo>
                    <a:pt x="101392" y="686"/>
                    <a:pt x="78695" y="1"/>
                    <a:pt x="5069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658;p33"/>
            <p:cNvSpPr/>
            <p:nvPr/>
          </p:nvSpPr>
          <p:spPr>
            <a:xfrm>
              <a:off x="1456275" y="3858250"/>
              <a:ext cx="538175" cy="447200"/>
            </a:xfrm>
            <a:custGeom>
              <a:avLst/>
              <a:gdLst/>
              <a:ahLst/>
              <a:cxnLst/>
              <a:rect l="l" t="t" r="r" b="b"/>
              <a:pathLst>
                <a:path w="21527" h="17888" extrusionOk="0">
                  <a:moveTo>
                    <a:pt x="2661" y="1"/>
                  </a:moveTo>
                  <a:lnTo>
                    <a:pt x="0" y="3490"/>
                  </a:lnTo>
                  <a:lnTo>
                    <a:pt x="18865" y="17887"/>
                  </a:lnTo>
                  <a:lnTo>
                    <a:pt x="21526" y="14398"/>
                  </a:lnTo>
                  <a:lnTo>
                    <a:pt x="2661" y="1"/>
                  </a:lnTo>
                  <a:close/>
                </a:path>
              </a:pathLst>
            </a:custGeom>
            <a:solidFill>
              <a:srgbClr val="36B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659;p33"/>
            <p:cNvSpPr/>
            <p:nvPr/>
          </p:nvSpPr>
          <p:spPr>
            <a:xfrm>
              <a:off x="1209350" y="3669850"/>
              <a:ext cx="313475" cy="275650"/>
            </a:xfrm>
            <a:custGeom>
              <a:avLst/>
              <a:gdLst/>
              <a:ahLst/>
              <a:cxnLst/>
              <a:rect l="l" t="t" r="r" b="b"/>
              <a:pathLst>
                <a:path w="12539" h="11026" extrusionOk="0">
                  <a:moveTo>
                    <a:pt x="2666" y="1"/>
                  </a:moveTo>
                  <a:lnTo>
                    <a:pt x="1" y="3487"/>
                  </a:lnTo>
                  <a:lnTo>
                    <a:pt x="9877" y="11026"/>
                  </a:lnTo>
                  <a:lnTo>
                    <a:pt x="12538" y="7537"/>
                  </a:lnTo>
                  <a:lnTo>
                    <a:pt x="2666" y="1"/>
                  </a:lnTo>
                  <a:close/>
                </a:path>
              </a:pathLst>
            </a:custGeom>
            <a:solidFill>
              <a:srgbClr val="30AE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660;p33"/>
            <p:cNvSpPr/>
            <p:nvPr/>
          </p:nvSpPr>
          <p:spPr>
            <a:xfrm>
              <a:off x="928175" y="3757025"/>
              <a:ext cx="999750" cy="916925"/>
            </a:xfrm>
            <a:custGeom>
              <a:avLst/>
              <a:gdLst/>
              <a:ahLst/>
              <a:cxnLst/>
              <a:rect l="l" t="t" r="r" b="b"/>
              <a:pathLst>
                <a:path w="39990" h="36677" extrusionOk="0">
                  <a:moveTo>
                    <a:pt x="11248" y="0"/>
                  </a:moveTo>
                  <a:lnTo>
                    <a:pt x="1" y="14739"/>
                  </a:lnTo>
                  <a:lnTo>
                    <a:pt x="28739" y="36677"/>
                  </a:lnTo>
                  <a:lnTo>
                    <a:pt x="39989" y="21936"/>
                  </a:lnTo>
                  <a:lnTo>
                    <a:pt x="1124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661;p33"/>
            <p:cNvSpPr/>
            <p:nvPr/>
          </p:nvSpPr>
          <p:spPr>
            <a:xfrm>
              <a:off x="928175" y="3757025"/>
              <a:ext cx="528125" cy="556900"/>
            </a:xfrm>
            <a:custGeom>
              <a:avLst/>
              <a:gdLst/>
              <a:ahLst/>
              <a:cxnLst/>
              <a:rect l="l" t="t" r="r" b="b"/>
              <a:pathLst>
                <a:path w="21125" h="22276" extrusionOk="0">
                  <a:moveTo>
                    <a:pt x="11248" y="0"/>
                  </a:moveTo>
                  <a:lnTo>
                    <a:pt x="1" y="14739"/>
                  </a:lnTo>
                  <a:lnTo>
                    <a:pt x="9874" y="22275"/>
                  </a:lnTo>
                  <a:lnTo>
                    <a:pt x="21124" y="7539"/>
                  </a:lnTo>
                  <a:lnTo>
                    <a:pt x="1124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662;p33"/>
            <p:cNvSpPr/>
            <p:nvPr/>
          </p:nvSpPr>
          <p:spPr>
            <a:xfrm>
              <a:off x="1209350" y="3669850"/>
              <a:ext cx="313475" cy="275650"/>
            </a:xfrm>
            <a:custGeom>
              <a:avLst/>
              <a:gdLst/>
              <a:ahLst/>
              <a:cxnLst/>
              <a:rect l="l" t="t" r="r" b="b"/>
              <a:pathLst>
                <a:path w="12539" h="11026" extrusionOk="0">
                  <a:moveTo>
                    <a:pt x="2666" y="1"/>
                  </a:moveTo>
                  <a:lnTo>
                    <a:pt x="1" y="3487"/>
                  </a:lnTo>
                  <a:lnTo>
                    <a:pt x="9877" y="11026"/>
                  </a:lnTo>
                  <a:lnTo>
                    <a:pt x="12538" y="7537"/>
                  </a:lnTo>
                  <a:lnTo>
                    <a:pt x="2666"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663;p33"/>
            <p:cNvSpPr/>
            <p:nvPr/>
          </p:nvSpPr>
          <p:spPr>
            <a:xfrm>
              <a:off x="1456275" y="3858250"/>
              <a:ext cx="538175" cy="447200"/>
            </a:xfrm>
            <a:custGeom>
              <a:avLst/>
              <a:gdLst/>
              <a:ahLst/>
              <a:cxnLst/>
              <a:rect l="l" t="t" r="r" b="b"/>
              <a:pathLst>
                <a:path w="21527" h="17888" extrusionOk="0">
                  <a:moveTo>
                    <a:pt x="2661" y="1"/>
                  </a:moveTo>
                  <a:lnTo>
                    <a:pt x="0" y="3490"/>
                  </a:lnTo>
                  <a:lnTo>
                    <a:pt x="18865" y="17887"/>
                  </a:lnTo>
                  <a:lnTo>
                    <a:pt x="21526" y="14398"/>
                  </a:lnTo>
                  <a:lnTo>
                    <a:pt x="266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664;p33"/>
            <p:cNvSpPr/>
            <p:nvPr/>
          </p:nvSpPr>
          <p:spPr>
            <a:xfrm>
              <a:off x="1717575" y="3919225"/>
              <a:ext cx="25" cy="25"/>
            </a:xfrm>
            <a:custGeom>
              <a:avLst/>
              <a:gdLst/>
              <a:ahLst/>
              <a:cxnLst/>
              <a:rect l="l" t="t" r="r" b="b"/>
              <a:pathLst>
                <a:path w="1" h="1" extrusionOk="0">
                  <a:moveTo>
                    <a:pt x="1" y="1"/>
                  </a:moveTo>
                  <a:close/>
                </a:path>
              </a:pathLst>
            </a:custGeom>
            <a:solidFill>
              <a:srgbClr val="D4E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665;p33"/>
            <p:cNvSpPr/>
            <p:nvPr/>
          </p:nvSpPr>
          <p:spPr>
            <a:xfrm>
              <a:off x="1091350" y="3886950"/>
              <a:ext cx="741825" cy="619400"/>
            </a:xfrm>
            <a:custGeom>
              <a:avLst/>
              <a:gdLst/>
              <a:ahLst/>
              <a:cxnLst/>
              <a:rect l="l" t="t" r="r" b="b"/>
              <a:pathLst>
                <a:path w="29673" h="24776" extrusionOk="0">
                  <a:moveTo>
                    <a:pt x="454" y="1"/>
                  </a:moveTo>
                  <a:cubicBezTo>
                    <a:pt x="436" y="1"/>
                    <a:pt x="417" y="2"/>
                    <a:pt x="399" y="5"/>
                  </a:cubicBezTo>
                  <a:cubicBezTo>
                    <a:pt x="291" y="15"/>
                    <a:pt x="188" y="69"/>
                    <a:pt x="121" y="159"/>
                  </a:cubicBezTo>
                  <a:cubicBezTo>
                    <a:pt x="11" y="295"/>
                    <a:pt x="1" y="482"/>
                    <a:pt x="91" y="630"/>
                  </a:cubicBezTo>
                  <a:cubicBezTo>
                    <a:pt x="110" y="660"/>
                    <a:pt x="159" y="716"/>
                    <a:pt x="185" y="738"/>
                  </a:cubicBezTo>
                  <a:lnTo>
                    <a:pt x="19411" y="15486"/>
                  </a:lnTo>
                  <a:lnTo>
                    <a:pt x="12757" y="24105"/>
                  </a:lnTo>
                  <a:cubicBezTo>
                    <a:pt x="12651" y="24241"/>
                    <a:pt x="12640" y="24433"/>
                    <a:pt x="12730" y="24580"/>
                  </a:cubicBezTo>
                  <a:cubicBezTo>
                    <a:pt x="12745" y="24606"/>
                    <a:pt x="12794" y="24663"/>
                    <a:pt x="12820" y="24682"/>
                  </a:cubicBezTo>
                  <a:cubicBezTo>
                    <a:pt x="12855" y="24708"/>
                    <a:pt x="12888" y="24731"/>
                    <a:pt x="12926" y="24745"/>
                  </a:cubicBezTo>
                  <a:cubicBezTo>
                    <a:pt x="12976" y="24766"/>
                    <a:pt x="13030" y="24776"/>
                    <a:pt x="13083" y="24776"/>
                  </a:cubicBezTo>
                  <a:cubicBezTo>
                    <a:pt x="13205" y="24776"/>
                    <a:pt x="13326" y="24723"/>
                    <a:pt x="13407" y="24621"/>
                  </a:cubicBezTo>
                  <a:lnTo>
                    <a:pt x="20062" y="15998"/>
                  </a:lnTo>
                  <a:lnTo>
                    <a:pt x="28990" y="22750"/>
                  </a:lnTo>
                  <a:cubicBezTo>
                    <a:pt x="29062" y="22809"/>
                    <a:pt x="29154" y="22839"/>
                    <a:pt x="29251" y="22839"/>
                  </a:cubicBezTo>
                  <a:cubicBezTo>
                    <a:pt x="29266" y="22839"/>
                    <a:pt x="29281" y="22839"/>
                    <a:pt x="29296" y="22837"/>
                  </a:cubicBezTo>
                  <a:cubicBezTo>
                    <a:pt x="29405" y="22822"/>
                    <a:pt x="29503" y="22769"/>
                    <a:pt x="29570" y="22679"/>
                  </a:cubicBezTo>
                  <a:cubicBezTo>
                    <a:pt x="29642" y="22596"/>
                    <a:pt x="29672" y="22487"/>
                    <a:pt x="29657" y="22378"/>
                  </a:cubicBezTo>
                  <a:cubicBezTo>
                    <a:pt x="29645" y="22269"/>
                    <a:pt x="29589" y="22167"/>
                    <a:pt x="29503" y="22099"/>
                  </a:cubicBezTo>
                  <a:lnTo>
                    <a:pt x="20575" y="15346"/>
                  </a:lnTo>
                  <a:lnTo>
                    <a:pt x="27399" y="6599"/>
                  </a:lnTo>
                  <a:cubicBezTo>
                    <a:pt x="27579" y="6363"/>
                    <a:pt x="27246" y="5990"/>
                    <a:pt x="26963" y="5990"/>
                  </a:cubicBezTo>
                  <a:cubicBezTo>
                    <a:pt x="26880" y="5990"/>
                    <a:pt x="26801" y="6022"/>
                    <a:pt x="26740" y="6099"/>
                  </a:cubicBezTo>
                  <a:lnTo>
                    <a:pt x="19923" y="14835"/>
                  </a:lnTo>
                  <a:lnTo>
                    <a:pt x="704" y="91"/>
                  </a:lnTo>
                  <a:cubicBezTo>
                    <a:pt x="632" y="32"/>
                    <a:pt x="544" y="1"/>
                    <a:pt x="45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666;p33"/>
            <p:cNvSpPr/>
            <p:nvPr/>
          </p:nvSpPr>
          <p:spPr>
            <a:xfrm>
              <a:off x="1553475" y="3793975"/>
              <a:ext cx="25" cy="25"/>
            </a:xfrm>
            <a:custGeom>
              <a:avLst/>
              <a:gdLst/>
              <a:ahLst/>
              <a:cxnLst/>
              <a:rect l="l" t="t" r="r" b="b"/>
              <a:pathLst>
                <a:path w="1" h="1" extrusionOk="0">
                  <a:moveTo>
                    <a:pt x="0" y="1"/>
                  </a:moveTo>
                  <a:close/>
                </a:path>
              </a:pathLst>
            </a:custGeom>
            <a:solidFill>
              <a:srgbClr val="D4E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667;p33"/>
            <p:cNvSpPr/>
            <p:nvPr/>
          </p:nvSpPr>
          <p:spPr>
            <a:xfrm>
              <a:off x="1532575" y="3784750"/>
              <a:ext cx="223425" cy="172450"/>
            </a:xfrm>
            <a:custGeom>
              <a:avLst/>
              <a:gdLst/>
              <a:ahLst/>
              <a:cxnLst/>
              <a:rect l="l" t="t" r="r" b="b"/>
              <a:pathLst>
                <a:path w="8937" h="6898" extrusionOk="0">
                  <a:moveTo>
                    <a:pt x="2754" y="1669"/>
                  </a:moveTo>
                  <a:cubicBezTo>
                    <a:pt x="2894" y="1669"/>
                    <a:pt x="2938" y="1708"/>
                    <a:pt x="2959" y="1732"/>
                  </a:cubicBezTo>
                  <a:cubicBezTo>
                    <a:pt x="3027" y="1793"/>
                    <a:pt x="3148" y="1973"/>
                    <a:pt x="3208" y="2477"/>
                  </a:cubicBezTo>
                  <a:cubicBezTo>
                    <a:pt x="3272" y="2993"/>
                    <a:pt x="3106" y="3686"/>
                    <a:pt x="2945" y="4209"/>
                  </a:cubicBezTo>
                  <a:cubicBezTo>
                    <a:pt x="2624" y="3671"/>
                    <a:pt x="2335" y="3054"/>
                    <a:pt x="2278" y="2590"/>
                  </a:cubicBezTo>
                  <a:cubicBezTo>
                    <a:pt x="2217" y="2064"/>
                    <a:pt x="2304" y="1864"/>
                    <a:pt x="2346" y="1804"/>
                  </a:cubicBezTo>
                  <a:cubicBezTo>
                    <a:pt x="2365" y="1774"/>
                    <a:pt x="2413" y="1702"/>
                    <a:pt x="2639" y="1676"/>
                  </a:cubicBezTo>
                  <a:cubicBezTo>
                    <a:pt x="2684" y="1671"/>
                    <a:pt x="2722" y="1669"/>
                    <a:pt x="2754" y="1669"/>
                  </a:cubicBezTo>
                  <a:close/>
                  <a:moveTo>
                    <a:pt x="5940" y="4342"/>
                  </a:moveTo>
                  <a:cubicBezTo>
                    <a:pt x="6147" y="4342"/>
                    <a:pt x="6269" y="4373"/>
                    <a:pt x="6339" y="4402"/>
                  </a:cubicBezTo>
                  <a:cubicBezTo>
                    <a:pt x="6366" y="4409"/>
                    <a:pt x="6385" y="4420"/>
                    <a:pt x="6395" y="4428"/>
                  </a:cubicBezTo>
                  <a:cubicBezTo>
                    <a:pt x="6430" y="4454"/>
                    <a:pt x="6498" y="4496"/>
                    <a:pt x="6524" y="4725"/>
                  </a:cubicBezTo>
                  <a:cubicBezTo>
                    <a:pt x="6550" y="4954"/>
                    <a:pt x="6581" y="5192"/>
                    <a:pt x="5722" y="5293"/>
                  </a:cubicBezTo>
                  <a:cubicBezTo>
                    <a:pt x="5646" y="5303"/>
                    <a:pt x="5565" y="5307"/>
                    <a:pt x="5481" y="5307"/>
                  </a:cubicBezTo>
                  <a:cubicBezTo>
                    <a:pt x="5003" y="5307"/>
                    <a:pt x="4430" y="5164"/>
                    <a:pt x="3994" y="5029"/>
                  </a:cubicBezTo>
                  <a:cubicBezTo>
                    <a:pt x="4453" y="4755"/>
                    <a:pt x="5097" y="4428"/>
                    <a:pt x="5610" y="4364"/>
                  </a:cubicBezTo>
                  <a:cubicBezTo>
                    <a:pt x="5739" y="4349"/>
                    <a:pt x="5848" y="4342"/>
                    <a:pt x="5940" y="4342"/>
                  </a:cubicBezTo>
                  <a:close/>
                  <a:moveTo>
                    <a:pt x="387" y="1"/>
                  </a:moveTo>
                  <a:cubicBezTo>
                    <a:pt x="385" y="1"/>
                    <a:pt x="383" y="1"/>
                    <a:pt x="381" y="1"/>
                  </a:cubicBezTo>
                  <a:cubicBezTo>
                    <a:pt x="275" y="12"/>
                    <a:pt x="174" y="65"/>
                    <a:pt x="103" y="151"/>
                  </a:cubicBezTo>
                  <a:cubicBezTo>
                    <a:pt x="35" y="238"/>
                    <a:pt x="1" y="347"/>
                    <a:pt x="16" y="457"/>
                  </a:cubicBezTo>
                  <a:cubicBezTo>
                    <a:pt x="122" y="1495"/>
                    <a:pt x="475" y="2534"/>
                    <a:pt x="1039" y="3457"/>
                  </a:cubicBezTo>
                  <a:cubicBezTo>
                    <a:pt x="1397" y="4044"/>
                    <a:pt x="1842" y="4570"/>
                    <a:pt x="2353" y="5034"/>
                  </a:cubicBezTo>
                  <a:lnTo>
                    <a:pt x="3332" y="5783"/>
                  </a:lnTo>
                  <a:cubicBezTo>
                    <a:pt x="4490" y="6507"/>
                    <a:pt x="5863" y="6898"/>
                    <a:pt x="7226" y="6898"/>
                  </a:cubicBezTo>
                  <a:cubicBezTo>
                    <a:pt x="7676" y="6898"/>
                    <a:pt x="8124" y="6855"/>
                    <a:pt x="8564" y="6768"/>
                  </a:cubicBezTo>
                  <a:cubicBezTo>
                    <a:pt x="8789" y="6723"/>
                    <a:pt x="8937" y="6506"/>
                    <a:pt x="8891" y="6283"/>
                  </a:cubicBezTo>
                  <a:cubicBezTo>
                    <a:pt x="8842" y="6080"/>
                    <a:pt x="8672" y="5947"/>
                    <a:pt x="8484" y="5947"/>
                  </a:cubicBezTo>
                  <a:cubicBezTo>
                    <a:pt x="8457" y="5947"/>
                    <a:pt x="8429" y="5950"/>
                    <a:pt x="8402" y="5955"/>
                  </a:cubicBezTo>
                  <a:cubicBezTo>
                    <a:pt x="8011" y="6032"/>
                    <a:pt x="7612" y="6071"/>
                    <a:pt x="7211" y="6071"/>
                  </a:cubicBezTo>
                  <a:cubicBezTo>
                    <a:pt x="6926" y="6071"/>
                    <a:pt x="6640" y="6051"/>
                    <a:pt x="6355" y="6012"/>
                  </a:cubicBezTo>
                  <a:cubicBezTo>
                    <a:pt x="7100" y="5794"/>
                    <a:pt x="7431" y="5331"/>
                    <a:pt x="7349" y="4627"/>
                  </a:cubicBezTo>
                  <a:cubicBezTo>
                    <a:pt x="7330" y="4480"/>
                    <a:pt x="7281" y="4025"/>
                    <a:pt x="6859" y="3742"/>
                  </a:cubicBezTo>
                  <a:cubicBezTo>
                    <a:pt x="6635" y="3590"/>
                    <a:pt x="6336" y="3513"/>
                    <a:pt x="5955" y="3513"/>
                  </a:cubicBezTo>
                  <a:cubicBezTo>
                    <a:pt x="5818" y="3513"/>
                    <a:pt x="5670" y="3523"/>
                    <a:pt x="5511" y="3543"/>
                  </a:cubicBezTo>
                  <a:cubicBezTo>
                    <a:pt x="4955" y="3607"/>
                    <a:pt x="4333" y="3889"/>
                    <a:pt x="3821" y="4171"/>
                  </a:cubicBezTo>
                  <a:cubicBezTo>
                    <a:pt x="3975" y="3611"/>
                    <a:pt x="4100" y="2937"/>
                    <a:pt x="4032" y="2380"/>
                  </a:cubicBezTo>
                  <a:cubicBezTo>
                    <a:pt x="3961" y="1782"/>
                    <a:pt x="3791" y="1367"/>
                    <a:pt x="3520" y="1119"/>
                  </a:cubicBezTo>
                  <a:cubicBezTo>
                    <a:pt x="3267" y="886"/>
                    <a:pt x="2972" y="840"/>
                    <a:pt x="2762" y="840"/>
                  </a:cubicBezTo>
                  <a:cubicBezTo>
                    <a:pt x="2667" y="840"/>
                    <a:pt x="2589" y="850"/>
                    <a:pt x="2542" y="856"/>
                  </a:cubicBezTo>
                  <a:cubicBezTo>
                    <a:pt x="2394" y="870"/>
                    <a:pt x="1936" y="927"/>
                    <a:pt x="1657" y="1341"/>
                  </a:cubicBezTo>
                  <a:cubicBezTo>
                    <a:pt x="1480" y="1605"/>
                    <a:pt x="1404" y="1970"/>
                    <a:pt x="1435" y="2444"/>
                  </a:cubicBezTo>
                  <a:cubicBezTo>
                    <a:pt x="1119" y="1789"/>
                    <a:pt x="912" y="1085"/>
                    <a:pt x="836" y="370"/>
                  </a:cubicBezTo>
                  <a:cubicBezTo>
                    <a:pt x="751" y="300"/>
                    <a:pt x="503" y="1"/>
                    <a:pt x="38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68;p33"/>
            <p:cNvSpPr/>
            <p:nvPr/>
          </p:nvSpPr>
          <p:spPr>
            <a:xfrm>
              <a:off x="1278975" y="4744300"/>
              <a:ext cx="627600" cy="236800"/>
            </a:xfrm>
            <a:custGeom>
              <a:avLst/>
              <a:gdLst/>
              <a:ahLst/>
              <a:cxnLst/>
              <a:rect l="l" t="t" r="r" b="b"/>
              <a:pathLst>
                <a:path w="25104" h="9472" extrusionOk="0">
                  <a:moveTo>
                    <a:pt x="22987" y="0"/>
                  </a:moveTo>
                  <a:cubicBezTo>
                    <a:pt x="22888" y="0"/>
                    <a:pt x="22788" y="23"/>
                    <a:pt x="22701" y="68"/>
                  </a:cubicBezTo>
                  <a:cubicBezTo>
                    <a:pt x="22378" y="242"/>
                    <a:pt x="22084" y="302"/>
                    <a:pt x="22197" y="652"/>
                  </a:cubicBezTo>
                  <a:cubicBezTo>
                    <a:pt x="22479" y="1514"/>
                    <a:pt x="23398" y="4729"/>
                    <a:pt x="23398" y="4729"/>
                  </a:cubicBezTo>
                  <a:lnTo>
                    <a:pt x="600" y="4694"/>
                  </a:lnTo>
                  <a:cubicBezTo>
                    <a:pt x="272" y="4694"/>
                    <a:pt x="4" y="4981"/>
                    <a:pt x="1" y="5330"/>
                  </a:cubicBezTo>
                  <a:cubicBezTo>
                    <a:pt x="1" y="5681"/>
                    <a:pt x="264" y="5966"/>
                    <a:pt x="592" y="5971"/>
                  </a:cubicBezTo>
                  <a:lnTo>
                    <a:pt x="592" y="8899"/>
                  </a:lnTo>
                  <a:cubicBezTo>
                    <a:pt x="592" y="9162"/>
                    <a:pt x="788" y="9373"/>
                    <a:pt x="1032" y="9373"/>
                  </a:cubicBezTo>
                  <a:cubicBezTo>
                    <a:pt x="1277" y="9373"/>
                    <a:pt x="1476" y="9162"/>
                    <a:pt x="1476" y="8899"/>
                  </a:cubicBezTo>
                  <a:lnTo>
                    <a:pt x="1476" y="5971"/>
                  </a:lnTo>
                  <a:cubicBezTo>
                    <a:pt x="2353" y="5975"/>
                    <a:pt x="3569" y="5975"/>
                    <a:pt x="4988" y="5978"/>
                  </a:cubicBezTo>
                  <a:lnTo>
                    <a:pt x="4988" y="8997"/>
                  </a:lnTo>
                  <a:cubicBezTo>
                    <a:pt x="4988" y="9256"/>
                    <a:pt x="5188" y="9471"/>
                    <a:pt x="5433" y="9471"/>
                  </a:cubicBezTo>
                  <a:cubicBezTo>
                    <a:pt x="5677" y="9471"/>
                    <a:pt x="5876" y="9256"/>
                    <a:pt x="5876" y="8997"/>
                  </a:cubicBezTo>
                  <a:lnTo>
                    <a:pt x="5876" y="5978"/>
                  </a:lnTo>
                  <a:cubicBezTo>
                    <a:pt x="8744" y="5982"/>
                    <a:pt x="12257" y="5985"/>
                    <a:pt x="15460" y="5993"/>
                  </a:cubicBezTo>
                  <a:lnTo>
                    <a:pt x="15460" y="8899"/>
                  </a:lnTo>
                  <a:cubicBezTo>
                    <a:pt x="15460" y="9162"/>
                    <a:pt x="15655" y="9373"/>
                    <a:pt x="15900" y="9373"/>
                  </a:cubicBezTo>
                  <a:cubicBezTo>
                    <a:pt x="16145" y="9373"/>
                    <a:pt x="16344" y="9162"/>
                    <a:pt x="16344" y="8899"/>
                  </a:cubicBezTo>
                  <a:lnTo>
                    <a:pt x="16344" y="5993"/>
                  </a:lnTo>
                  <a:cubicBezTo>
                    <a:pt x="17654" y="5997"/>
                    <a:pt x="18893" y="5997"/>
                    <a:pt x="19991" y="6001"/>
                  </a:cubicBezTo>
                  <a:lnTo>
                    <a:pt x="19991" y="8899"/>
                  </a:lnTo>
                  <a:cubicBezTo>
                    <a:pt x="19991" y="9162"/>
                    <a:pt x="20191" y="9373"/>
                    <a:pt x="20436" y="9373"/>
                  </a:cubicBezTo>
                  <a:cubicBezTo>
                    <a:pt x="20680" y="9373"/>
                    <a:pt x="20880" y="9162"/>
                    <a:pt x="20880" y="8899"/>
                  </a:cubicBezTo>
                  <a:lnTo>
                    <a:pt x="20880" y="6001"/>
                  </a:lnTo>
                  <a:cubicBezTo>
                    <a:pt x="22972" y="6004"/>
                    <a:pt x="24384" y="6004"/>
                    <a:pt x="24497" y="6004"/>
                  </a:cubicBezTo>
                  <a:lnTo>
                    <a:pt x="24504" y="6004"/>
                  </a:lnTo>
                  <a:cubicBezTo>
                    <a:pt x="24644" y="6004"/>
                    <a:pt x="24783" y="5956"/>
                    <a:pt x="24904" y="5846"/>
                  </a:cubicBezTo>
                  <a:cubicBezTo>
                    <a:pt x="25039" y="5730"/>
                    <a:pt x="25103" y="5553"/>
                    <a:pt x="25103" y="5368"/>
                  </a:cubicBezTo>
                  <a:cubicBezTo>
                    <a:pt x="25103" y="5165"/>
                    <a:pt x="23865" y="1552"/>
                    <a:pt x="23488" y="325"/>
                  </a:cubicBezTo>
                  <a:cubicBezTo>
                    <a:pt x="23421" y="110"/>
                    <a:pt x="23206" y="0"/>
                    <a:pt x="2298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69;p33"/>
            <p:cNvSpPr/>
            <p:nvPr/>
          </p:nvSpPr>
          <p:spPr>
            <a:xfrm>
              <a:off x="1271725" y="4931575"/>
              <a:ext cx="66175" cy="70600"/>
            </a:xfrm>
            <a:custGeom>
              <a:avLst/>
              <a:gdLst/>
              <a:ahLst/>
              <a:cxnLst/>
              <a:rect l="l" t="t" r="r" b="b"/>
              <a:pathLst>
                <a:path w="2647" h="2824" extrusionOk="0">
                  <a:moveTo>
                    <a:pt x="1322" y="0"/>
                  </a:moveTo>
                  <a:cubicBezTo>
                    <a:pt x="592" y="0"/>
                    <a:pt x="1" y="633"/>
                    <a:pt x="1" y="1411"/>
                  </a:cubicBezTo>
                  <a:cubicBezTo>
                    <a:pt x="1" y="2191"/>
                    <a:pt x="592" y="2823"/>
                    <a:pt x="1322" y="2823"/>
                  </a:cubicBezTo>
                  <a:cubicBezTo>
                    <a:pt x="2052" y="2823"/>
                    <a:pt x="2647" y="2191"/>
                    <a:pt x="2647" y="1411"/>
                  </a:cubicBezTo>
                  <a:cubicBezTo>
                    <a:pt x="2647" y="633"/>
                    <a:pt x="2052" y="0"/>
                    <a:pt x="13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670;p33"/>
            <p:cNvSpPr/>
            <p:nvPr/>
          </p:nvSpPr>
          <p:spPr>
            <a:xfrm>
              <a:off x="1643450" y="4931575"/>
              <a:ext cx="66175" cy="70600"/>
            </a:xfrm>
            <a:custGeom>
              <a:avLst/>
              <a:gdLst/>
              <a:ahLst/>
              <a:cxnLst/>
              <a:rect l="l" t="t" r="r" b="b"/>
              <a:pathLst>
                <a:path w="2647" h="2824" extrusionOk="0">
                  <a:moveTo>
                    <a:pt x="1321" y="0"/>
                  </a:moveTo>
                  <a:cubicBezTo>
                    <a:pt x="591" y="0"/>
                    <a:pt x="0" y="633"/>
                    <a:pt x="0" y="1411"/>
                  </a:cubicBezTo>
                  <a:cubicBezTo>
                    <a:pt x="0" y="2191"/>
                    <a:pt x="591" y="2823"/>
                    <a:pt x="1321" y="2823"/>
                  </a:cubicBezTo>
                  <a:cubicBezTo>
                    <a:pt x="2055" y="2823"/>
                    <a:pt x="2646" y="2191"/>
                    <a:pt x="2646" y="1411"/>
                  </a:cubicBezTo>
                  <a:cubicBezTo>
                    <a:pt x="2646" y="633"/>
                    <a:pt x="2055" y="0"/>
                    <a:pt x="132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671;p33"/>
            <p:cNvSpPr/>
            <p:nvPr/>
          </p:nvSpPr>
          <p:spPr>
            <a:xfrm>
              <a:off x="1381650" y="4931575"/>
              <a:ext cx="66175" cy="70600"/>
            </a:xfrm>
            <a:custGeom>
              <a:avLst/>
              <a:gdLst/>
              <a:ahLst/>
              <a:cxnLst/>
              <a:rect l="l" t="t" r="r" b="b"/>
              <a:pathLst>
                <a:path w="2647" h="2824" extrusionOk="0">
                  <a:moveTo>
                    <a:pt x="1326" y="0"/>
                  </a:moveTo>
                  <a:cubicBezTo>
                    <a:pt x="595" y="0"/>
                    <a:pt x="0" y="633"/>
                    <a:pt x="0" y="1411"/>
                  </a:cubicBezTo>
                  <a:cubicBezTo>
                    <a:pt x="0" y="2191"/>
                    <a:pt x="595" y="2823"/>
                    <a:pt x="1326" y="2823"/>
                  </a:cubicBezTo>
                  <a:cubicBezTo>
                    <a:pt x="2056" y="2823"/>
                    <a:pt x="2646" y="2191"/>
                    <a:pt x="2646" y="1411"/>
                  </a:cubicBezTo>
                  <a:cubicBezTo>
                    <a:pt x="2646" y="633"/>
                    <a:pt x="2056" y="0"/>
                    <a:pt x="132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672;p33"/>
            <p:cNvSpPr/>
            <p:nvPr/>
          </p:nvSpPr>
          <p:spPr>
            <a:xfrm>
              <a:off x="1756150" y="4931575"/>
              <a:ext cx="66175" cy="70600"/>
            </a:xfrm>
            <a:custGeom>
              <a:avLst/>
              <a:gdLst/>
              <a:ahLst/>
              <a:cxnLst/>
              <a:rect l="l" t="t" r="r" b="b"/>
              <a:pathLst>
                <a:path w="2647" h="2824" extrusionOk="0">
                  <a:moveTo>
                    <a:pt x="1326" y="0"/>
                  </a:moveTo>
                  <a:cubicBezTo>
                    <a:pt x="596" y="0"/>
                    <a:pt x="1" y="633"/>
                    <a:pt x="1" y="1411"/>
                  </a:cubicBezTo>
                  <a:cubicBezTo>
                    <a:pt x="1" y="2191"/>
                    <a:pt x="596" y="2823"/>
                    <a:pt x="1326" y="2823"/>
                  </a:cubicBezTo>
                  <a:cubicBezTo>
                    <a:pt x="2056" y="2823"/>
                    <a:pt x="2647" y="2191"/>
                    <a:pt x="2647" y="1411"/>
                  </a:cubicBezTo>
                  <a:cubicBezTo>
                    <a:pt x="2647" y="633"/>
                    <a:pt x="2056" y="0"/>
                    <a:pt x="132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73;p33"/>
            <p:cNvSpPr/>
            <p:nvPr/>
          </p:nvSpPr>
          <p:spPr>
            <a:xfrm>
              <a:off x="1248500" y="4759075"/>
              <a:ext cx="25" cy="25"/>
            </a:xfrm>
            <a:custGeom>
              <a:avLst/>
              <a:gdLst/>
              <a:ahLst/>
              <a:cxnLst/>
              <a:rect l="l" t="t" r="r" b="b"/>
              <a:pathLst>
                <a:path w="1" h="1" extrusionOk="0">
                  <a:moveTo>
                    <a:pt x="0" y="0"/>
                  </a:moveTo>
                  <a:close/>
                </a:path>
              </a:pathLst>
            </a:custGeom>
            <a:solidFill>
              <a:srgbClr val="A6C3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674;p33"/>
            <p:cNvSpPr/>
            <p:nvPr/>
          </p:nvSpPr>
          <p:spPr>
            <a:xfrm>
              <a:off x="1855625" y="4245475"/>
              <a:ext cx="194450" cy="517200"/>
            </a:xfrm>
            <a:custGeom>
              <a:avLst/>
              <a:gdLst/>
              <a:ahLst/>
              <a:cxnLst/>
              <a:rect l="l" t="t" r="r" b="b"/>
              <a:pathLst>
                <a:path w="7778" h="20688" extrusionOk="0">
                  <a:moveTo>
                    <a:pt x="7396" y="1"/>
                  </a:moveTo>
                  <a:cubicBezTo>
                    <a:pt x="7394" y="1"/>
                    <a:pt x="7392" y="1"/>
                    <a:pt x="7390" y="1"/>
                  </a:cubicBezTo>
                  <a:lnTo>
                    <a:pt x="6080" y="24"/>
                  </a:lnTo>
                  <a:cubicBezTo>
                    <a:pt x="5519" y="27"/>
                    <a:pt x="5319" y="215"/>
                    <a:pt x="5184" y="588"/>
                  </a:cubicBezTo>
                  <a:lnTo>
                    <a:pt x="57" y="20172"/>
                  </a:lnTo>
                  <a:cubicBezTo>
                    <a:pt x="0" y="20386"/>
                    <a:pt x="118" y="20612"/>
                    <a:pt x="321" y="20673"/>
                  </a:cubicBezTo>
                  <a:cubicBezTo>
                    <a:pt x="358" y="20684"/>
                    <a:pt x="392" y="20688"/>
                    <a:pt x="426" y="20688"/>
                  </a:cubicBezTo>
                  <a:cubicBezTo>
                    <a:pt x="592" y="20688"/>
                    <a:pt x="746" y="20571"/>
                    <a:pt x="795" y="20391"/>
                  </a:cubicBezTo>
                  <a:lnTo>
                    <a:pt x="5839" y="1137"/>
                  </a:lnTo>
                  <a:cubicBezTo>
                    <a:pt x="5884" y="960"/>
                    <a:pt x="6030" y="840"/>
                    <a:pt x="6200" y="840"/>
                  </a:cubicBezTo>
                  <a:cubicBezTo>
                    <a:pt x="6787" y="833"/>
                    <a:pt x="6893" y="821"/>
                    <a:pt x="7397" y="818"/>
                  </a:cubicBezTo>
                  <a:cubicBezTo>
                    <a:pt x="7611" y="814"/>
                    <a:pt x="7777" y="630"/>
                    <a:pt x="7777" y="404"/>
                  </a:cubicBezTo>
                  <a:cubicBezTo>
                    <a:pt x="7774" y="180"/>
                    <a:pt x="7604" y="1"/>
                    <a:pt x="739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75;p33"/>
            <p:cNvSpPr/>
            <p:nvPr/>
          </p:nvSpPr>
          <p:spPr>
            <a:xfrm>
              <a:off x="1264950" y="4318125"/>
              <a:ext cx="721975" cy="444825"/>
            </a:xfrm>
            <a:custGeom>
              <a:avLst/>
              <a:gdLst/>
              <a:ahLst/>
              <a:cxnLst/>
              <a:rect l="l" t="t" r="r" b="b"/>
              <a:pathLst>
                <a:path w="28879" h="17793" extrusionOk="0">
                  <a:moveTo>
                    <a:pt x="28498" y="0"/>
                  </a:moveTo>
                  <a:lnTo>
                    <a:pt x="385" y="2146"/>
                  </a:lnTo>
                  <a:cubicBezTo>
                    <a:pt x="283" y="2146"/>
                    <a:pt x="185" y="2191"/>
                    <a:pt x="114" y="2267"/>
                  </a:cubicBezTo>
                  <a:cubicBezTo>
                    <a:pt x="42" y="2345"/>
                    <a:pt x="1" y="2451"/>
                    <a:pt x="4" y="2560"/>
                  </a:cubicBezTo>
                  <a:lnTo>
                    <a:pt x="23" y="17236"/>
                  </a:lnTo>
                  <a:cubicBezTo>
                    <a:pt x="23" y="17367"/>
                    <a:pt x="80" y="17480"/>
                    <a:pt x="171" y="17556"/>
                  </a:cubicBezTo>
                  <a:cubicBezTo>
                    <a:pt x="235" y="17650"/>
                    <a:pt x="351" y="17793"/>
                    <a:pt x="546" y="17793"/>
                  </a:cubicBezTo>
                  <a:lnTo>
                    <a:pt x="24053" y="17793"/>
                  </a:lnTo>
                  <a:cubicBezTo>
                    <a:pt x="24264" y="17793"/>
                    <a:pt x="24437" y="17609"/>
                    <a:pt x="24437" y="17383"/>
                  </a:cubicBezTo>
                  <a:cubicBezTo>
                    <a:pt x="24437" y="17157"/>
                    <a:pt x="24264" y="16976"/>
                    <a:pt x="24053" y="16976"/>
                  </a:cubicBezTo>
                  <a:lnTo>
                    <a:pt x="784" y="16976"/>
                  </a:lnTo>
                  <a:lnTo>
                    <a:pt x="772" y="2963"/>
                  </a:lnTo>
                  <a:lnTo>
                    <a:pt x="28498" y="818"/>
                  </a:lnTo>
                  <a:cubicBezTo>
                    <a:pt x="28709" y="818"/>
                    <a:pt x="28879" y="633"/>
                    <a:pt x="28879" y="407"/>
                  </a:cubicBezTo>
                  <a:cubicBezTo>
                    <a:pt x="28879" y="181"/>
                    <a:pt x="28709" y="0"/>
                    <a:pt x="284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676;p33"/>
            <p:cNvSpPr/>
            <p:nvPr/>
          </p:nvSpPr>
          <p:spPr>
            <a:xfrm>
              <a:off x="2024350" y="4237100"/>
              <a:ext cx="176950" cy="37575"/>
            </a:xfrm>
            <a:custGeom>
              <a:avLst/>
              <a:gdLst/>
              <a:ahLst/>
              <a:cxnLst/>
              <a:rect l="l" t="t" r="r" b="b"/>
              <a:pathLst>
                <a:path w="7078" h="1503" extrusionOk="0">
                  <a:moveTo>
                    <a:pt x="704" y="1"/>
                  </a:moveTo>
                  <a:cubicBezTo>
                    <a:pt x="316" y="1"/>
                    <a:pt x="0" y="340"/>
                    <a:pt x="0" y="753"/>
                  </a:cubicBezTo>
                  <a:cubicBezTo>
                    <a:pt x="0" y="1168"/>
                    <a:pt x="316" y="1502"/>
                    <a:pt x="704" y="1502"/>
                  </a:cubicBezTo>
                  <a:lnTo>
                    <a:pt x="6373" y="1502"/>
                  </a:lnTo>
                  <a:cubicBezTo>
                    <a:pt x="6761" y="1502"/>
                    <a:pt x="7077" y="1168"/>
                    <a:pt x="7077" y="753"/>
                  </a:cubicBezTo>
                  <a:cubicBezTo>
                    <a:pt x="7077" y="340"/>
                    <a:pt x="6761" y="1"/>
                    <a:pt x="63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677;p33"/>
            <p:cNvSpPr/>
            <p:nvPr/>
          </p:nvSpPr>
          <p:spPr>
            <a:xfrm>
              <a:off x="1392000" y="4369225"/>
              <a:ext cx="8950" cy="387425"/>
            </a:xfrm>
            <a:custGeom>
              <a:avLst/>
              <a:gdLst/>
              <a:ahLst/>
              <a:cxnLst/>
              <a:rect l="l" t="t" r="r" b="b"/>
              <a:pathLst>
                <a:path w="358" h="15497" extrusionOk="0">
                  <a:moveTo>
                    <a:pt x="177" y="0"/>
                  </a:moveTo>
                  <a:cubicBezTo>
                    <a:pt x="80" y="0"/>
                    <a:pt x="0" y="75"/>
                    <a:pt x="0" y="169"/>
                  </a:cubicBezTo>
                  <a:lnTo>
                    <a:pt x="0" y="15328"/>
                  </a:lnTo>
                  <a:cubicBezTo>
                    <a:pt x="0" y="15422"/>
                    <a:pt x="80" y="15497"/>
                    <a:pt x="177" y="15497"/>
                  </a:cubicBezTo>
                  <a:cubicBezTo>
                    <a:pt x="275" y="15497"/>
                    <a:pt x="358" y="15422"/>
                    <a:pt x="358" y="15328"/>
                  </a:cubicBezTo>
                  <a:lnTo>
                    <a:pt x="358" y="169"/>
                  </a:lnTo>
                  <a:cubicBezTo>
                    <a:pt x="358" y="75"/>
                    <a:pt x="275" y="0"/>
                    <a:pt x="17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678;p33"/>
            <p:cNvSpPr/>
            <p:nvPr/>
          </p:nvSpPr>
          <p:spPr>
            <a:xfrm>
              <a:off x="1506050" y="4357925"/>
              <a:ext cx="8950" cy="398725"/>
            </a:xfrm>
            <a:custGeom>
              <a:avLst/>
              <a:gdLst/>
              <a:ahLst/>
              <a:cxnLst/>
              <a:rect l="l" t="t" r="r" b="b"/>
              <a:pathLst>
                <a:path w="358" h="15949" extrusionOk="0">
                  <a:moveTo>
                    <a:pt x="181" y="1"/>
                  </a:moveTo>
                  <a:cubicBezTo>
                    <a:pt x="80" y="1"/>
                    <a:pt x="0" y="79"/>
                    <a:pt x="0" y="178"/>
                  </a:cubicBezTo>
                  <a:lnTo>
                    <a:pt x="0" y="15775"/>
                  </a:lnTo>
                  <a:cubicBezTo>
                    <a:pt x="0" y="15870"/>
                    <a:pt x="80" y="15949"/>
                    <a:pt x="181" y="15949"/>
                  </a:cubicBezTo>
                  <a:cubicBezTo>
                    <a:pt x="279" y="15949"/>
                    <a:pt x="358" y="15870"/>
                    <a:pt x="358" y="15775"/>
                  </a:cubicBezTo>
                  <a:lnTo>
                    <a:pt x="358" y="178"/>
                  </a:lnTo>
                  <a:cubicBezTo>
                    <a:pt x="358" y="79"/>
                    <a:pt x="279" y="1"/>
                    <a:pt x="18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679;p33"/>
            <p:cNvSpPr/>
            <p:nvPr/>
          </p:nvSpPr>
          <p:spPr>
            <a:xfrm>
              <a:off x="1620175" y="4357925"/>
              <a:ext cx="8975" cy="398725"/>
            </a:xfrm>
            <a:custGeom>
              <a:avLst/>
              <a:gdLst/>
              <a:ahLst/>
              <a:cxnLst/>
              <a:rect l="l" t="t" r="r" b="b"/>
              <a:pathLst>
                <a:path w="359" h="15949" extrusionOk="0">
                  <a:moveTo>
                    <a:pt x="178" y="1"/>
                  </a:moveTo>
                  <a:cubicBezTo>
                    <a:pt x="80" y="1"/>
                    <a:pt x="1" y="79"/>
                    <a:pt x="1" y="178"/>
                  </a:cubicBezTo>
                  <a:lnTo>
                    <a:pt x="1" y="15775"/>
                  </a:lnTo>
                  <a:cubicBezTo>
                    <a:pt x="1" y="15870"/>
                    <a:pt x="80" y="15949"/>
                    <a:pt x="178" y="15949"/>
                  </a:cubicBezTo>
                  <a:cubicBezTo>
                    <a:pt x="280" y="15949"/>
                    <a:pt x="358" y="15870"/>
                    <a:pt x="358" y="15775"/>
                  </a:cubicBezTo>
                  <a:lnTo>
                    <a:pt x="358" y="178"/>
                  </a:lnTo>
                  <a:cubicBezTo>
                    <a:pt x="358" y="79"/>
                    <a:pt x="280" y="1"/>
                    <a:pt x="17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680;p33"/>
            <p:cNvSpPr/>
            <p:nvPr/>
          </p:nvSpPr>
          <p:spPr>
            <a:xfrm>
              <a:off x="1848400" y="4331875"/>
              <a:ext cx="8950" cy="424775"/>
            </a:xfrm>
            <a:custGeom>
              <a:avLst/>
              <a:gdLst/>
              <a:ahLst/>
              <a:cxnLst/>
              <a:rect l="l" t="t" r="r" b="b"/>
              <a:pathLst>
                <a:path w="358" h="16991" extrusionOk="0">
                  <a:moveTo>
                    <a:pt x="176" y="0"/>
                  </a:moveTo>
                  <a:cubicBezTo>
                    <a:pt x="79" y="0"/>
                    <a:pt x="0" y="83"/>
                    <a:pt x="0" y="188"/>
                  </a:cubicBezTo>
                  <a:lnTo>
                    <a:pt x="0" y="16807"/>
                  </a:lnTo>
                  <a:cubicBezTo>
                    <a:pt x="0" y="16908"/>
                    <a:pt x="79" y="16991"/>
                    <a:pt x="176" y="16991"/>
                  </a:cubicBezTo>
                  <a:cubicBezTo>
                    <a:pt x="278" y="16991"/>
                    <a:pt x="357" y="16908"/>
                    <a:pt x="357" y="16807"/>
                  </a:cubicBezTo>
                  <a:lnTo>
                    <a:pt x="357" y="188"/>
                  </a:lnTo>
                  <a:cubicBezTo>
                    <a:pt x="357" y="83"/>
                    <a:pt x="278" y="0"/>
                    <a:pt x="1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681;p33"/>
            <p:cNvSpPr/>
            <p:nvPr/>
          </p:nvSpPr>
          <p:spPr>
            <a:xfrm>
              <a:off x="1734225" y="4346175"/>
              <a:ext cx="8975" cy="410475"/>
            </a:xfrm>
            <a:custGeom>
              <a:avLst/>
              <a:gdLst/>
              <a:ahLst/>
              <a:cxnLst/>
              <a:rect l="l" t="t" r="r" b="b"/>
              <a:pathLst>
                <a:path w="359" h="16419" extrusionOk="0">
                  <a:moveTo>
                    <a:pt x="181" y="0"/>
                  </a:moveTo>
                  <a:cubicBezTo>
                    <a:pt x="80" y="0"/>
                    <a:pt x="1" y="83"/>
                    <a:pt x="1" y="184"/>
                  </a:cubicBezTo>
                  <a:lnTo>
                    <a:pt x="1" y="16238"/>
                  </a:lnTo>
                  <a:cubicBezTo>
                    <a:pt x="1" y="16340"/>
                    <a:pt x="80" y="16419"/>
                    <a:pt x="181" y="16419"/>
                  </a:cubicBezTo>
                  <a:cubicBezTo>
                    <a:pt x="280" y="16419"/>
                    <a:pt x="358" y="16340"/>
                    <a:pt x="358" y="16238"/>
                  </a:cubicBezTo>
                  <a:lnTo>
                    <a:pt x="358" y="184"/>
                  </a:lnTo>
                  <a:cubicBezTo>
                    <a:pt x="358" y="83"/>
                    <a:pt x="280" y="0"/>
                    <a:pt x="18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682;p33"/>
            <p:cNvSpPr/>
            <p:nvPr/>
          </p:nvSpPr>
          <p:spPr>
            <a:xfrm>
              <a:off x="1271075" y="4438275"/>
              <a:ext cx="680675" cy="9550"/>
            </a:xfrm>
            <a:custGeom>
              <a:avLst/>
              <a:gdLst/>
              <a:ahLst/>
              <a:cxnLst/>
              <a:rect l="l" t="t" r="r" b="b"/>
              <a:pathLst>
                <a:path w="27227" h="382" extrusionOk="0">
                  <a:moveTo>
                    <a:pt x="178" y="1"/>
                  </a:moveTo>
                  <a:cubicBezTo>
                    <a:pt x="80" y="1"/>
                    <a:pt x="1" y="84"/>
                    <a:pt x="1" y="193"/>
                  </a:cubicBezTo>
                  <a:cubicBezTo>
                    <a:pt x="1" y="298"/>
                    <a:pt x="80" y="381"/>
                    <a:pt x="178" y="381"/>
                  </a:cubicBezTo>
                  <a:lnTo>
                    <a:pt x="27045" y="381"/>
                  </a:lnTo>
                  <a:cubicBezTo>
                    <a:pt x="27143" y="381"/>
                    <a:pt x="27226" y="298"/>
                    <a:pt x="27226" y="193"/>
                  </a:cubicBezTo>
                  <a:cubicBezTo>
                    <a:pt x="27226" y="84"/>
                    <a:pt x="27143" y="1"/>
                    <a:pt x="2704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683;p33"/>
            <p:cNvSpPr/>
            <p:nvPr/>
          </p:nvSpPr>
          <p:spPr>
            <a:xfrm>
              <a:off x="1265050" y="4579725"/>
              <a:ext cx="649600" cy="9625"/>
            </a:xfrm>
            <a:custGeom>
              <a:avLst/>
              <a:gdLst/>
              <a:ahLst/>
              <a:cxnLst/>
              <a:rect l="l" t="t" r="r" b="b"/>
              <a:pathLst>
                <a:path w="25984" h="385" extrusionOk="0">
                  <a:moveTo>
                    <a:pt x="181" y="1"/>
                  </a:moveTo>
                  <a:cubicBezTo>
                    <a:pt x="83" y="1"/>
                    <a:pt x="0" y="87"/>
                    <a:pt x="0" y="192"/>
                  </a:cubicBezTo>
                  <a:cubicBezTo>
                    <a:pt x="0" y="298"/>
                    <a:pt x="83" y="385"/>
                    <a:pt x="181" y="385"/>
                  </a:cubicBezTo>
                  <a:lnTo>
                    <a:pt x="25803" y="385"/>
                  </a:lnTo>
                  <a:cubicBezTo>
                    <a:pt x="25904" y="385"/>
                    <a:pt x="25984" y="298"/>
                    <a:pt x="25984" y="192"/>
                  </a:cubicBezTo>
                  <a:cubicBezTo>
                    <a:pt x="25984" y="87"/>
                    <a:pt x="25904" y="1"/>
                    <a:pt x="2580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684;p33"/>
            <p:cNvSpPr/>
            <p:nvPr/>
          </p:nvSpPr>
          <p:spPr>
            <a:xfrm>
              <a:off x="1199675" y="3388450"/>
              <a:ext cx="44975" cy="124125"/>
            </a:xfrm>
            <a:custGeom>
              <a:avLst/>
              <a:gdLst/>
              <a:ahLst/>
              <a:cxnLst/>
              <a:rect l="l" t="t" r="r" b="b"/>
              <a:pathLst>
                <a:path w="1799" h="4965" extrusionOk="0">
                  <a:moveTo>
                    <a:pt x="391" y="0"/>
                  </a:moveTo>
                  <a:cubicBezTo>
                    <a:pt x="364" y="0"/>
                    <a:pt x="336" y="3"/>
                    <a:pt x="308" y="10"/>
                  </a:cubicBezTo>
                  <a:cubicBezTo>
                    <a:pt x="120" y="55"/>
                    <a:pt x="0" y="248"/>
                    <a:pt x="45" y="439"/>
                  </a:cubicBezTo>
                  <a:lnTo>
                    <a:pt x="1065" y="4693"/>
                  </a:lnTo>
                  <a:cubicBezTo>
                    <a:pt x="1102" y="4855"/>
                    <a:pt x="1249" y="4964"/>
                    <a:pt x="1411" y="4964"/>
                  </a:cubicBezTo>
                  <a:cubicBezTo>
                    <a:pt x="1437" y="4964"/>
                    <a:pt x="1464" y="4964"/>
                    <a:pt x="1494" y="4956"/>
                  </a:cubicBezTo>
                  <a:cubicBezTo>
                    <a:pt x="1682" y="4911"/>
                    <a:pt x="1799" y="4719"/>
                    <a:pt x="1754" y="4527"/>
                  </a:cubicBezTo>
                  <a:lnTo>
                    <a:pt x="737" y="274"/>
                  </a:lnTo>
                  <a:cubicBezTo>
                    <a:pt x="699" y="109"/>
                    <a:pt x="553" y="0"/>
                    <a:pt x="39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685;p33"/>
            <p:cNvSpPr/>
            <p:nvPr/>
          </p:nvSpPr>
          <p:spPr>
            <a:xfrm>
              <a:off x="921575" y="3627375"/>
              <a:ext cx="118525" cy="68875"/>
            </a:xfrm>
            <a:custGeom>
              <a:avLst/>
              <a:gdLst/>
              <a:ahLst/>
              <a:cxnLst/>
              <a:rect l="l" t="t" r="r" b="b"/>
              <a:pathLst>
                <a:path w="4741" h="2755" extrusionOk="0">
                  <a:moveTo>
                    <a:pt x="406" y="0"/>
                  </a:moveTo>
                  <a:cubicBezTo>
                    <a:pt x="279" y="0"/>
                    <a:pt x="154" y="70"/>
                    <a:pt x="91" y="190"/>
                  </a:cubicBezTo>
                  <a:cubicBezTo>
                    <a:pt x="1" y="367"/>
                    <a:pt x="69" y="582"/>
                    <a:pt x="242" y="673"/>
                  </a:cubicBezTo>
                  <a:lnTo>
                    <a:pt x="4168" y="2713"/>
                  </a:lnTo>
                  <a:cubicBezTo>
                    <a:pt x="4221" y="2739"/>
                    <a:pt x="4277" y="2754"/>
                    <a:pt x="4334" y="2754"/>
                  </a:cubicBezTo>
                  <a:cubicBezTo>
                    <a:pt x="4462" y="2754"/>
                    <a:pt x="4586" y="2683"/>
                    <a:pt x="4650" y="2562"/>
                  </a:cubicBezTo>
                  <a:cubicBezTo>
                    <a:pt x="4740" y="2389"/>
                    <a:pt x="4672" y="2174"/>
                    <a:pt x="4495" y="2084"/>
                  </a:cubicBezTo>
                  <a:lnTo>
                    <a:pt x="569" y="40"/>
                  </a:lnTo>
                  <a:cubicBezTo>
                    <a:pt x="517" y="13"/>
                    <a:pt x="461" y="0"/>
                    <a:pt x="40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686;p33"/>
            <p:cNvSpPr/>
            <p:nvPr/>
          </p:nvSpPr>
          <p:spPr>
            <a:xfrm>
              <a:off x="1490325" y="3475725"/>
              <a:ext cx="85000" cy="104400"/>
            </a:xfrm>
            <a:custGeom>
              <a:avLst/>
              <a:gdLst/>
              <a:ahLst/>
              <a:cxnLst/>
              <a:rect l="l" t="t" r="r" b="b"/>
              <a:pathLst>
                <a:path w="3400" h="4176" extrusionOk="0">
                  <a:moveTo>
                    <a:pt x="3000" y="0"/>
                  </a:moveTo>
                  <a:cubicBezTo>
                    <a:pt x="2892" y="0"/>
                    <a:pt x="2784" y="50"/>
                    <a:pt x="2715" y="144"/>
                  </a:cubicBezTo>
                  <a:lnTo>
                    <a:pt x="118" y="3607"/>
                  </a:lnTo>
                  <a:cubicBezTo>
                    <a:pt x="0" y="3765"/>
                    <a:pt x="31" y="3987"/>
                    <a:pt x="189" y="4104"/>
                  </a:cubicBezTo>
                  <a:cubicBezTo>
                    <a:pt x="253" y="4152"/>
                    <a:pt x="328" y="4175"/>
                    <a:pt x="400" y="4175"/>
                  </a:cubicBezTo>
                  <a:cubicBezTo>
                    <a:pt x="509" y="4175"/>
                    <a:pt x="615" y="4126"/>
                    <a:pt x="686" y="4032"/>
                  </a:cubicBezTo>
                  <a:lnTo>
                    <a:pt x="3283" y="570"/>
                  </a:lnTo>
                  <a:cubicBezTo>
                    <a:pt x="3400" y="412"/>
                    <a:pt x="3370" y="189"/>
                    <a:pt x="3212" y="73"/>
                  </a:cubicBezTo>
                  <a:cubicBezTo>
                    <a:pt x="3149" y="24"/>
                    <a:pt x="3075" y="0"/>
                    <a:pt x="300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22582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Text Box 3"/>
          <p:cNvSpPr txBox="1">
            <a:spLocks noChangeArrowheads="1"/>
          </p:cNvSpPr>
          <p:nvPr/>
        </p:nvSpPr>
        <p:spPr bwMode="auto">
          <a:xfrm>
            <a:off x="6118225" y="2554288"/>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FF"/>
                </a:solidFill>
                <a:latin typeface="Arial" panose="020B0604020202020204" pitchFamily="34" charset="0"/>
                <a:cs typeface="Arial" panose="020B0604020202020204" pitchFamily="34" charset="0"/>
              </a:rPr>
              <a:t>1. ability</a:t>
            </a:r>
          </a:p>
        </p:txBody>
      </p:sp>
      <p:sp>
        <p:nvSpPr>
          <p:cNvPr id="44036" name="Text Box 4"/>
          <p:cNvSpPr txBox="1">
            <a:spLocks noChangeArrowheads="1"/>
          </p:cNvSpPr>
          <p:nvPr/>
        </p:nvSpPr>
        <p:spPr bwMode="auto">
          <a:xfrm>
            <a:off x="7451725" y="2554288"/>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dirty="0">
                <a:solidFill>
                  <a:srgbClr val="0000FF"/>
                </a:solidFill>
                <a:latin typeface="Arial" panose="020B0604020202020204" pitchFamily="34" charset="0"/>
                <a:cs typeface="Arial" panose="020B0604020202020204" pitchFamily="34" charset="0"/>
              </a:rPr>
              <a:t>2. advice</a:t>
            </a:r>
          </a:p>
        </p:txBody>
      </p:sp>
      <p:sp>
        <p:nvSpPr>
          <p:cNvPr id="44037" name="Rectangle 5"/>
          <p:cNvSpPr>
            <a:spLocks noChangeArrowheads="1"/>
          </p:cNvSpPr>
          <p:nvPr/>
        </p:nvSpPr>
        <p:spPr bwMode="auto">
          <a:xfrm>
            <a:off x="1546225" y="3100197"/>
            <a:ext cx="9144000" cy="3644900"/>
          </a:xfrm>
          <a:prstGeom prst="rect">
            <a:avLst/>
          </a:prstGeom>
          <a:solidFill>
            <a:schemeClr val="accent2"/>
          </a:solidFill>
          <a:ln>
            <a:noFill/>
          </a:ln>
          <a:effectLst/>
        </p:spPr>
        <p:txBody>
          <a:bodyPr wrap="none" anchor="ct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44038" name="Rectangle 6"/>
          <p:cNvSpPr>
            <a:spLocks noChangeArrowheads="1"/>
          </p:cNvSpPr>
          <p:nvPr/>
        </p:nvSpPr>
        <p:spPr bwMode="auto">
          <a:xfrm>
            <a:off x="2519362" y="3757803"/>
            <a:ext cx="92725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altLang="en-US" sz="3200" dirty="0">
                <a:solidFill>
                  <a:srgbClr val="000000"/>
                </a:solidFill>
                <a:latin typeface="Arial" panose="020B0604020202020204" pitchFamily="34" charset="0"/>
                <a:cs typeface="Arial" panose="020B0604020202020204" pitchFamily="34" charset="0"/>
              </a:rPr>
              <a:t>If + S +  V   ,            S + </a:t>
            </a:r>
            <a:r>
              <a:rPr lang="en-US" altLang="en-US" sz="3200" dirty="0">
                <a:solidFill>
                  <a:srgbClr val="0000FF"/>
                </a:solidFill>
                <a:latin typeface="Arial" panose="020B0604020202020204" pitchFamily="34" charset="0"/>
                <a:cs typeface="Arial" panose="020B0604020202020204" pitchFamily="34" charset="0"/>
              </a:rPr>
              <a:t>can/must</a:t>
            </a:r>
            <a:r>
              <a:rPr lang="en-US" altLang="en-US" sz="3200" dirty="0">
                <a:solidFill>
                  <a:srgbClr val="000000"/>
                </a:solidFill>
                <a:latin typeface="Arial" panose="020B0604020202020204" pitchFamily="34" charset="0"/>
                <a:cs typeface="Arial" panose="020B0604020202020204" pitchFamily="34" charset="0"/>
              </a:rPr>
              <a:t> + V (infinitive)</a:t>
            </a:r>
            <a:br>
              <a:rPr lang="en-US" altLang="en-US" sz="3200" dirty="0">
                <a:solidFill>
                  <a:srgbClr val="000000"/>
                </a:solidFill>
                <a:latin typeface="Arial" panose="020B0604020202020204" pitchFamily="34" charset="0"/>
                <a:cs typeface="Arial" panose="020B0604020202020204" pitchFamily="34" charset="0"/>
              </a:rPr>
            </a:br>
            <a:r>
              <a:rPr lang="en-US" altLang="en-US" sz="3200" dirty="0">
                <a:solidFill>
                  <a:srgbClr val="000000"/>
                </a:solidFill>
                <a:latin typeface="Arial" panose="020B0604020202020204" pitchFamily="34" charset="0"/>
                <a:cs typeface="Arial" panose="020B0604020202020204" pitchFamily="34" charset="0"/>
              </a:rPr>
              <a:t> (present simple)      </a:t>
            </a:r>
            <a:r>
              <a:rPr lang="en-US" altLang="en-US" sz="3200" dirty="0">
                <a:solidFill>
                  <a:srgbClr val="0000FF"/>
                </a:solidFill>
                <a:latin typeface="Arial" panose="020B0604020202020204" pitchFamily="34" charset="0"/>
                <a:cs typeface="Arial" panose="020B0604020202020204" pitchFamily="34" charset="0"/>
              </a:rPr>
              <a:t>may/might/should</a:t>
            </a:r>
            <a:r>
              <a:rPr lang="en-US" altLang="en-US" sz="320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2540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amond(in)">
                                      <p:cBhvr>
                                        <p:cTn id="7" dur="20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2000"/>
                                        <p:tgtEl>
                                          <p:spTgt spid="44035">
                                            <p:txEl>
                                              <p:pRg st="0" end="0"/>
                                            </p:txEl>
                                          </p:spTgt>
                                        </p:tgtEl>
                                      </p:cBhvr>
                                    </p:animEffect>
                                    <p:set>
                                      <p:cBhvr>
                                        <p:cTn id="12" dur="1" fill="hold">
                                          <p:stCondLst>
                                            <p:cond delay="1999"/>
                                          </p:stCondLst>
                                        </p:cTn>
                                        <p:tgtEl>
                                          <p:spTgt spid="44035">
                                            <p:txEl>
                                              <p:pRg st="0" end="0"/>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4036">
                                            <p:txEl>
                                              <p:pRg st="0" end="0"/>
                                            </p:txEl>
                                          </p:spTgt>
                                        </p:tgtEl>
                                        <p:attrNameLst>
                                          <p:attrName>style.visibility</p:attrName>
                                        </p:attrNameLst>
                                      </p:cBhvr>
                                      <p:to>
                                        <p:strVal val="visible"/>
                                      </p:to>
                                    </p:set>
                                    <p:animEffect transition="in" filter="diamond(in)">
                                      <p:cBhvr>
                                        <p:cTn id="17" dur="2000"/>
                                        <p:tgtEl>
                                          <p:spTgt spid="4403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nodeType="clickEffect">
                                  <p:stCondLst>
                                    <p:cond delay="0"/>
                                  </p:stCondLst>
                                  <p:childTnLst>
                                    <p:animEffect transition="out" filter="diamond(in)">
                                      <p:cBhvr>
                                        <p:cTn id="21" dur="2000"/>
                                        <p:tgtEl>
                                          <p:spTgt spid="44036">
                                            <p:txEl>
                                              <p:pRg st="0" end="0"/>
                                            </p:txEl>
                                          </p:spTgt>
                                        </p:tgtEl>
                                      </p:cBhvr>
                                    </p:animEffect>
                                    <p:set>
                                      <p:cBhvr>
                                        <p:cTn id="22" dur="1" fill="hold">
                                          <p:stCondLst>
                                            <p:cond delay="1999"/>
                                          </p:stCondLst>
                                        </p:cTn>
                                        <p:tgtEl>
                                          <p:spTgt spid="44036">
                                            <p:txEl>
                                              <p:pRg st="0" end="0"/>
                                            </p:txEl>
                                          </p:spTgt>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nodeType="clickEffect">
                                  <p:stCondLst>
                                    <p:cond delay="0"/>
                                  </p:stCondLst>
                                  <p:childTnLst>
                                    <p:animEffect transition="out" filter="box(in)">
                                      <p:cBhvr>
                                        <p:cTn id="26" dur="500"/>
                                        <p:tgtEl>
                                          <p:spTgt spid="44037"/>
                                        </p:tgtEl>
                                      </p:cBhvr>
                                    </p:animEffect>
                                    <p:set>
                                      <p:cBhvr>
                                        <p:cTn id="27" dur="1" fill="hold">
                                          <p:stCondLst>
                                            <p:cond delay="499"/>
                                          </p:stCondLst>
                                        </p:cTn>
                                        <p:tgtEl>
                                          <p:spTgt spid="44037"/>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4038"/>
                                        </p:tgtEl>
                                        <p:attrNameLst>
                                          <p:attrName>style.visibility</p:attrName>
                                        </p:attrNameLst>
                                      </p:cBhvr>
                                      <p:to>
                                        <p:strVal val="visible"/>
                                      </p:to>
                                    </p:set>
                                    <p:animEffect transition="in" filter="slide(fromBottom)">
                                      <p:cBhvr>
                                        <p:cTn id="32"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allAtOnce"/>
      <p:bldP spid="44036" grpId="0" build="allAtOnce"/>
      <p:bldP spid="440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560514" y="0"/>
            <a:ext cx="9107487" cy="6858000"/>
          </a:xfrm>
          <a:prstGeom prst="rect">
            <a:avLst/>
          </a:prstGeom>
          <a:noFill/>
          <a:ln w="9525">
            <a:noFill/>
            <a:miter lim="800000"/>
            <a:headEnd/>
            <a:tailEnd/>
          </a:ln>
        </p:spPr>
      </p:pic>
      <p:cxnSp>
        <p:nvCxnSpPr>
          <p:cNvPr id="9" name="Straight Arrow Connector 8"/>
          <p:cNvCxnSpPr/>
          <p:nvPr/>
        </p:nvCxnSpPr>
        <p:spPr>
          <a:xfrm>
            <a:off x="4191000" y="5486400"/>
            <a:ext cx="2057400" cy="76200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19600" y="4724400"/>
            <a:ext cx="1676400" cy="14478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57600" y="3200400"/>
            <a:ext cx="2514600" cy="1524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2438400"/>
            <a:ext cx="220980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62400" y="3200400"/>
            <a:ext cx="2286000" cy="2362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181600" y="2438400"/>
            <a:ext cx="990600" cy="1447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1" name="Google Shape;291;p26"/>
          <p:cNvGrpSpPr/>
          <p:nvPr/>
        </p:nvGrpSpPr>
        <p:grpSpPr>
          <a:xfrm>
            <a:off x="9018754" y="1485063"/>
            <a:ext cx="3298493" cy="5372937"/>
            <a:chOff x="5659668" y="822232"/>
            <a:chExt cx="2473870" cy="4029703"/>
          </a:xfrm>
        </p:grpSpPr>
        <p:grpSp>
          <p:nvGrpSpPr>
            <p:cNvPr id="12" name="Google Shape;292;p26"/>
            <p:cNvGrpSpPr/>
            <p:nvPr/>
          </p:nvGrpSpPr>
          <p:grpSpPr>
            <a:xfrm flipH="1">
              <a:off x="5659668" y="1499095"/>
              <a:ext cx="2473870" cy="3352839"/>
              <a:chOff x="724982" y="715556"/>
              <a:chExt cx="3051900" cy="4136244"/>
            </a:xfrm>
          </p:grpSpPr>
          <p:sp>
            <p:nvSpPr>
              <p:cNvPr id="27" name="Google Shape;293;p26"/>
              <p:cNvSpPr/>
              <p:nvPr/>
            </p:nvSpPr>
            <p:spPr>
              <a:xfrm>
                <a:off x="724982" y="4572500"/>
                <a:ext cx="3051900" cy="279300"/>
              </a:xfrm>
              <a:prstGeom prst="ellipse">
                <a:avLst/>
              </a:prstGeom>
              <a:solidFill>
                <a:srgbClr val="FDE5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8" name="Google Shape;294;p26"/>
              <p:cNvGrpSpPr/>
              <p:nvPr/>
            </p:nvGrpSpPr>
            <p:grpSpPr>
              <a:xfrm>
                <a:off x="1247845" y="715556"/>
                <a:ext cx="1857946" cy="3973440"/>
                <a:chOff x="1247845" y="715556"/>
                <a:chExt cx="1857946" cy="3973440"/>
              </a:xfrm>
            </p:grpSpPr>
            <p:sp>
              <p:nvSpPr>
                <p:cNvPr id="29" name="Google Shape;295;p26"/>
                <p:cNvSpPr/>
                <p:nvPr/>
              </p:nvSpPr>
              <p:spPr>
                <a:xfrm rot="1547002">
                  <a:off x="1739056" y="4287981"/>
                  <a:ext cx="215564" cy="260590"/>
                </a:xfrm>
                <a:prstGeom prst="flowChartManualOperation">
                  <a:avLst/>
                </a:pr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96;p26"/>
                <p:cNvSpPr/>
                <p:nvPr/>
              </p:nvSpPr>
              <p:spPr>
                <a:xfrm rot="660902">
                  <a:off x="2566850" y="4159950"/>
                  <a:ext cx="215550" cy="391900"/>
                </a:xfrm>
                <a:prstGeom prst="flowChartManualOperation">
                  <a:avLst/>
                </a:pr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1" name="Google Shape;297;p26"/>
                <p:cNvGrpSpPr/>
                <p:nvPr/>
              </p:nvGrpSpPr>
              <p:grpSpPr>
                <a:xfrm>
                  <a:off x="1247845" y="715556"/>
                  <a:ext cx="1857946" cy="3973440"/>
                  <a:chOff x="2722200" y="238125"/>
                  <a:chExt cx="2449500" cy="5238550"/>
                </a:xfrm>
              </p:grpSpPr>
              <p:sp>
                <p:nvSpPr>
                  <p:cNvPr id="32" name="Google Shape;298;p26"/>
                  <p:cNvSpPr/>
                  <p:nvPr/>
                </p:nvSpPr>
                <p:spPr>
                  <a:xfrm flipH="1">
                    <a:off x="4427825" y="5216800"/>
                    <a:ext cx="561650" cy="259875"/>
                  </a:xfrm>
                  <a:custGeom>
                    <a:avLst/>
                    <a:gdLst/>
                    <a:ahLst/>
                    <a:cxnLst/>
                    <a:rect l="l" t="t" r="r" b="b"/>
                    <a:pathLst>
                      <a:path w="22466" h="10395" extrusionOk="0">
                        <a:moveTo>
                          <a:pt x="20920" y="1"/>
                        </a:moveTo>
                        <a:cubicBezTo>
                          <a:pt x="20920" y="1"/>
                          <a:pt x="13277" y="345"/>
                          <a:pt x="13313" y="1210"/>
                        </a:cubicBezTo>
                        <a:cubicBezTo>
                          <a:pt x="13549" y="6500"/>
                          <a:pt x="0" y="9442"/>
                          <a:pt x="2377" y="10079"/>
                        </a:cubicBezTo>
                        <a:cubicBezTo>
                          <a:pt x="3185" y="10295"/>
                          <a:pt x="5545" y="10394"/>
                          <a:pt x="8345" y="10394"/>
                        </a:cubicBezTo>
                        <a:cubicBezTo>
                          <a:pt x="13783" y="10394"/>
                          <a:pt x="20882" y="10021"/>
                          <a:pt x="21510" y="9409"/>
                        </a:cubicBezTo>
                        <a:cubicBezTo>
                          <a:pt x="22466" y="8479"/>
                          <a:pt x="20920" y="1"/>
                          <a:pt x="20920"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99;p26"/>
                  <p:cNvSpPr/>
                  <p:nvPr/>
                </p:nvSpPr>
                <p:spPr>
                  <a:xfrm flipH="1">
                    <a:off x="4597100" y="5286025"/>
                    <a:ext cx="100800" cy="48125"/>
                  </a:xfrm>
                  <a:custGeom>
                    <a:avLst/>
                    <a:gdLst/>
                    <a:ahLst/>
                    <a:cxnLst/>
                    <a:rect l="l" t="t" r="r" b="b"/>
                    <a:pathLst>
                      <a:path w="4032" h="1925" extrusionOk="0">
                        <a:moveTo>
                          <a:pt x="633" y="1"/>
                        </a:moveTo>
                        <a:cubicBezTo>
                          <a:pt x="388" y="1"/>
                          <a:pt x="159" y="160"/>
                          <a:pt x="87" y="409"/>
                        </a:cubicBezTo>
                        <a:cubicBezTo>
                          <a:pt x="0" y="709"/>
                          <a:pt x="174" y="1025"/>
                          <a:pt x="474" y="1107"/>
                        </a:cubicBezTo>
                        <a:lnTo>
                          <a:pt x="3247" y="1904"/>
                        </a:lnTo>
                        <a:cubicBezTo>
                          <a:pt x="3300" y="1918"/>
                          <a:pt x="3353" y="1925"/>
                          <a:pt x="3405" y="1925"/>
                        </a:cubicBezTo>
                        <a:cubicBezTo>
                          <a:pt x="3484" y="1925"/>
                          <a:pt x="3561" y="1909"/>
                          <a:pt x="3633" y="1878"/>
                        </a:cubicBezTo>
                        <a:cubicBezTo>
                          <a:pt x="3778" y="1810"/>
                          <a:pt x="3898" y="1683"/>
                          <a:pt x="3945" y="1516"/>
                        </a:cubicBezTo>
                        <a:cubicBezTo>
                          <a:pt x="4032" y="1216"/>
                          <a:pt x="3858" y="905"/>
                          <a:pt x="3558" y="818"/>
                        </a:cubicBezTo>
                        <a:lnTo>
                          <a:pt x="785" y="21"/>
                        </a:lnTo>
                        <a:cubicBezTo>
                          <a:pt x="735" y="7"/>
                          <a:pt x="684" y="1"/>
                          <a:pt x="633"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00;p26"/>
                  <p:cNvSpPr/>
                  <p:nvPr/>
                </p:nvSpPr>
                <p:spPr>
                  <a:xfrm flipH="1">
                    <a:off x="4623425" y="5318300"/>
                    <a:ext cx="102250" cy="79975"/>
                  </a:xfrm>
                  <a:custGeom>
                    <a:avLst/>
                    <a:gdLst/>
                    <a:ahLst/>
                    <a:cxnLst/>
                    <a:rect l="l" t="t" r="r" b="b"/>
                    <a:pathLst>
                      <a:path w="4090" h="3199" extrusionOk="0">
                        <a:moveTo>
                          <a:pt x="639" y="1"/>
                        </a:moveTo>
                        <a:cubicBezTo>
                          <a:pt x="464" y="1"/>
                          <a:pt x="292" y="81"/>
                          <a:pt x="185" y="229"/>
                        </a:cubicBezTo>
                        <a:cubicBezTo>
                          <a:pt x="0" y="482"/>
                          <a:pt x="51" y="833"/>
                          <a:pt x="304" y="1018"/>
                        </a:cubicBezTo>
                        <a:lnTo>
                          <a:pt x="3116" y="3088"/>
                        </a:lnTo>
                        <a:cubicBezTo>
                          <a:pt x="3217" y="3163"/>
                          <a:pt x="3334" y="3199"/>
                          <a:pt x="3450" y="3199"/>
                        </a:cubicBezTo>
                        <a:cubicBezTo>
                          <a:pt x="3530" y="3199"/>
                          <a:pt x="3608" y="3182"/>
                          <a:pt x="3680" y="3149"/>
                        </a:cubicBezTo>
                        <a:cubicBezTo>
                          <a:pt x="3767" y="3110"/>
                          <a:pt x="3847" y="3048"/>
                          <a:pt x="3905" y="2969"/>
                        </a:cubicBezTo>
                        <a:cubicBezTo>
                          <a:pt x="4089" y="2715"/>
                          <a:pt x="4036" y="2364"/>
                          <a:pt x="3785" y="2179"/>
                        </a:cubicBezTo>
                        <a:lnTo>
                          <a:pt x="974" y="110"/>
                        </a:lnTo>
                        <a:cubicBezTo>
                          <a:pt x="873" y="36"/>
                          <a:pt x="755" y="1"/>
                          <a:pt x="63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01;p26"/>
                  <p:cNvSpPr/>
                  <p:nvPr/>
                </p:nvSpPr>
                <p:spPr>
                  <a:xfrm flipH="1">
                    <a:off x="4688475" y="5340375"/>
                    <a:ext cx="81350" cy="97725"/>
                  </a:xfrm>
                  <a:custGeom>
                    <a:avLst/>
                    <a:gdLst/>
                    <a:ahLst/>
                    <a:cxnLst/>
                    <a:rect l="l" t="t" r="r" b="b"/>
                    <a:pathLst>
                      <a:path w="3254" h="3909" extrusionOk="0">
                        <a:moveTo>
                          <a:pt x="643" y="0"/>
                        </a:moveTo>
                        <a:cubicBezTo>
                          <a:pt x="530" y="0"/>
                          <a:pt x="416" y="34"/>
                          <a:pt x="315" y="106"/>
                        </a:cubicBezTo>
                        <a:cubicBezTo>
                          <a:pt x="62" y="287"/>
                          <a:pt x="1" y="638"/>
                          <a:pt x="181" y="895"/>
                        </a:cubicBezTo>
                        <a:lnTo>
                          <a:pt x="2154" y="3671"/>
                        </a:lnTo>
                        <a:cubicBezTo>
                          <a:pt x="2264" y="3826"/>
                          <a:pt x="2436" y="3908"/>
                          <a:pt x="2612" y="3908"/>
                        </a:cubicBezTo>
                        <a:cubicBezTo>
                          <a:pt x="2691" y="3908"/>
                          <a:pt x="2770" y="3892"/>
                          <a:pt x="2845" y="3858"/>
                        </a:cubicBezTo>
                        <a:cubicBezTo>
                          <a:pt x="2877" y="3845"/>
                          <a:pt x="2910" y="3826"/>
                          <a:pt x="2939" y="3805"/>
                        </a:cubicBezTo>
                        <a:cubicBezTo>
                          <a:pt x="3196" y="3623"/>
                          <a:pt x="3253" y="3272"/>
                          <a:pt x="3073" y="3019"/>
                        </a:cubicBezTo>
                        <a:lnTo>
                          <a:pt x="1104" y="240"/>
                        </a:lnTo>
                        <a:cubicBezTo>
                          <a:pt x="993" y="85"/>
                          <a:pt x="820" y="0"/>
                          <a:pt x="64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02;p26"/>
                  <p:cNvSpPr/>
                  <p:nvPr/>
                </p:nvSpPr>
                <p:spPr>
                  <a:xfrm flipH="1">
                    <a:off x="3320643" y="5216800"/>
                    <a:ext cx="561675" cy="259875"/>
                  </a:xfrm>
                  <a:custGeom>
                    <a:avLst/>
                    <a:gdLst/>
                    <a:ahLst/>
                    <a:cxnLst/>
                    <a:rect l="l" t="t" r="r" b="b"/>
                    <a:pathLst>
                      <a:path w="22467" h="10395" extrusionOk="0">
                        <a:moveTo>
                          <a:pt x="20921" y="1"/>
                        </a:moveTo>
                        <a:cubicBezTo>
                          <a:pt x="20921" y="1"/>
                          <a:pt x="13278" y="345"/>
                          <a:pt x="13314" y="1210"/>
                        </a:cubicBezTo>
                        <a:cubicBezTo>
                          <a:pt x="13549" y="6500"/>
                          <a:pt x="0" y="9442"/>
                          <a:pt x="2378" y="10079"/>
                        </a:cubicBezTo>
                        <a:cubicBezTo>
                          <a:pt x="3186" y="10295"/>
                          <a:pt x="5546" y="10394"/>
                          <a:pt x="8347" y="10394"/>
                        </a:cubicBezTo>
                        <a:cubicBezTo>
                          <a:pt x="13785" y="10394"/>
                          <a:pt x="20886" y="10021"/>
                          <a:pt x="21514" y="9409"/>
                        </a:cubicBezTo>
                        <a:cubicBezTo>
                          <a:pt x="22466" y="8479"/>
                          <a:pt x="20921" y="1"/>
                          <a:pt x="20921"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03;p26"/>
                  <p:cNvSpPr/>
                  <p:nvPr/>
                </p:nvSpPr>
                <p:spPr>
                  <a:xfrm flipH="1">
                    <a:off x="3489918" y="5286025"/>
                    <a:ext cx="100700" cy="48125"/>
                  </a:xfrm>
                  <a:custGeom>
                    <a:avLst/>
                    <a:gdLst/>
                    <a:ahLst/>
                    <a:cxnLst/>
                    <a:rect l="l" t="t" r="r" b="b"/>
                    <a:pathLst>
                      <a:path w="4028" h="1925" extrusionOk="0">
                        <a:moveTo>
                          <a:pt x="629" y="1"/>
                        </a:moveTo>
                        <a:cubicBezTo>
                          <a:pt x="384" y="1"/>
                          <a:pt x="155" y="160"/>
                          <a:pt x="83" y="409"/>
                        </a:cubicBezTo>
                        <a:cubicBezTo>
                          <a:pt x="0" y="709"/>
                          <a:pt x="169" y="1025"/>
                          <a:pt x="470" y="1107"/>
                        </a:cubicBezTo>
                        <a:lnTo>
                          <a:pt x="3242" y="1904"/>
                        </a:lnTo>
                        <a:cubicBezTo>
                          <a:pt x="3295" y="1918"/>
                          <a:pt x="3348" y="1925"/>
                          <a:pt x="3400" y="1925"/>
                        </a:cubicBezTo>
                        <a:cubicBezTo>
                          <a:pt x="3480" y="1925"/>
                          <a:pt x="3557" y="1909"/>
                          <a:pt x="3630" y="1878"/>
                        </a:cubicBezTo>
                        <a:cubicBezTo>
                          <a:pt x="3774" y="1810"/>
                          <a:pt x="3894" y="1683"/>
                          <a:pt x="3940" y="1516"/>
                        </a:cubicBezTo>
                        <a:cubicBezTo>
                          <a:pt x="4027" y="1216"/>
                          <a:pt x="3854" y="905"/>
                          <a:pt x="3553" y="818"/>
                        </a:cubicBezTo>
                        <a:lnTo>
                          <a:pt x="782" y="21"/>
                        </a:lnTo>
                        <a:cubicBezTo>
                          <a:pt x="731" y="7"/>
                          <a:pt x="680" y="1"/>
                          <a:pt x="62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04;p26"/>
                  <p:cNvSpPr/>
                  <p:nvPr/>
                </p:nvSpPr>
                <p:spPr>
                  <a:xfrm flipH="1">
                    <a:off x="3516243" y="5318300"/>
                    <a:ext cx="102275" cy="79975"/>
                  </a:xfrm>
                  <a:custGeom>
                    <a:avLst/>
                    <a:gdLst/>
                    <a:ahLst/>
                    <a:cxnLst/>
                    <a:rect l="l" t="t" r="r" b="b"/>
                    <a:pathLst>
                      <a:path w="4091" h="3199" extrusionOk="0">
                        <a:moveTo>
                          <a:pt x="640" y="1"/>
                        </a:moveTo>
                        <a:cubicBezTo>
                          <a:pt x="464" y="1"/>
                          <a:pt x="292" y="81"/>
                          <a:pt x="186" y="229"/>
                        </a:cubicBezTo>
                        <a:cubicBezTo>
                          <a:pt x="1" y="482"/>
                          <a:pt x="52" y="833"/>
                          <a:pt x="305" y="1018"/>
                        </a:cubicBezTo>
                        <a:lnTo>
                          <a:pt x="3117" y="3088"/>
                        </a:lnTo>
                        <a:cubicBezTo>
                          <a:pt x="3218" y="3163"/>
                          <a:pt x="3336" y="3199"/>
                          <a:pt x="3451" y="3199"/>
                        </a:cubicBezTo>
                        <a:cubicBezTo>
                          <a:pt x="3531" y="3199"/>
                          <a:pt x="3610" y="3182"/>
                          <a:pt x="3682" y="3149"/>
                        </a:cubicBezTo>
                        <a:cubicBezTo>
                          <a:pt x="3768" y="3110"/>
                          <a:pt x="3848" y="3048"/>
                          <a:pt x="3906" y="2969"/>
                        </a:cubicBezTo>
                        <a:cubicBezTo>
                          <a:pt x="4091" y="2715"/>
                          <a:pt x="4036" y="2364"/>
                          <a:pt x="3787" y="2179"/>
                        </a:cubicBezTo>
                        <a:lnTo>
                          <a:pt x="974" y="110"/>
                        </a:lnTo>
                        <a:cubicBezTo>
                          <a:pt x="873" y="36"/>
                          <a:pt x="756" y="1"/>
                          <a:pt x="640"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05;p26"/>
                  <p:cNvSpPr/>
                  <p:nvPr/>
                </p:nvSpPr>
                <p:spPr>
                  <a:xfrm flipH="1">
                    <a:off x="3581293" y="5340375"/>
                    <a:ext cx="81350" cy="97725"/>
                  </a:xfrm>
                  <a:custGeom>
                    <a:avLst/>
                    <a:gdLst/>
                    <a:ahLst/>
                    <a:cxnLst/>
                    <a:rect l="l" t="t" r="r" b="b"/>
                    <a:pathLst>
                      <a:path w="3254" h="3909" extrusionOk="0">
                        <a:moveTo>
                          <a:pt x="642" y="0"/>
                        </a:moveTo>
                        <a:cubicBezTo>
                          <a:pt x="530" y="0"/>
                          <a:pt x="416" y="34"/>
                          <a:pt x="315" y="106"/>
                        </a:cubicBezTo>
                        <a:cubicBezTo>
                          <a:pt x="62" y="287"/>
                          <a:pt x="0" y="638"/>
                          <a:pt x="181" y="895"/>
                        </a:cubicBezTo>
                        <a:lnTo>
                          <a:pt x="2153" y="3671"/>
                        </a:lnTo>
                        <a:cubicBezTo>
                          <a:pt x="2263" y="3826"/>
                          <a:pt x="2436" y="3908"/>
                          <a:pt x="2612" y="3908"/>
                        </a:cubicBezTo>
                        <a:cubicBezTo>
                          <a:pt x="2691" y="3908"/>
                          <a:pt x="2770" y="3892"/>
                          <a:pt x="2845" y="3858"/>
                        </a:cubicBezTo>
                        <a:cubicBezTo>
                          <a:pt x="2877" y="3845"/>
                          <a:pt x="2910" y="3826"/>
                          <a:pt x="2942" y="3805"/>
                        </a:cubicBezTo>
                        <a:cubicBezTo>
                          <a:pt x="3195" y="3623"/>
                          <a:pt x="3254" y="3272"/>
                          <a:pt x="3076" y="3019"/>
                        </a:cubicBezTo>
                        <a:lnTo>
                          <a:pt x="1104" y="240"/>
                        </a:lnTo>
                        <a:cubicBezTo>
                          <a:pt x="993" y="85"/>
                          <a:pt x="820" y="0"/>
                          <a:pt x="642"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06;p26"/>
                  <p:cNvSpPr/>
                  <p:nvPr/>
                </p:nvSpPr>
                <p:spPr>
                  <a:xfrm flipH="1">
                    <a:off x="3373313" y="3376767"/>
                    <a:ext cx="1706550" cy="1768175"/>
                  </a:xfrm>
                  <a:custGeom>
                    <a:avLst/>
                    <a:gdLst/>
                    <a:ahLst/>
                    <a:cxnLst/>
                    <a:rect l="l" t="t" r="r" b="b"/>
                    <a:pathLst>
                      <a:path w="68262" h="70727" extrusionOk="0">
                        <a:moveTo>
                          <a:pt x="24351" y="1"/>
                        </a:moveTo>
                        <a:cubicBezTo>
                          <a:pt x="24351" y="1"/>
                          <a:pt x="8476" y="14943"/>
                          <a:pt x="4238" y="28427"/>
                        </a:cubicBezTo>
                        <a:cubicBezTo>
                          <a:pt x="1" y="41914"/>
                          <a:pt x="11537" y="65766"/>
                          <a:pt x="12865" y="68849"/>
                        </a:cubicBezTo>
                        <a:cubicBezTo>
                          <a:pt x="13275" y="69798"/>
                          <a:pt x="14525" y="70132"/>
                          <a:pt x="16058" y="70132"/>
                        </a:cubicBezTo>
                        <a:cubicBezTo>
                          <a:pt x="19505" y="70132"/>
                          <a:pt x="24381" y="68445"/>
                          <a:pt x="24351" y="68278"/>
                        </a:cubicBezTo>
                        <a:cubicBezTo>
                          <a:pt x="24308" y="68031"/>
                          <a:pt x="21460" y="46963"/>
                          <a:pt x="21652" y="44867"/>
                        </a:cubicBezTo>
                        <a:cubicBezTo>
                          <a:pt x="22459" y="36019"/>
                          <a:pt x="37226" y="22837"/>
                          <a:pt x="37227" y="22836"/>
                        </a:cubicBezTo>
                        <a:lnTo>
                          <a:pt x="37227" y="22836"/>
                        </a:lnTo>
                        <a:cubicBezTo>
                          <a:pt x="37227" y="22837"/>
                          <a:pt x="32066" y="33207"/>
                          <a:pt x="33912" y="41506"/>
                        </a:cubicBezTo>
                        <a:cubicBezTo>
                          <a:pt x="35400" y="48193"/>
                          <a:pt x="54051" y="67836"/>
                          <a:pt x="56874" y="70134"/>
                        </a:cubicBezTo>
                        <a:cubicBezTo>
                          <a:pt x="57386" y="70550"/>
                          <a:pt x="58034" y="70727"/>
                          <a:pt x="58757" y="70727"/>
                        </a:cubicBezTo>
                        <a:cubicBezTo>
                          <a:pt x="62016" y="70727"/>
                          <a:pt x="66794" y="67152"/>
                          <a:pt x="67455" y="65914"/>
                        </a:cubicBezTo>
                        <a:cubicBezTo>
                          <a:pt x="68262" y="64402"/>
                          <a:pt x="55082" y="43065"/>
                          <a:pt x="55730" y="37973"/>
                        </a:cubicBezTo>
                        <a:cubicBezTo>
                          <a:pt x="57116" y="27059"/>
                          <a:pt x="61596" y="15342"/>
                          <a:pt x="61596" y="15342"/>
                        </a:cubicBezTo>
                        <a:cubicBezTo>
                          <a:pt x="61596" y="15342"/>
                          <a:pt x="29639" y="3967"/>
                          <a:pt x="24351"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07;p26"/>
                  <p:cNvSpPr/>
                  <p:nvPr/>
                </p:nvSpPr>
                <p:spPr>
                  <a:xfrm flipH="1">
                    <a:off x="3768650" y="1488725"/>
                    <a:ext cx="1383775" cy="782350"/>
                  </a:xfrm>
                  <a:custGeom>
                    <a:avLst/>
                    <a:gdLst/>
                    <a:ahLst/>
                    <a:cxnLst/>
                    <a:rect l="l" t="t" r="r" b="b"/>
                    <a:pathLst>
                      <a:path w="55351" h="31294" extrusionOk="0">
                        <a:moveTo>
                          <a:pt x="3189" y="0"/>
                        </a:moveTo>
                        <a:cubicBezTo>
                          <a:pt x="3004" y="0"/>
                          <a:pt x="2861" y="23"/>
                          <a:pt x="2765" y="71"/>
                        </a:cubicBezTo>
                        <a:cubicBezTo>
                          <a:pt x="1" y="1454"/>
                          <a:pt x="7054" y="21991"/>
                          <a:pt x="16448" y="28537"/>
                        </a:cubicBezTo>
                        <a:cubicBezTo>
                          <a:pt x="19161" y="30428"/>
                          <a:pt x="23836" y="31294"/>
                          <a:pt x="28829" y="31294"/>
                        </a:cubicBezTo>
                        <a:cubicBezTo>
                          <a:pt x="41125" y="31294"/>
                          <a:pt x="55350" y="26042"/>
                          <a:pt x="46965" y="17912"/>
                        </a:cubicBezTo>
                        <a:cubicBezTo>
                          <a:pt x="46965" y="17912"/>
                          <a:pt x="8355" y="0"/>
                          <a:pt x="3189"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08;p26"/>
                  <p:cNvSpPr/>
                  <p:nvPr/>
                </p:nvSpPr>
                <p:spPr>
                  <a:xfrm flipH="1">
                    <a:off x="2722200" y="2041750"/>
                    <a:ext cx="1758575" cy="1821450"/>
                  </a:xfrm>
                  <a:custGeom>
                    <a:avLst/>
                    <a:gdLst/>
                    <a:ahLst/>
                    <a:cxnLst/>
                    <a:rect l="l" t="t" r="r" b="b"/>
                    <a:pathLst>
                      <a:path w="70343" h="72858" extrusionOk="0">
                        <a:moveTo>
                          <a:pt x="34377" y="0"/>
                        </a:moveTo>
                        <a:cubicBezTo>
                          <a:pt x="26977" y="0"/>
                          <a:pt x="20374" y="1140"/>
                          <a:pt x="20374" y="1140"/>
                        </a:cubicBezTo>
                        <a:cubicBezTo>
                          <a:pt x="10842" y="45481"/>
                          <a:pt x="0" y="53660"/>
                          <a:pt x="0" y="53660"/>
                        </a:cubicBezTo>
                        <a:lnTo>
                          <a:pt x="36456" y="72858"/>
                        </a:lnTo>
                        <a:cubicBezTo>
                          <a:pt x="36456" y="72858"/>
                          <a:pt x="70343" y="39239"/>
                          <a:pt x="53696" y="6586"/>
                        </a:cubicBezTo>
                        <a:cubicBezTo>
                          <a:pt x="50993" y="1285"/>
                          <a:pt x="42235" y="0"/>
                          <a:pt x="343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09;p26"/>
                  <p:cNvSpPr/>
                  <p:nvPr/>
                </p:nvSpPr>
                <p:spPr>
                  <a:xfrm flipH="1">
                    <a:off x="3216275" y="1697700"/>
                    <a:ext cx="475500" cy="484275"/>
                  </a:xfrm>
                  <a:custGeom>
                    <a:avLst/>
                    <a:gdLst/>
                    <a:ahLst/>
                    <a:cxnLst/>
                    <a:rect l="l" t="t" r="r" b="b"/>
                    <a:pathLst>
                      <a:path w="19020" h="19371" extrusionOk="0">
                        <a:moveTo>
                          <a:pt x="13009" y="0"/>
                        </a:moveTo>
                        <a:cubicBezTo>
                          <a:pt x="12691" y="0"/>
                          <a:pt x="12421" y="48"/>
                          <a:pt x="12232" y="148"/>
                        </a:cubicBezTo>
                        <a:cubicBezTo>
                          <a:pt x="10835" y="886"/>
                          <a:pt x="9369" y="13335"/>
                          <a:pt x="1509" y="13335"/>
                        </a:cubicBezTo>
                        <a:cubicBezTo>
                          <a:pt x="722" y="13335"/>
                          <a:pt x="1" y="19371"/>
                          <a:pt x="5307" y="19371"/>
                        </a:cubicBezTo>
                        <a:cubicBezTo>
                          <a:pt x="7387" y="19371"/>
                          <a:pt x="10393" y="18443"/>
                          <a:pt x="14685" y="15861"/>
                        </a:cubicBezTo>
                        <a:cubicBezTo>
                          <a:pt x="14685" y="15861"/>
                          <a:pt x="13784" y="8052"/>
                          <a:pt x="16592" y="4780"/>
                        </a:cubicBezTo>
                        <a:cubicBezTo>
                          <a:pt x="19020" y="1952"/>
                          <a:pt x="15038" y="0"/>
                          <a:pt x="13009"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10;p26"/>
                  <p:cNvSpPr/>
                  <p:nvPr/>
                </p:nvSpPr>
                <p:spPr>
                  <a:xfrm flipH="1">
                    <a:off x="3181700" y="1621050"/>
                    <a:ext cx="394025" cy="270250"/>
                  </a:xfrm>
                  <a:custGeom>
                    <a:avLst/>
                    <a:gdLst/>
                    <a:ahLst/>
                    <a:cxnLst/>
                    <a:rect l="l" t="t" r="r" b="b"/>
                    <a:pathLst>
                      <a:path w="15761" h="10810" extrusionOk="0">
                        <a:moveTo>
                          <a:pt x="9756" y="0"/>
                        </a:moveTo>
                        <a:cubicBezTo>
                          <a:pt x="8086" y="0"/>
                          <a:pt x="6180" y="699"/>
                          <a:pt x="5046" y="2505"/>
                        </a:cubicBezTo>
                        <a:cubicBezTo>
                          <a:pt x="5046" y="2505"/>
                          <a:pt x="1" y="10390"/>
                          <a:pt x="4304" y="10745"/>
                        </a:cubicBezTo>
                        <a:cubicBezTo>
                          <a:pt x="4829" y="10788"/>
                          <a:pt x="5326" y="10809"/>
                          <a:pt x="5797" y="10809"/>
                        </a:cubicBezTo>
                        <a:cubicBezTo>
                          <a:pt x="15760" y="10809"/>
                          <a:pt x="13769" y="1533"/>
                          <a:pt x="12138" y="572"/>
                        </a:cubicBezTo>
                        <a:cubicBezTo>
                          <a:pt x="11530" y="214"/>
                          <a:pt x="10679" y="0"/>
                          <a:pt x="9756"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11;p26"/>
                  <p:cNvSpPr/>
                  <p:nvPr/>
                </p:nvSpPr>
                <p:spPr>
                  <a:xfrm flipH="1">
                    <a:off x="3361100" y="1936525"/>
                    <a:ext cx="212175" cy="114375"/>
                  </a:xfrm>
                  <a:custGeom>
                    <a:avLst/>
                    <a:gdLst/>
                    <a:ahLst/>
                    <a:cxnLst/>
                    <a:rect l="l" t="t" r="r" b="b"/>
                    <a:pathLst>
                      <a:path w="8487" h="4575" extrusionOk="0">
                        <a:moveTo>
                          <a:pt x="8436" y="0"/>
                        </a:moveTo>
                        <a:cubicBezTo>
                          <a:pt x="8435" y="0"/>
                          <a:pt x="6586" y="851"/>
                          <a:pt x="4687" y="851"/>
                        </a:cubicBezTo>
                        <a:cubicBezTo>
                          <a:pt x="4285" y="851"/>
                          <a:pt x="3884" y="811"/>
                          <a:pt x="3496" y="720"/>
                        </a:cubicBezTo>
                        <a:cubicBezTo>
                          <a:pt x="3496" y="720"/>
                          <a:pt x="1828" y="3094"/>
                          <a:pt x="171" y="4173"/>
                        </a:cubicBezTo>
                        <a:cubicBezTo>
                          <a:pt x="1" y="4285"/>
                          <a:pt x="1137" y="4575"/>
                          <a:pt x="2621" y="4575"/>
                        </a:cubicBezTo>
                        <a:cubicBezTo>
                          <a:pt x="5078" y="4575"/>
                          <a:pt x="8487" y="3771"/>
                          <a:pt x="8436"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12;p26"/>
                  <p:cNvSpPr/>
                  <p:nvPr/>
                </p:nvSpPr>
                <p:spPr>
                  <a:xfrm flipH="1">
                    <a:off x="3169025" y="1528225"/>
                    <a:ext cx="379100" cy="413825"/>
                  </a:xfrm>
                  <a:custGeom>
                    <a:avLst/>
                    <a:gdLst/>
                    <a:ahLst/>
                    <a:cxnLst/>
                    <a:rect l="l" t="t" r="r" b="b"/>
                    <a:pathLst>
                      <a:path w="15164" h="16553" extrusionOk="0">
                        <a:moveTo>
                          <a:pt x="8632" y="1"/>
                        </a:moveTo>
                        <a:cubicBezTo>
                          <a:pt x="8632" y="1"/>
                          <a:pt x="4585" y="981"/>
                          <a:pt x="5233" y="4810"/>
                        </a:cubicBezTo>
                        <a:cubicBezTo>
                          <a:pt x="5508" y="6442"/>
                          <a:pt x="10282" y="6775"/>
                          <a:pt x="10531" y="7575"/>
                        </a:cubicBezTo>
                        <a:cubicBezTo>
                          <a:pt x="10778" y="8374"/>
                          <a:pt x="10564" y="10231"/>
                          <a:pt x="8722" y="11983"/>
                        </a:cubicBezTo>
                        <a:cubicBezTo>
                          <a:pt x="8293" y="12391"/>
                          <a:pt x="7854" y="12554"/>
                          <a:pt x="7427" y="12554"/>
                        </a:cubicBezTo>
                        <a:cubicBezTo>
                          <a:pt x="6025" y="12554"/>
                          <a:pt x="4762" y="10793"/>
                          <a:pt x="4438" y="10224"/>
                        </a:cubicBezTo>
                        <a:cubicBezTo>
                          <a:pt x="4183" y="9782"/>
                          <a:pt x="3464" y="9533"/>
                          <a:pt x="2876" y="9533"/>
                        </a:cubicBezTo>
                        <a:cubicBezTo>
                          <a:pt x="2476" y="9533"/>
                          <a:pt x="2137" y="9649"/>
                          <a:pt x="2049" y="9898"/>
                        </a:cubicBezTo>
                        <a:cubicBezTo>
                          <a:pt x="1836" y="10510"/>
                          <a:pt x="0" y="13683"/>
                          <a:pt x="775" y="15598"/>
                        </a:cubicBezTo>
                        <a:cubicBezTo>
                          <a:pt x="1053" y="16287"/>
                          <a:pt x="1943" y="16553"/>
                          <a:pt x="3016" y="16553"/>
                        </a:cubicBezTo>
                        <a:cubicBezTo>
                          <a:pt x="4924" y="16553"/>
                          <a:pt x="7412" y="15714"/>
                          <a:pt x="8074" y="14925"/>
                        </a:cubicBezTo>
                        <a:cubicBezTo>
                          <a:pt x="9109" y="13690"/>
                          <a:pt x="9497" y="11896"/>
                          <a:pt x="10260" y="11317"/>
                        </a:cubicBezTo>
                        <a:cubicBezTo>
                          <a:pt x="10673" y="11003"/>
                          <a:pt x="10987" y="10848"/>
                          <a:pt x="11187" y="10848"/>
                        </a:cubicBezTo>
                        <a:cubicBezTo>
                          <a:pt x="11355" y="10848"/>
                          <a:pt x="11443" y="10957"/>
                          <a:pt x="11443" y="11175"/>
                        </a:cubicBezTo>
                        <a:cubicBezTo>
                          <a:pt x="11440" y="12547"/>
                          <a:pt x="9290" y="12830"/>
                          <a:pt x="9345" y="13550"/>
                        </a:cubicBezTo>
                        <a:cubicBezTo>
                          <a:pt x="9358" y="13720"/>
                          <a:pt x="9532" y="13803"/>
                          <a:pt x="9801" y="13803"/>
                        </a:cubicBezTo>
                        <a:cubicBezTo>
                          <a:pt x="10664" y="13803"/>
                          <a:pt x="12500" y="12955"/>
                          <a:pt x="13126" y="11425"/>
                        </a:cubicBezTo>
                        <a:cubicBezTo>
                          <a:pt x="13948" y="9425"/>
                          <a:pt x="15163" y="4994"/>
                          <a:pt x="12882" y="4994"/>
                        </a:cubicBezTo>
                        <a:cubicBezTo>
                          <a:pt x="12871" y="4994"/>
                          <a:pt x="12861" y="4995"/>
                          <a:pt x="12851" y="4995"/>
                        </a:cubicBezTo>
                        <a:cubicBezTo>
                          <a:pt x="12830" y="4995"/>
                          <a:pt x="12810" y="4995"/>
                          <a:pt x="12789" y="4995"/>
                        </a:cubicBezTo>
                        <a:cubicBezTo>
                          <a:pt x="9670" y="4995"/>
                          <a:pt x="11903" y="648"/>
                          <a:pt x="8632"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13;p26"/>
                  <p:cNvSpPr/>
                  <p:nvPr/>
                </p:nvSpPr>
                <p:spPr>
                  <a:xfrm flipH="1">
                    <a:off x="3883925" y="238125"/>
                    <a:ext cx="941725" cy="1077150"/>
                  </a:xfrm>
                  <a:custGeom>
                    <a:avLst/>
                    <a:gdLst/>
                    <a:ahLst/>
                    <a:cxnLst/>
                    <a:rect l="l" t="t" r="r" b="b"/>
                    <a:pathLst>
                      <a:path w="37669" h="43086" extrusionOk="0">
                        <a:moveTo>
                          <a:pt x="33554" y="0"/>
                        </a:moveTo>
                        <a:lnTo>
                          <a:pt x="1" y="2504"/>
                        </a:lnTo>
                        <a:lnTo>
                          <a:pt x="1850" y="43085"/>
                        </a:lnTo>
                        <a:lnTo>
                          <a:pt x="37669" y="41577"/>
                        </a:lnTo>
                        <a:lnTo>
                          <a:pt x="3355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14;p26"/>
                  <p:cNvSpPr/>
                  <p:nvPr/>
                </p:nvSpPr>
                <p:spPr>
                  <a:xfrm flipH="1">
                    <a:off x="4150100" y="320675"/>
                    <a:ext cx="497050" cy="438050"/>
                  </a:xfrm>
                  <a:custGeom>
                    <a:avLst/>
                    <a:gdLst/>
                    <a:ahLst/>
                    <a:cxnLst/>
                    <a:rect l="l" t="t" r="r" b="b"/>
                    <a:pathLst>
                      <a:path w="19882" h="17522" extrusionOk="0">
                        <a:moveTo>
                          <a:pt x="14349" y="957"/>
                        </a:moveTo>
                        <a:cubicBezTo>
                          <a:pt x="14356" y="965"/>
                          <a:pt x="14385" y="994"/>
                          <a:pt x="14418" y="1066"/>
                        </a:cubicBezTo>
                        <a:cubicBezTo>
                          <a:pt x="15098" y="2481"/>
                          <a:pt x="12275" y="6111"/>
                          <a:pt x="10336" y="8065"/>
                        </a:cubicBezTo>
                        <a:cubicBezTo>
                          <a:pt x="10241" y="8159"/>
                          <a:pt x="10195" y="8282"/>
                          <a:pt x="10195" y="8405"/>
                        </a:cubicBezTo>
                        <a:cubicBezTo>
                          <a:pt x="10191" y="8405"/>
                          <a:pt x="10188" y="8405"/>
                          <a:pt x="10184" y="8401"/>
                        </a:cubicBezTo>
                        <a:cubicBezTo>
                          <a:pt x="7998" y="6524"/>
                          <a:pt x="4651" y="3140"/>
                          <a:pt x="4763" y="1844"/>
                        </a:cubicBezTo>
                        <a:cubicBezTo>
                          <a:pt x="4770" y="1725"/>
                          <a:pt x="4817" y="1652"/>
                          <a:pt x="4922" y="1587"/>
                        </a:cubicBezTo>
                        <a:cubicBezTo>
                          <a:pt x="4998" y="1543"/>
                          <a:pt x="5067" y="1518"/>
                          <a:pt x="5142" y="1508"/>
                        </a:cubicBezTo>
                        <a:cubicBezTo>
                          <a:pt x="5175" y="1503"/>
                          <a:pt x="5209" y="1500"/>
                          <a:pt x="5243" y="1500"/>
                        </a:cubicBezTo>
                        <a:cubicBezTo>
                          <a:pt x="6455" y="1500"/>
                          <a:pt x="8348" y="4815"/>
                          <a:pt x="9337" y="7247"/>
                        </a:cubicBezTo>
                        <a:cubicBezTo>
                          <a:pt x="9406" y="7421"/>
                          <a:pt x="9576" y="7540"/>
                          <a:pt x="9767" y="7544"/>
                        </a:cubicBezTo>
                        <a:cubicBezTo>
                          <a:pt x="9770" y="7544"/>
                          <a:pt x="9774" y="7544"/>
                          <a:pt x="9777" y="7544"/>
                        </a:cubicBezTo>
                        <a:cubicBezTo>
                          <a:pt x="9968" y="7544"/>
                          <a:pt x="10134" y="7440"/>
                          <a:pt x="10213" y="7269"/>
                        </a:cubicBezTo>
                        <a:cubicBezTo>
                          <a:pt x="11599" y="4331"/>
                          <a:pt x="13575" y="1081"/>
                          <a:pt x="14349" y="957"/>
                        </a:cubicBezTo>
                        <a:close/>
                        <a:moveTo>
                          <a:pt x="2013" y="6358"/>
                        </a:moveTo>
                        <a:cubicBezTo>
                          <a:pt x="3698" y="6358"/>
                          <a:pt x="6795" y="7743"/>
                          <a:pt x="8686" y="8705"/>
                        </a:cubicBezTo>
                        <a:cubicBezTo>
                          <a:pt x="8566" y="8803"/>
                          <a:pt x="8432" y="8915"/>
                          <a:pt x="8287" y="9031"/>
                        </a:cubicBezTo>
                        <a:cubicBezTo>
                          <a:pt x="8233" y="8832"/>
                          <a:pt x="8052" y="8687"/>
                          <a:pt x="7843" y="8680"/>
                        </a:cubicBezTo>
                        <a:cubicBezTo>
                          <a:pt x="5393" y="8593"/>
                          <a:pt x="1676" y="8054"/>
                          <a:pt x="1086" y="7117"/>
                        </a:cubicBezTo>
                        <a:cubicBezTo>
                          <a:pt x="1028" y="7026"/>
                          <a:pt x="988" y="6918"/>
                          <a:pt x="1072" y="6729"/>
                        </a:cubicBezTo>
                        <a:cubicBezTo>
                          <a:pt x="1122" y="6610"/>
                          <a:pt x="1234" y="6447"/>
                          <a:pt x="1640" y="6385"/>
                        </a:cubicBezTo>
                        <a:cubicBezTo>
                          <a:pt x="1754" y="6367"/>
                          <a:pt x="1879" y="6358"/>
                          <a:pt x="2013" y="6358"/>
                        </a:cubicBezTo>
                        <a:close/>
                        <a:moveTo>
                          <a:pt x="16977" y="7659"/>
                        </a:moveTo>
                        <a:cubicBezTo>
                          <a:pt x="18120" y="7659"/>
                          <a:pt x="18514" y="7924"/>
                          <a:pt x="18644" y="8076"/>
                        </a:cubicBezTo>
                        <a:cubicBezTo>
                          <a:pt x="18699" y="8137"/>
                          <a:pt x="18865" y="8333"/>
                          <a:pt x="18699" y="8886"/>
                        </a:cubicBezTo>
                        <a:cubicBezTo>
                          <a:pt x="18609" y="9179"/>
                          <a:pt x="18247" y="9382"/>
                          <a:pt x="17620" y="9480"/>
                        </a:cubicBezTo>
                        <a:cubicBezTo>
                          <a:pt x="17328" y="9526"/>
                          <a:pt x="17002" y="9547"/>
                          <a:pt x="16653" y="9547"/>
                        </a:cubicBezTo>
                        <a:cubicBezTo>
                          <a:pt x="14941" y="9547"/>
                          <a:pt x="12687" y="9054"/>
                          <a:pt x="11317" y="8705"/>
                        </a:cubicBezTo>
                        <a:cubicBezTo>
                          <a:pt x="12062" y="8485"/>
                          <a:pt x="13550" y="8076"/>
                          <a:pt x="15022" y="7840"/>
                        </a:cubicBezTo>
                        <a:cubicBezTo>
                          <a:pt x="15842" y="7709"/>
                          <a:pt x="16480" y="7659"/>
                          <a:pt x="16977" y="7659"/>
                        </a:cubicBezTo>
                        <a:close/>
                        <a:moveTo>
                          <a:pt x="7340" y="9776"/>
                        </a:moveTo>
                        <a:cubicBezTo>
                          <a:pt x="5573" y="11144"/>
                          <a:pt x="3167" y="12856"/>
                          <a:pt x="2129" y="13023"/>
                        </a:cubicBezTo>
                        <a:cubicBezTo>
                          <a:pt x="2084" y="13030"/>
                          <a:pt x="2050" y="13032"/>
                          <a:pt x="2026" y="13032"/>
                        </a:cubicBezTo>
                        <a:cubicBezTo>
                          <a:pt x="1985" y="13032"/>
                          <a:pt x="1969" y="13026"/>
                          <a:pt x="1969" y="13026"/>
                        </a:cubicBezTo>
                        <a:cubicBezTo>
                          <a:pt x="2056" y="11680"/>
                          <a:pt x="5089" y="10395"/>
                          <a:pt x="7340" y="9776"/>
                        </a:cubicBezTo>
                        <a:close/>
                        <a:moveTo>
                          <a:pt x="10864" y="9911"/>
                        </a:moveTo>
                        <a:lnTo>
                          <a:pt x="10864" y="9911"/>
                        </a:lnTo>
                        <a:cubicBezTo>
                          <a:pt x="13126" y="11279"/>
                          <a:pt x="15174" y="12878"/>
                          <a:pt x="15116" y="13507"/>
                        </a:cubicBezTo>
                        <a:cubicBezTo>
                          <a:pt x="15109" y="13572"/>
                          <a:pt x="14978" y="13659"/>
                          <a:pt x="14776" y="13724"/>
                        </a:cubicBezTo>
                        <a:cubicBezTo>
                          <a:pt x="14612" y="13777"/>
                          <a:pt x="14450" y="13802"/>
                          <a:pt x="14292" y="13802"/>
                        </a:cubicBezTo>
                        <a:cubicBezTo>
                          <a:pt x="12796" y="13802"/>
                          <a:pt x="11571" y="11583"/>
                          <a:pt x="10864" y="9911"/>
                        </a:cubicBezTo>
                        <a:close/>
                        <a:moveTo>
                          <a:pt x="9482" y="9385"/>
                        </a:moveTo>
                        <a:cubicBezTo>
                          <a:pt x="9503" y="12234"/>
                          <a:pt x="9004" y="16308"/>
                          <a:pt x="7480" y="16551"/>
                        </a:cubicBezTo>
                        <a:cubicBezTo>
                          <a:pt x="7430" y="16558"/>
                          <a:pt x="7379" y="16562"/>
                          <a:pt x="7326" y="16562"/>
                        </a:cubicBezTo>
                        <a:cubicBezTo>
                          <a:pt x="7155" y="16562"/>
                          <a:pt x="6969" y="16522"/>
                          <a:pt x="6767" y="16442"/>
                        </a:cubicBezTo>
                        <a:cubicBezTo>
                          <a:pt x="6742" y="16428"/>
                          <a:pt x="6695" y="16410"/>
                          <a:pt x="6659" y="16301"/>
                        </a:cubicBezTo>
                        <a:cubicBezTo>
                          <a:pt x="6308" y="15219"/>
                          <a:pt x="8143" y="11600"/>
                          <a:pt x="9482" y="9385"/>
                        </a:cubicBezTo>
                        <a:close/>
                        <a:moveTo>
                          <a:pt x="14359" y="0"/>
                        </a:moveTo>
                        <a:cubicBezTo>
                          <a:pt x="14296" y="0"/>
                          <a:pt x="14242" y="6"/>
                          <a:pt x="14201" y="13"/>
                        </a:cubicBezTo>
                        <a:cubicBezTo>
                          <a:pt x="12825" y="230"/>
                          <a:pt x="10831" y="3863"/>
                          <a:pt x="9804" y="5919"/>
                        </a:cubicBezTo>
                        <a:cubicBezTo>
                          <a:pt x="8946" y="4039"/>
                          <a:pt x="7099" y="541"/>
                          <a:pt x="5224" y="541"/>
                        </a:cubicBezTo>
                        <a:cubicBezTo>
                          <a:pt x="5146" y="541"/>
                          <a:pt x="5068" y="547"/>
                          <a:pt x="4990" y="559"/>
                        </a:cubicBezTo>
                        <a:cubicBezTo>
                          <a:pt x="4799" y="592"/>
                          <a:pt x="4611" y="661"/>
                          <a:pt x="4434" y="765"/>
                        </a:cubicBezTo>
                        <a:cubicBezTo>
                          <a:pt x="4061" y="990"/>
                          <a:pt x="3844" y="1334"/>
                          <a:pt x="3808" y="1764"/>
                        </a:cubicBezTo>
                        <a:cubicBezTo>
                          <a:pt x="3692" y="3096"/>
                          <a:pt x="5523" y="5256"/>
                          <a:pt x="7191" y="6928"/>
                        </a:cubicBezTo>
                        <a:cubicBezTo>
                          <a:pt x="5483" y="6168"/>
                          <a:pt x="3411" y="5402"/>
                          <a:pt x="1983" y="5402"/>
                        </a:cubicBezTo>
                        <a:cubicBezTo>
                          <a:pt x="1808" y="5402"/>
                          <a:pt x="1642" y="5413"/>
                          <a:pt x="1488" y="5438"/>
                        </a:cubicBezTo>
                        <a:cubicBezTo>
                          <a:pt x="688" y="5568"/>
                          <a:pt x="340" y="6002"/>
                          <a:pt x="192" y="6346"/>
                        </a:cubicBezTo>
                        <a:cubicBezTo>
                          <a:pt x="1" y="6795"/>
                          <a:pt x="29" y="7236"/>
                          <a:pt x="275" y="7627"/>
                        </a:cubicBezTo>
                        <a:cubicBezTo>
                          <a:pt x="952" y="8698"/>
                          <a:pt x="3340" y="9201"/>
                          <a:pt x="5284" y="9437"/>
                        </a:cubicBezTo>
                        <a:cubicBezTo>
                          <a:pt x="3392" y="10145"/>
                          <a:pt x="1108" y="11336"/>
                          <a:pt x="1068" y="12983"/>
                        </a:cubicBezTo>
                        <a:cubicBezTo>
                          <a:pt x="1057" y="13402"/>
                          <a:pt x="1227" y="13641"/>
                          <a:pt x="1372" y="13768"/>
                        </a:cubicBezTo>
                        <a:cubicBezTo>
                          <a:pt x="1538" y="13914"/>
                          <a:pt x="1755" y="13989"/>
                          <a:pt x="2020" y="13989"/>
                        </a:cubicBezTo>
                        <a:cubicBezTo>
                          <a:pt x="2102" y="13989"/>
                          <a:pt x="2189" y="13981"/>
                          <a:pt x="2281" y="13967"/>
                        </a:cubicBezTo>
                        <a:cubicBezTo>
                          <a:pt x="3500" y="13771"/>
                          <a:pt x="5859" y="12121"/>
                          <a:pt x="7567" y="10815"/>
                        </a:cubicBezTo>
                        <a:lnTo>
                          <a:pt x="7567" y="10815"/>
                        </a:lnTo>
                        <a:cubicBezTo>
                          <a:pt x="6529" y="12755"/>
                          <a:pt x="5349" y="15371"/>
                          <a:pt x="5750" y="16598"/>
                        </a:cubicBezTo>
                        <a:cubicBezTo>
                          <a:pt x="5863" y="16949"/>
                          <a:pt x="6091" y="17199"/>
                          <a:pt x="6413" y="17329"/>
                        </a:cubicBezTo>
                        <a:cubicBezTo>
                          <a:pt x="6728" y="17458"/>
                          <a:pt x="7037" y="17521"/>
                          <a:pt x="7331" y="17521"/>
                        </a:cubicBezTo>
                        <a:cubicBezTo>
                          <a:pt x="7432" y="17521"/>
                          <a:pt x="7532" y="17514"/>
                          <a:pt x="7629" y="17499"/>
                        </a:cubicBezTo>
                        <a:cubicBezTo>
                          <a:pt x="9663" y="17173"/>
                          <a:pt x="10238" y="13641"/>
                          <a:pt x="10390" y="11162"/>
                        </a:cubicBezTo>
                        <a:cubicBezTo>
                          <a:pt x="11204" y="12801"/>
                          <a:pt x="12541" y="14757"/>
                          <a:pt x="14299" y="14757"/>
                        </a:cubicBezTo>
                        <a:cubicBezTo>
                          <a:pt x="14425" y="14757"/>
                          <a:pt x="14552" y="14747"/>
                          <a:pt x="14682" y="14727"/>
                        </a:cubicBezTo>
                        <a:cubicBezTo>
                          <a:pt x="14809" y="14709"/>
                          <a:pt x="14939" y="14676"/>
                          <a:pt x="15073" y="14636"/>
                        </a:cubicBezTo>
                        <a:cubicBezTo>
                          <a:pt x="15840" y="14387"/>
                          <a:pt x="16039" y="13935"/>
                          <a:pt x="16068" y="13598"/>
                        </a:cubicBezTo>
                        <a:cubicBezTo>
                          <a:pt x="16169" y="12555"/>
                          <a:pt x="14505" y="11159"/>
                          <a:pt x="12865" y="10045"/>
                        </a:cubicBezTo>
                        <a:lnTo>
                          <a:pt x="12865" y="10045"/>
                        </a:lnTo>
                        <a:cubicBezTo>
                          <a:pt x="14081" y="10291"/>
                          <a:pt x="15470" y="10503"/>
                          <a:pt x="16657" y="10503"/>
                        </a:cubicBezTo>
                        <a:cubicBezTo>
                          <a:pt x="17056" y="10503"/>
                          <a:pt x="17433" y="10479"/>
                          <a:pt x="17772" y="10424"/>
                        </a:cubicBezTo>
                        <a:cubicBezTo>
                          <a:pt x="18789" y="10265"/>
                          <a:pt x="19408" y="9838"/>
                          <a:pt x="19614" y="9165"/>
                        </a:cubicBezTo>
                        <a:cubicBezTo>
                          <a:pt x="19882" y="8286"/>
                          <a:pt x="19625" y="7746"/>
                          <a:pt x="19369" y="7446"/>
                        </a:cubicBezTo>
                        <a:cubicBezTo>
                          <a:pt x="18935" y="6950"/>
                          <a:pt x="18144" y="6703"/>
                          <a:pt x="16972" y="6703"/>
                        </a:cubicBezTo>
                        <a:cubicBezTo>
                          <a:pt x="16373" y="6703"/>
                          <a:pt x="15675" y="6768"/>
                          <a:pt x="14874" y="6896"/>
                        </a:cubicBezTo>
                        <a:cubicBezTo>
                          <a:pt x="13907" y="7048"/>
                          <a:pt x="12956" y="7269"/>
                          <a:pt x="12189" y="7468"/>
                        </a:cubicBezTo>
                        <a:cubicBezTo>
                          <a:pt x="13752" y="5672"/>
                          <a:pt x="16159" y="2470"/>
                          <a:pt x="15282" y="650"/>
                        </a:cubicBezTo>
                        <a:cubicBezTo>
                          <a:pt x="15017" y="102"/>
                          <a:pt x="14616" y="0"/>
                          <a:pt x="14359"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315;p26"/>
                  <p:cNvSpPr/>
                  <p:nvPr/>
                </p:nvSpPr>
                <p:spPr>
                  <a:xfrm flipH="1">
                    <a:off x="4294100" y="257325"/>
                    <a:ext cx="135375" cy="1049075"/>
                  </a:xfrm>
                  <a:custGeom>
                    <a:avLst/>
                    <a:gdLst/>
                    <a:ahLst/>
                    <a:cxnLst/>
                    <a:rect l="l" t="t" r="r" b="b"/>
                    <a:pathLst>
                      <a:path w="5415" h="41963" extrusionOk="0">
                        <a:moveTo>
                          <a:pt x="576" y="1"/>
                        </a:moveTo>
                        <a:cubicBezTo>
                          <a:pt x="558" y="1"/>
                          <a:pt x="540" y="1"/>
                          <a:pt x="522" y="3"/>
                        </a:cubicBezTo>
                        <a:cubicBezTo>
                          <a:pt x="228" y="50"/>
                          <a:pt x="1" y="307"/>
                          <a:pt x="33" y="603"/>
                        </a:cubicBezTo>
                        <a:lnTo>
                          <a:pt x="4300" y="41471"/>
                        </a:lnTo>
                        <a:cubicBezTo>
                          <a:pt x="4327" y="41753"/>
                          <a:pt x="4565" y="41962"/>
                          <a:pt x="4843" y="41962"/>
                        </a:cubicBezTo>
                        <a:cubicBezTo>
                          <a:pt x="4861" y="41962"/>
                          <a:pt x="4879" y="41961"/>
                          <a:pt x="4896" y="41960"/>
                        </a:cubicBezTo>
                        <a:cubicBezTo>
                          <a:pt x="4915" y="41956"/>
                          <a:pt x="4933" y="41953"/>
                          <a:pt x="4951" y="41953"/>
                        </a:cubicBezTo>
                        <a:cubicBezTo>
                          <a:pt x="5222" y="41894"/>
                          <a:pt x="5414" y="41641"/>
                          <a:pt x="5385" y="41359"/>
                        </a:cubicBezTo>
                        <a:lnTo>
                          <a:pt x="1118" y="491"/>
                        </a:lnTo>
                        <a:cubicBezTo>
                          <a:pt x="1092" y="209"/>
                          <a:pt x="853" y="1"/>
                          <a:pt x="576"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316;p26"/>
                  <p:cNvSpPr/>
                  <p:nvPr/>
                </p:nvSpPr>
                <p:spPr>
                  <a:xfrm flipH="1">
                    <a:off x="3947075" y="483275"/>
                    <a:ext cx="882275" cy="76050"/>
                  </a:xfrm>
                  <a:custGeom>
                    <a:avLst/>
                    <a:gdLst/>
                    <a:ahLst/>
                    <a:cxnLst/>
                    <a:rect l="l" t="t" r="r" b="b"/>
                    <a:pathLst>
                      <a:path w="35291" h="3042" extrusionOk="0">
                        <a:moveTo>
                          <a:pt x="34731" y="1"/>
                        </a:moveTo>
                        <a:cubicBezTo>
                          <a:pt x="34722" y="1"/>
                          <a:pt x="34713" y="1"/>
                          <a:pt x="34704" y="1"/>
                        </a:cubicBezTo>
                        <a:lnTo>
                          <a:pt x="34697" y="1"/>
                        </a:lnTo>
                        <a:lnTo>
                          <a:pt x="532" y="1948"/>
                        </a:lnTo>
                        <a:cubicBezTo>
                          <a:pt x="228" y="1966"/>
                          <a:pt x="0" y="2223"/>
                          <a:pt x="15" y="2527"/>
                        </a:cubicBezTo>
                        <a:cubicBezTo>
                          <a:pt x="32" y="2815"/>
                          <a:pt x="272" y="3042"/>
                          <a:pt x="558" y="3042"/>
                        </a:cubicBezTo>
                        <a:cubicBezTo>
                          <a:pt x="566" y="3042"/>
                          <a:pt x="575" y="3042"/>
                          <a:pt x="583" y="3041"/>
                        </a:cubicBezTo>
                        <a:lnTo>
                          <a:pt x="593" y="3041"/>
                        </a:lnTo>
                        <a:lnTo>
                          <a:pt x="34759" y="1094"/>
                        </a:lnTo>
                        <a:cubicBezTo>
                          <a:pt x="35059" y="1076"/>
                          <a:pt x="35290" y="819"/>
                          <a:pt x="35272" y="515"/>
                        </a:cubicBezTo>
                        <a:cubicBezTo>
                          <a:pt x="35259" y="227"/>
                          <a:pt x="35017" y="1"/>
                          <a:pt x="34731"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317;p26"/>
                  <p:cNvSpPr/>
                  <p:nvPr/>
                </p:nvSpPr>
                <p:spPr>
                  <a:xfrm flipH="1">
                    <a:off x="3654050" y="1891175"/>
                    <a:ext cx="522050" cy="500175"/>
                  </a:xfrm>
                  <a:custGeom>
                    <a:avLst/>
                    <a:gdLst/>
                    <a:ahLst/>
                    <a:cxnLst/>
                    <a:rect l="l" t="t" r="r" b="b"/>
                    <a:pathLst>
                      <a:path w="20882" h="20007" extrusionOk="0">
                        <a:moveTo>
                          <a:pt x="7689" y="1"/>
                        </a:moveTo>
                        <a:cubicBezTo>
                          <a:pt x="5935" y="1"/>
                          <a:pt x="1" y="13702"/>
                          <a:pt x="1315" y="15074"/>
                        </a:cubicBezTo>
                        <a:cubicBezTo>
                          <a:pt x="2539" y="16354"/>
                          <a:pt x="12824" y="20007"/>
                          <a:pt x="14921" y="20007"/>
                        </a:cubicBezTo>
                        <a:cubicBezTo>
                          <a:pt x="15093" y="20007"/>
                          <a:pt x="15209" y="19982"/>
                          <a:pt x="15262" y="19930"/>
                        </a:cubicBezTo>
                        <a:cubicBezTo>
                          <a:pt x="15957" y="19235"/>
                          <a:pt x="20882" y="5596"/>
                          <a:pt x="20882" y="5596"/>
                        </a:cubicBezTo>
                        <a:cubicBezTo>
                          <a:pt x="20882" y="5596"/>
                          <a:pt x="9429" y="294"/>
                          <a:pt x="7742" y="5"/>
                        </a:cubicBezTo>
                        <a:cubicBezTo>
                          <a:pt x="7725" y="2"/>
                          <a:pt x="7707" y="1"/>
                          <a:pt x="76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318;p26"/>
                  <p:cNvSpPr/>
                  <p:nvPr/>
                </p:nvSpPr>
                <p:spPr>
                  <a:xfrm flipH="1">
                    <a:off x="3618750" y="1150875"/>
                    <a:ext cx="1552950" cy="785675"/>
                  </a:xfrm>
                  <a:custGeom>
                    <a:avLst/>
                    <a:gdLst/>
                    <a:ahLst/>
                    <a:cxnLst/>
                    <a:rect l="l" t="t" r="r" b="b"/>
                    <a:pathLst>
                      <a:path w="62118" h="31427" extrusionOk="0">
                        <a:moveTo>
                          <a:pt x="4734" y="1"/>
                        </a:moveTo>
                        <a:lnTo>
                          <a:pt x="0" y="21478"/>
                        </a:lnTo>
                        <a:lnTo>
                          <a:pt x="58140" y="31426"/>
                        </a:lnTo>
                        <a:lnTo>
                          <a:pt x="62117" y="11016"/>
                        </a:lnTo>
                        <a:lnTo>
                          <a:pt x="4734" y="1"/>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319;p26"/>
                  <p:cNvSpPr/>
                  <p:nvPr/>
                </p:nvSpPr>
                <p:spPr>
                  <a:xfrm flipH="1">
                    <a:off x="4207975" y="1256525"/>
                    <a:ext cx="477625" cy="430800"/>
                  </a:xfrm>
                  <a:custGeom>
                    <a:avLst/>
                    <a:gdLst/>
                    <a:ahLst/>
                    <a:cxnLst/>
                    <a:rect l="l" t="t" r="r" b="b"/>
                    <a:pathLst>
                      <a:path w="19105" h="17232" extrusionOk="0">
                        <a:moveTo>
                          <a:pt x="3386" y="3663"/>
                        </a:moveTo>
                        <a:cubicBezTo>
                          <a:pt x="3476" y="3663"/>
                          <a:pt x="3587" y="3680"/>
                          <a:pt x="3724" y="3725"/>
                        </a:cubicBezTo>
                        <a:cubicBezTo>
                          <a:pt x="5226" y="4217"/>
                          <a:pt x="7592" y="7152"/>
                          <a:pt x="8935" y="9008"/>
                        </a:cubicBezTo>
                        <a:cubicBezTo>
                          <a:pt x="8780" y="9045"/>
                          <a:pt x="8609" y="9077"/>
                          <a:pt x="8429" y="9117"/>
                        </a:cubicBezTo>
                        <a:cubicBezTo>
                          <a:pt x="8472" y="8915"/>
                          <a:pt x="8378" y="8704"/>
                          <a:pt x="8193" y="8599"/>
                        </a:cubicBezTo>
                        <a:cubicBezTo>
                          <a:pt x="6055" y="7405"/>
                          <a:pt x="2997" y="5227"/>
                          <a:pt x="2895" y="4123"/>
                        </a:cubicBezTo>
                        <a:cubicBezTo>
                          <a:pt x="2889" y="4018"/>
                          <a:pt x="2899" y="3906"/>
                          <a:pt x="3062" y="3772"/>
                        </a:cubicBezTo>
                        <a:cubicBezTo>
                          <a:pt x="3125" y="3720"/>
                          <a:pt x="3221" y="3663"/>
                          <a:pt x="3386" y="3663"/>
                        </a:cubicBezTo>
                        <a:close/>
                        <a:moveTo>
                          <a:pt x="8887" y="958"/>
                        </a:moveTo>
                        <a:cubicBezTo>
                          <a:pt x="8951" y="958"/>
                          <a:pt x="9011" y="968"/>
                          <a:pt x="9069" y="986"/>
                        </a:cubicBezTo>
                        <a:cubicBezTo>
                          <a:pt x="10227" y="1365"/>
                          <a:pt x="10415" y="5321"/>
                          <a:pt x="10176" y="8010"/>
                        </a:cubicBezTo>
                        <a:cubicBezTo>
                          <a:pt x="10162" y="8198"/>
                          <a:pt x="10256" y="8379"/>
                          <a:pt x="10423" y="8469"/>
                        </a:cubicBezTo>
                        <a:cubicBezTo>
                          <a:pt x="10498" y="8510"/>
                          <a:pt x="10577" y="8530"/>
                          <a:pt x="10656" y="8530"/>
                        </a:cubicBezTo>
                        <a:cubicBezTo>
                          <a:pt x="10759" y="8530"/>
                          <a:pt x="10861" y="8495"/>
                          <a:pt x="10947" y="8429"/>
                        </a:cubicBezTo>
                        <a:cubicBezTo>
                          <a:pt x="13380" y="6560"/>
                          <a:pt x="16406" y="4686"/>
                          <a:pt x="17364" y="4686"/>
                        </a:cubicBezTo>
                        <a:cubicBezTo>
                          <a:pt x="17420" y="4686"/>
                          <a:pt x="17470" y="4692"/>
                          <a:pt x="17512" y="4706"/>
                        </a:cubicBezTo>
                        <a:cubicBezTo>
                          <a:pt x="17512" y="4713"/>
                          <a:pt x="17523" y="4753"/>
                          <a:pt x="17523" y="4833"/>
                        </a:cubicBezTo>
                        <a:cubicBezTo>
                          <a:pt x="17479" y="6403"/>
                          <a:pt x="13311" y="8339"/>
                          <a:pt x="10694" y="9193"/>
                        </a:cubicBezTo>
                        <a:cubicBezTo>
                          <a:pt x="10567" y="9232"/>
                          <a:pt x="10470" y="9324"/>
                          <a:pt x="10412" y="9432"/>
                        </a:cubicBezTo>
                        <a:cubicBezTo>
                          <a:pt x="10408" y="9432"/>
                          <a:pt x="10408" y="9428"/>
                          <a:pt x="10405" y="9424"/>
                        </a:cubicBezTo>
                        <a:cubicBezTo>
                          <a:pt x="9315" y="6754"/>
                          <a:pt x="7886" y="2216"/>
                          <a:pt x="8574" y="1116"/>
                        </a:cubicBezTo>
                        <a:cubicBezTo>
                          <a:pt x="8639" y="1011"/>
                          <a:pt x="8711" y="968"/>
                          <a:pt x="8838" y="960"/>
                        </a:cubicBezTo>
                        <a:cubicBezTo>
                          <a:pt x="8854" y="958"/>
                          <a:pt x="8871" y="958"/>
                          <a:pt x="8887" y="958"/>
                        </a:cubicBezTo>
                        <a:close/>
                        <a:moveTo>
                          <a:pt x="3733" y="8951"/>
                        </a:moveTo>
                        <a:cubicBezTo>
                          <a:pt x="4877" y="8951"/>
                          <a:pt x="6174" y="9124"/>
                          <a:pt x="7249" y="9349"/>
                        </a:cubicBezTo>
                        <a:cubicBezTo>
                          <a:pt x="5597" y="9656"/>
                          <a:pt x="3539" y="9971"/>
                          <a:pt x="2193" y="9971"/>
                        </a:cubicBezTo>
                        <a:cubicBezTo>
                          <a:pt x="1747" y="9971"/>
                          <a:pt x="1379" y="9936"/>
                          <a:pt x="1130" y="9855"/>
                        </a:cubicBezTo>
                        <a:cubicBezTo>
                          <a:pt x="1018" y="9819"/>
                          <a:pt x="985" y="9787"/>
                          <a:pt x="981" y="9787"/>
                        </a:cubicBezTo>
                        <a:cubicBezTo>
                          <a:pt x="1349" y="9171"/>
                          <a:pt x="2445" y="8951"/>
                          <a:pt x="3733" y="8951"/>
                        </a:cubicBezTo>
                        <a:close/>
                        <a:moveTo>
                          <a:pt x="11270" y="10214"/>
                        </a:moveTo>
                        <a:lnTo>
                          <a:pt x="11270" y="10214"/>
                        </a:lnTo>
                        <a:cubicBezTo>
                          <a:pt x="12037" y="10355"/>
                          <a:pt x="13549" y="10673"/>
                          <a:pt x="14964" y="11136"/>
                        </a:cubicBezTo>
                        <a:cubicBezTo>
                          <a:pt x="17570" y="11987"/>
                          <a:pt x="18011" y="12721"/>
                          <a:pt x="18080" y="12997"/>
                        </a:cubicBezTo>
                        <a:cubicBezTo>
                          <a:pt x="18098" y="13080"/>
                          <a:pt x="18160" y="13326"/>
                          <a:pt x="17754" y="13745"/>
                        </a:cubicBezTo>
                        <a:cubicBezTo>
                          <a:pt x="17641" y="13862"/>
                          <a:pt x="17473" y="13920"/>
                          <a:pt x="17251" y="13920"/>
                        </a:cubicBezTo>
                        <a:cubicBezTo>
                          <a:pt x="17052" y="13920"/>
                          <a:pt x="16811" y="13874"/>
                          <a:pt x="16528" y="13782"/>
                        </a:cubicBezTo>
                        <a:cubicBezTo>
                          <a:pt x="14870" y="13239"/>
                          <a:pt x="12551" y="11339"/>
                          <a:pt x="11270" y="10214"/>
                        </a:cubicBezTo>
                        <a:close/>
                        <a:moveTo>
                          <a:pt x="9329" y="9979"/>
                        </a:moveTo>
                        <a:lnTo>
                          <a:pt x="9329" y="9979"/>
                        </a:lnTo>
                        <a:cubicBezTo>
                          <a:pt x="8131" y="12358"/>
                          <a:pt x="6037" y="15485"/>
                          <a:pt x="4569" y="15485"/>
                        </a:cubicBezTo>
                        <a:cubicBezTo>
                          <a:pt x="4468" y="15485"/>
                          <a:pt x="4369" y="15470"/>
                          <a:pt x="4275" y="15439"/>
                        </a:cubicBezTo>
                        <a:cubicBezTo>
                          <a:pt x="4075" y="15374"/>
                          <a:pt x="3879" y="15230"/>
                          <a:pt x="3695" y="15016"/>
                        </a:cubicBezTo>
                        <a:cubicBezTo>
                          <a:pt x="3674" y="14994"/>
                          <a:pt x="3641" y="14954"/>
                          <a:pt x="3659" y="14842"/>
                        </a:cubicBezTo>
                        <a:cubicBezTo>
                          <a:pt x="3840" y="13717"/>
                          <a:pt x="7126" y="11335"/>
                          <a:pt x="9329" y="9979"/>
                        </a:cubicBezTo>
                        <a:close/>
                        <a:moveTo>
                          <a:pt x="10318" y="11078"/>
                        </a:moveTo>
                        <a:cubicBezTo>
                          <a:pt x="11707" y="13326"/>
                          <a:pt x="12800" y="15686"/>
                          <a:pt x="12460" y="16217"/>
                        </a:cubicBezTo>
                        <a:cubicBezTo>
                          <a:pt x="12437" y="16255"/>
                          <a:pt x="12362" y="16274"/>
                          <a:pt x="12255" y="16274"/>
                        </a:cubicBezTo>
                        <a:cubicBezTo>
                          <a:pt x="12198" y="16274"/>
                          <a:pt x="12131" y="16268"/>
                          <a:pt x="12058" y="16257"/>
                        </a:cubicBezTo>
                        <a:cubicBezTo>
                          <a:pt x="10278" y="15968"/>
                          <a:pt x="10169" y="13080"/>
                          <a:pt x="10318" y="11078"/>
                        </a:cubicBezTo>
                        <a:close/>
                        <a:moveTo>
                          <a:pt x="8886" y="1"/>
                        </a:moveTo>
                        <a:cubicBezTo>
                          <a:pt x="8850" y="1"/>
                          <a:pt x="8813" y="2"/>
                          <a:pt x="8776" y="4"/>
                        </a:cubicBezTo>
                        <a:cubicBezTo>
                          <a:pt x="8342" y="34"/>
                          <a:pt x="7991" y="240"/>
                          <a:pt x="7763" y="605"/>
                        </a:cubicBezTo>
                        <a:cubicBezTo>
                          <a:pt x="7054" y="1738"/>
                          <a:pt x="7694" y="4496"/>
                          <a:pt x="8414" y="6747"/>
                        </a:cubicBezTo>
                        <a:cubicBezTo>
                          <a:pt x="7101" y="5111"/>
                          <a:pt x="5374" y="3258"/>
                          <a:pt x="4021" y="2817"/>
                        </a:cubicBezTo>
                        <a:cubicBezTo>
                          <a:pt x="3783" y="2739"/>
                          <a:pt x="3571" y="2706"/>
                          <a:pt x="3382" y="2706"/>
                        </a:cubicBezTo>
                        <a:cubicBezTo>
                          <a:pt x="2958" y="2706"/>
                          <a:pt x="2654" y="2868"/>
                          <a:pt x="2454" y="3030"/>
                        </a:cubicBezTo>
                        <a:cubicBezTo>
                          <a:pt x="2077" y="3341"/>
                          <a:pt x="1904" y="3747"/>
                          <a:pt x="1944" y="4210"/>
                        </a:cubicBezTo>
                        <a:cubicBezTo>
                          <a:pt x="2056" y="5473"/>
                          <a:pt x="3949" y="7011"/>
                          <a:pt x="5570" y="8108"/>
                        </a:cubicBezTo>
                        <a:cubicBezTo>
                          <a:pt x="5006" y="8042"/>
                          <a:pt x="4397" y="7995"/>
                          <a:pt x="3795" y="7995"/>
                        </a:cubicBezTo>
                        <a:cubicBezTo>
                          <a:pt x="2259" y="7995"/>
                          <a:pt x="770" y="8297"/>
                          <a:pt x="203" y="9334"/>
                        </a:cubicBezTo>
                        <a:cubicBezTo>
                          <a:pt x="1" y="9703"/>
                          <a:pt x="41" y="9992"/>
                          <a:pt x="113" y="10174"/>
                        </a:cubicBezTo>
                        <a:cubicBezTo>
                          <a:pt x="221" y="10445"/>
                          <a:pt x="460" y="10644"/>
                          <a:pt x="829" y="10764"/>
                        </a:cubicBezTo>
                        <a:cubicBezTo>
                          <a:pt x="1171" y="10875"/>
                          <a:pt x="1653" y="10921"/>
                          <a:pt x="2218" y="10921"/>
                        </a:cubicBezTo>
                        <a:cubicBezTo>
                          <a:pt x="3599" y="10921"/>
                          <a:pt x="5471" y="10645"/>
                          <a:pt x="6974" y="10373"/>
                        </a:cubicBezTo>
                        <a:lnTo>
                          <a:pt x="6974" y="10373"/>
                        </a:lnTo>
                        <a:cubicBezTo>
                          <a:pt x="5165" y="11625"/>
                          <a:pt x="2917" y="13413"/>
                          <a:pt x="2715" y="14690"/>
                        </a:cubicBezTo>
                        <a:cubicBezTo>
                          <a:pt x="2657" y="15052"/>
                          <a:pt x="2743" y="15382"/>
                          <a:pt x="2972" y="15642"/>
                        </a:cubicBezTo>
                        <a:cubicBezTo>
                          <a:pt x="3272" y="15990"/>
                          <a:pt x="3608" y="16228"/>
                          <a:pt x="3978" y="16347"/>
                        </a:cubicBezTo>
                        <a:cubicBezTo>
                          <a:pt x="4167" y="16409"/>
                          <a:pt x="4358" y="16438"/>
                          <a:pt x="4549" y="16438"/>
                        </a:cubicBezTo>
                        <a:cubicBezTo>
                          <a:pt x="6338" y="16438"/>
                          <a:pt x="8182" y="13901"/>
                          <a:pt x="9326" y="11973"/>
                        </a:cubicBezTo>
                        <a:lnTo>
                          <a:pt x="9326" y="11973"/>
                        </a:lnTo>
                        <a:cubicBezTo>
                          <a:pt x="9297" y="13934"/>
                          <a:pt x="9641" y="16496"/>
                          <a:pt x="11515" y="17107"/>
                        </a:cubicBezTo>
                        <a:cubicBezTo>
                          <a:pt x="11639" y="17147"/>
                          <a:pt x="11769" y="17179"/>
                          <a:pt x="11903" y="17201"/>
                        </a:cubicBezTo>
                        <a:cubicBezTo>
                          <a:pt x="12032" y="17222"/>
                          <a:pt x="12150" y="17232"/>
                          <a:pt x="12258" y="17232"/>
                        </a:cubicBezTo>
                        <a:cubicBezTo>
                          <a:pt x="12821" y="17232"/>
                          <a:pt x="13115" y="16974"/>
                          <a:pt x="13267" y="16735"/>
                        </a:cubicBezTo>
                        <a:cubicBezTo>
                          <a:pt x="13832" y="15851"/>
                          <a:pt x="12988" y="13850"/>
                          <a:pt x="12037" y="12110"/>
                        </a:cubicBezTo>
                        <a:lnTo>
                          <a:pt x="12037" y="12110"/>
                        </a:lnTo>
                        <a:cubicBezTo>
                          <a:pt x="13332" y="13145"/>
                          <a:pt x="14931" y="14266"/>
                          <a:pt x="16231" y="14690"/>
                        </a:cubicBezTo>
                        <a:cubicBezTo>
                          <a:pt x="16609" y="14815"/>
                          <a:pt x="16953" y="14877"/>
                          <a:pt x="17261" y="14877"/>
                        </a:cubicBezTo>
                        <a:cubicBezTo>
                          <a:pt x="17747" y="14877"/>
                          <a:pt x="18143" y="14722"/>
                          <a:pt x="18442" y="14411"/>
                        </a:cubicBezTo>
                        <a:cubicBezTo>
                          <a:pt x="19083" y="13753"/>
                          <a:pt x="19104" y="13156"/>
                          <a:pt x="19010" y="12768"/>
                        </a:cubicBezTo>
                        <a:cubicBezTo>
                          <a:pt x="18771" y="11802"/>
                          <a:pt x="17545" y="10969"/>
                          <a:pt x="15265" y="10224"/>
                        </a:cubicBezTo>
                        <a:cubicBezTo>
                          <a:pt x="14335" y="9920"/>
                          <a:pt x="13386" y="9681"/>
                          <a:pt x="12612" y="9511"/>
                        </a:cubicBezTo>
                        <a:cubicBezTo>
                          <a:pt x="14827" y="8624"/>
                          <a:pt x="18427" y="6877"/>
                          <a:pt x="18478" y="4858"/>
                        </a:cubicBezTo>
                        <a:cubicBezTo>
                          <a:pt x="18500" y="4101"/>
                          <a:pt x="18019" y="3862"/>
                          <a:pt x="17809" y="3794"/>
                        </a:cubicBezTo>
                        <a:cubicBezTo>
                          <a:pt x="17699" y="3758"/>
                          <a:pt x="17574" y="3741"/>
                          <a:pt x="17438" y="3741"/>
                        </a:cubicBezTo>
                        <a:cubicBezTo>
                          <a:pt x="15925" y="3741"/>
                          <a:pt x="12897" y="5795"/>
                          <a:pt x="11201" y="7039"/>
                        </a:cubicBezTo>
                        <a:cubicBezTo>
                          <a:pt x="11298" y="4894"/>
                          <a:pt x="11244" y="692"/>
                          <a:pt x="9366" y="77"/>
                        </a:cubicBezTo>
                        <a:cubicBezTo>
                          <a:pt x="9215" y="27"/>
                          <a:pt x="9053" y="1"/>
                          <a:pt x="8886"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320;p26"/>
                  <p:cNvSpPr/>
                  <p:nvPr/>
                </p:nvSpPr>
                <p:spPr>
                  <a:xfrm flipH="1">
                    <a:off x="3639200" y="1356525"/>
                    <a:ext cx="1506525" cy="300200"/>
                  </a:xfrm>
                  <a:custGeom>
                    <a:avLst/>
                    <a:gdLst/>
                    <a:ahLst/>
                    <a:cxnLst/>
                    <a:rect l="l" t="t" r="r" b="b"/>
                    <a:pathLst>
                      <a:path w="60261" h="12008" extrusionOk="0">
                        <a:moveTo>
                          <a:pt x="574" y="0"/>
                        </a:moveTo>
                        <a:cubicBezTo>
                          <a:pt x="320" y="0"/>
                          <a:pt x="102" y="195"/>
                          <a:pt x="55" y="452"/>
                        </a:cubicBezTo>
                        <a:cubicBezTo>
                          <a:pt x="0" y="749"/>
                          <a:pt x="196" y="1035"/>
                          <a:pt x="493" y="1090"/>
                        </a:cubicBezTo>
                        <a:lnTo>
                          <a:pt x="59570" y="11996"/>
                        </a:lnTo>
                        <a:cubicBezTo>
                          <a:pt x="59577" y="12000"/>
                          <a:pt x="59587" y="12000"/>
                          <a:pt x="59598" y="12003"/>
                        </a:cubicBezTo>
                        <a:cubicBezTo>
                          <a:pt x="59621" y="12006"/>
                          <a:pt x="59644" y="12008"/>
                          <a:pt x="59667" y="12008"/>
                        </a:cubicBezTo>
                        <a:cubicBezTo>
                          <a:pt x="59926" y="12008"/>
                          <a:pt x="60156" y="11821"/>
                          <a:pt x="60206" y="11559"/>
                        </a:cubicBezTo>
                        <a:cubicBezTo>
                          <a:pt x="60260" y="11262"/>
                          <a:pt x="60065" y="10976"/>
                          <a:pt x="59769" y="10921"/>
                        </a:cubicBezTo>
                        <a:lnTo>
                          <a:pt x="692" y="14"/>
                        </a:lnTo>
                        <a:cubicBezTo>
                          <a:pt x="652" y="5"/>
                          <a:pt x="612" y="0"/>
                          <a:pt x="574"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321;p26"/>
                  <p:cNvSpPr/>
                  <p:nvPr/>
                </p:nvSpPr>
                <p:spPr>
                  <a:xfrm flipH="1">
                    <a:off x="4376450" y="1256550"/>
                    <a:ext cx="140700" cy="554700"/>
                  </a:xfrm>
                  <a:custGeom>
                    <a:avLst/>
                    <a:gdLst/>
                    <a:ahLst/>
                    <a:cxnLst/>
                    <a:rect l="l" t="t" r="r" b="b"/>
                    <a:pathLst>
                      <a:path w="5628" h="22188" extrusionOk="0">
                        <a:moveTo>
                          <a:pt x="5046" y="1"/>
                        </a:moveTo>
                        <a:cubicBezTo>
                          <a:pt x="4788" y="1"/>
                          <a:pt x="4552" y="198"/>
                          <a:pt x="4492" y="481"/>
                        </a:cubicBezTo>
                        <a:lnTo>
                          <a:pt x="66" y="21478"/>
                        </a:lnTo>
                        <a:cubicBezTo>
                          <a:pt x="1" y="21800"/>
                          <a:pt x="181" y="22112"/>
                          <a:pt x="478" y="22177"/>
                        </a:cubicBezTo>
                        <a:cubicBezTo>
                          <a:pt x="513" y="22184"/>
                          <a:pt x="547" y="22187"/>
                          <a:pt x="582" y="22187"/>
                        </a:cubicBezTo>
                        <a:cubicBezTo>
                          <a:pt x="840" y="22187"/>
                          <a:pt x="1076" y="21991"/>
                          <a:pt x="1137" y="21706"/>
                        </a:cubicBezTo>
                        <a:lnTo>
                          <a:pt x="5563" y="706"/>
                        </a:lnTo>
                        <a:cubicBezTo>
                          <a:pt x="5628" y="384"/>
                          <a:pt x="5447" y="73"/>
                          <a:pt x="5150" y="11"/>
                        </a:cubicBezTo>
                        <a:cubicBezTo>
                          <a:pt x="5115" y="4"/>
                          <a:pt x="5080" y="1"/>
                          <a:pt x="5046"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322;p26"/>
                  <p:cNvSpPr/>
                  <p:nvPr/>
                </p:nvSpPr>
                <p:spPr>
                  <a:xfrm flipH="1">
                    <a:off x="5033800" y="1457400"/>
                    <a:ext cx="128350" cy="119800"/>
                  </a:xfrm>
                  <a:custGeom>
                    <a:avLst/>
                    <a:gdLst/>
                    <a:ahLst/>
                    <a:cxnLst/>
                    <a:rect l="l" t="t" r="r" b="b"/>
                    <a:pathLst>
                      <a:path w="5134" h="4792" extrusionOk="0">
                        <a:moveTo>
                          <a:pt x="1041" y="0"/>
                        </a:moveTo>
                        <a:cubicBezTo>
                          <a:pt x="1" y="0"/>
                          <a:pt x="189" y="3363"/>
                          <a:pt x="907" y="4162"/>
                        </a:cubicBezTo>
                        <a:cubicBezTo>
                          <a:pt x="1268" y="4565"/>
                          <a:pt x="1919" y="4792"/>
                          <a:pt x="2581" y="4792"/>
                        </a:cubicBezTo>
                        <a:cubicBezTo>
                          <a:pt x="3392" y="4792"/>
                          <a:pt x="4219" y="4450"/>
                          <a:pt x="4544" y="3673"/>
                        </a:cubicBezTo>
                        <a:cubicBezTo>
                          <a:pt x="5134" y="2258"/>
                          <a:pt x="1486" y="167"/>
                          <a:pt x="1486" y="167"/>
                        </a:cubicBezTo>
                        <a:cubicBezTo>
                          <a:pt x="1318" y="52"/>
                          <a:pt x="1170" y="0"/>
                          <a:pt x="1041"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323;p26"/>
                  <p:cNvSpPr/>
                  <p:nvPr/>
                </p:nvSpPr>
                <p:spPr>
                  <a:xfrm flipH="1">
                    <a:off x="3960650" y="1826250"/>
                    <a:ext cx="1059150" cy="969575"/>
                  </a:xfrm>
                  <a:custGeom>
                    <a:avLst/>
                    <a:gdLst/>
                    <a:ahLst/>
                    <a:cxnLst/>
                    <a:rect l="l" t="t" r="r" b="b"/>
                    <a:pathLst>
                      <a:path w="42366" h="38783" extrusionOk="0">
                        <a:moveTo>
                          <a:pt x="1651" y="0"/>
                        </a:moveTo>
                        <a:lnTo>
                          <a:pt x="1" y="37552"/>
                        </a:lnTo>
                        <a:lnTo>
                          <a:pt x="40702" y="38783"/>
                        </a:lnTo>
                        <a:lnTo>
                          <a:pt x="42366" y="1755"/>
                        </a:lnTo>
                        <a:lnTo>
                          <a:pt x="1651" y="0"/>
                        </a:ln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324;p26"/>
                  <p:cNvSpPr/>
                  <p:nvPr/>
                </p:nvSpPr>
                <p:spPr>
                  <a:xfrm flipH="1">
                    <a:off x="3959725" y="2062700"/>
                    <a:ext cx="1041975" cy="73150"/>
                  </a:xfrm>
                  <a:custGeom>
                    <a:avLst/>
                    <a:gdLst/>
                    <a:ahLst/>
                    <a:cxnLst/>
                    <a:rect l="l" t="t" r="r" b="b"/>
                    <a:pathLst>
                      <a:path w="41679" h="2926" extrusionOk="0">
                        <a:moveTo>
                          <a:pt x="495" y="1"/>
                        </a:moveTo>
                        <a:cubicBezTo>
                          <a:pt x="239" y="1"/>
                          <a:pt x="26" y="200"/>
                          <a:pt x="11" y="457"/>
                        </a:cubicBezTo>
                        <a:cubicBezTo>
                          <a:pt x="0" y="711"/>
                          <a:pt x="185" y="924"/>
                          <a:pt x="431" y="957"/>
                        </a:cubicBezTo>
                        <a:cubicBezTo>
                          <a:pt x="442" y="957"/>
                          <a:pt x="456" y="961"/>
                          <a:pt x="467" y="961"/>
                        </a:cubicBezTo>
                        <a:lnTo>
                          <a:pt x="41161" y="2925"/>
                        </a:lnTo>
                        <a:cubicBezTo>
                          <a:pt x="41168" y="2926"/>
                          <a:pt x="41175" y="2926"/>
                          <a:pt x="41182" y="2926"/>
                        </a:cubicBezTo>
                        <a:cubicBezTo>
                          <a:pt x="41440" y="2926"/>
                          <a:pt x="41653" y="2727"/>
                          <a:pt x="41663" y="2470"/>
                        </a:cubicBezTo>
                        <a:cubicBezTo>
                          <a:pt x="41678" y="2205"/>
                          <a:pt x="41464" y="1985"/>
                          <a:pt x="41211" y="1967"/>
                        </a:cubicBezTo>
                        <a:lnTo>
                          <a:pt x="514" y="1"/>
                        </a:lnTo>
                        <a:cubicBezTo>
                          <a:pt x="508" y="1"/>
                          <a:pt x="501" y="1"/>
                          <a:pt x="49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325;p26"/>
                  <p:cNvSpPr/>
                  <p:nvPr/>
                </p:nvSpPr>
                <p:spPr>
                  <a:xfrm flipH="1">
                    <a:off x="4238575" y="1870250"/>
                    <a:ext cx="487650" cy="425475"/>
                  </a:xfrm>
                  <a:custGeom>
                    <a:avLst/>
                    <a:gdLst/>
                    <a:ahLst/>
                    <a:cxnLst/>
                    <a:rect l="l" t="t" r="r" b="b"/>
                    <a:pathLst>
                      <a:path w="19506" h="17019" extrusionOk="0">
                        <a:moveTo>
                          <a:pt x="7213" y="958"/>
                        </a:moveTo>
                        <a:cubicBezTo>
                          <a:pt x="7236" y="958"/>
                          <a:pt x="7259" y="959"/>
                          <a:pt x="7281" y="961"/>
                        </a:cubicBezTo>
                        <a:cubicBezTo>
                          <a:pt x="8490" y="1117"/>
                          <a:pt x="9413" y="4968"/>
                          <a:pt x="9685" y="7652"/>
                        </a:cubicBezTo>
                        <a:cubicBezTo>
                          <a:pt x="9703" y="7841"/>
                          <a:pt x="9830" y="8000"/>
                          <a:pt x="10010" y="8058"/>
                        </a:cubicBezTo>
                        <a:cubicBezTo>
                          <a:pt x="10062" y="8075"/>
                          <a:pt x="10114" y="8083"/>
                          <a:pt x="10165" y="8083"/>
                        </a:cubicBezTo>
                        <a:cubicBezTo>
                          <a:pt x="10300" y="8083"/>
                          <a:pt x="10428" y="8025"/>
                          <a:pt x="10517" y="7921"/>
                        </a:cubicBezTo>
                        <a:cubicBezTo>
                          <a:pt x="12636" y="5542"/>
                          <a:pt x="15381" y="3032"/>
                          <a:pt x="16220" y="3032"/>
                        </a:cubicBezTo>
                        <a:cubicBezTo>
                          <a:pt x="16236" y="3032"/>
                          <a:pt x="16252" y="3033"/>
                          <a:pt x="16267" y="3035"/>
                        </a:cubicBezTo>
                        <a:cubicBezTo>
                          <a:pt x="16271" y="3042"/>
                          <a:pt x="16289" y="3079"/>
                          <a:pt x="16304" y="3158"/>
                        </a:cubicBezTo>
                        <a:cubicBezTo>
                          <a:pt x="16556" y="4707"/>
                          <a:pt x="12822" y="7392"/>
                          <a:pt x="10412" y="8720"/>
                        </a:cubicBezTo>
                        <a:cubicBezTo>
                          <a:pt x="10296" y="8781"/>
                          <a:pt x="10216" y="8886"/>
                          <a:pt x="10181" y="9010"/>
                        </a:cubicBezTo>
                        <a:cubicBezTo>
                          <a:pt x="10177" y="9006"/>
                          <a:pt x="10173" y="9002"/>
                          <a:pt x="10169" y="9002"/>
                        </a:cubicBezTo>
                        <a:cubicBezTo>
                          <a:pt x="8602" y="6578"/>
                          <a:pt x="6348" y="2391"/>
                          <a:pt x="6819" y="1178"/>
                        </a:cubicBezTo>
                        <a:cubicBezTo>
                          <a:pt x="6862" y="1066"/>
                          <a:pt x="6927" y="1008"/>
                          <a:pt x="7046" y="979"/>
                        </a:cubicBezTo>
                        <a:cubicBezTo>
                          <a:pt x="7104" y="964"/>
                          <a:pt x="7159" y="958"/>
                          <a:pt x="7213" y="958"/>
                        </a:cubicBezTo>
                        <a:close/>
                        <a:moveTo>
                          <a:pt x="2367" y="4641"/>
                        </a:moveTo>
                        <a:cubicBezTo>
                          <a:pt x="2420" y="4641"/>
                          <a:pt x="2479" y="4644"/>
                          <a:pt x="2545" y="4652"/>
                        </a:cubicBezTo>
                        <a:cubicBezTo>
                          <a:pt x="4108" y="4855"/>
                          <a:pt x="6981" y="7294"/>
                          <a:pt x="8649" y="8868"/>
                        </a:cubicBezTo>
                        <a:cubicBezTo>
                          <a:pt x="8505" y="8930"/>
                          <a:pt x="8342" y="8995"/>
                          <a:pt x="8172" y="9067"/>
                        </a:cubicBezTo>
                        <a:cubicBezTo>
                          <a:pt x="8175" y="8861"/>
                          <a:pt x="8045" y="8673"/>
                          <a:pt x="7846" y="8604"/>
                        </a:cubicBezTo>
                        <a:cubicBezTo>
                          <a:pt x="5519" y="7829"/>
                          <a:pt x="2107" y="6263"/>
                          <a:pt x="1803" y="5199"/>
                        </a:cubicBezTo>
                        <a:cubicBezTo>
                          <a:pt x="1778" y="5098"/>
                          <a:pt x="1766" y="4982"/>
                          <a:pt x="1900" y="4823"/>
                        </a:cubicBezTo>
                        <a:cubicBezTo>
                          <a:pt x="1970" y="4740"/>
                          <a:pt x="2089" y="4641"/>
                          <a:pt x="2367" y="4641"/>
                        </a:cubicBezTo>
                        <a:close/>
                        <a:moveTo>
                          <a:pt x="6718" y="9513"/>
                        </a:moveTo>
                        <a:cubicBezTo>
                          <a:pt x="6832" y="9513"/>
                          <a:pt x="6944" y="9514"/>
                          <a:pt x="7054" y="9516"/>
                        </a:cubicBezTo>
                        <a:cubicBezTo>
                          <a:pt x="5105" y="10279"/>
                          <a:pt x="2533" y="11172"/>
                          <a:pt x="1356" y="11172"/>
                        </a:cubicBezTo>
                        <a:cubicBezTo>
                          <a:pt x="1276" y="11172"/>
                          <a:pt x="1203" y="11168"/>
                          <a:pt x="1137" y="11159"/>
                        </a:cubicBezTo>
                        <a:cubicBezTo>
                          <a:pt x="1021" y="11145"/>
                          <a:pt x="985" y="11119"/>
                          <a:pt x="981" y="11119"/>
                        </a:cubicBezTo>
                        <a:cubicBezTo>
                          <a:pt x="1422" y="9909"/>
                          <a:pt x="4417" y="9513"/>
                          <a:pt x="6718" y="9513"/>
                        </a:cubicBezTo>
                        <a:close/>
                        <a:moveTo>
                          <a:pt x="11168" y="9610"/>
                        </a:moveTo>
                        <a:cubicBezTo>
                          <a:pt x="11946" y="9610"/>
                          <a:pt x="13491" y="9636"/>
                          <a:pt x="14971" y="9827"/>
                        </a:cubicBezTo>
                        <a:cubicBezTo>
                          <a:pt x="17690" y="10174"/>
                          <a:pt x="18258" y="10815"/>
                          <a:pt x="18377" y="11076"/>
                        </a:cubicBezTo>
                        <a:cubicBezTo>
                          <a:pt x="18413" y="11152"/>
                          <a:pt x="18518" y="11383"/>
                          <a:pt x="18199" y="11868"/>
                        </a:cubicBezTo>
                        <a:cubicBezTo>
                          <a:pt x="18073" y="12064"/>
                          <a:pt x="17808" y="12163"/>
                          <a:pt x="17412" y="12163"/>
                        </a:cubicBezTo>
                        <a:cubicBezTo>
                          <a:pt x="17287" y="12163"/>
                          <a:pt x="17149" y="12153"/>
                          <a:pt x="16998" y="12133"/>
                        </a:cubicBezTo>
                        <a:cubicBezTo>
                          <a:pt x="15272" y="11912"/>
                          <a:pt x="12638" y="10478"/>
                          <a:pt x="11168" y="9610"/>
                        </a:cubicBezTo>
                        <a:close/>
                        <a:moveTo>
                          <a:pt x="10398" y="10642"/>
                        </a:moveTo>
                        <a:lnTo>
                          <a:pt x="10398" y="10642"/>
                        </a:lnTo>
                        <a:cubicBezTo>
                          <a:pt x="12182" y="12589"/>
                          <a:pt x="13695" y="14706"/>
                          <a:pt x="13463" y="15292"/>
                        </a:cubicBezTo>
                        <a:cubicBezTo>
                          <a:pt x="13437" y="15353"/>
                          <a:pt x="13285" y="15397"/>
                          <a:pt x="13075" y="15400"/>
                        </a:cubicBezTo>
                        <a:cubicBezTo>
                          <a:pt x="13059" y="15401"/>
                          <a:pt x="13043" y="15401"/>
                          <a:pt x="13028" y="15401"/>
                        </a:cubicBezTo>
                        <a:cubicBezTo>
                          <a:pt x="11258" y="15401"/>
                          <a:pt x="10623" y="12615"/>
                          <a:pt x="10398" y="10642"/>
                        </a:cubicBezTo>
                        <a:close/>
                        <a:moveTo>
                          <a:pt x="9217" y="9748"/>
                        </a:moveTo>
                        <a:lnTo>
                          <a:pt x="9217" y="9748"/>
                        </a:lnTo>
                        <a:cubicBezTo>
                          <a:pt x="8455" y="12415"/>
                          <a:pt x="6888" y="16063"/>
                          <a:pt x="5389" y="16063"/>
                        </a:cubicBezTo>
                        <a:cubicBezTo>
                          <a:pt x="5350" y="16063"/>
                          <a:pt x="5312" y="16060"/>
                          <a:pt x="5273" y="16055"/>
                        </a:cubicBezTo>
                        <a:cubicBezTo>
                          <a:pt x="5067" y="16030"/>
                          <a:pt x="4846" y="15925"/>
                          <a:pt x="4626" y="15748"/>
                        </a:cubicBezTo>
                        <a:cubicBezTo>
                          <a:pt x="4604" y="15730"/>
                          <a:pt x="4564" y="15701"/>
                          <a:pt x="4560" y="15585"/>
                        </a:cubicBezTo>
                        <a:cubicBezTo>
                          <a:pt x="4524" y="14445"/>
                          <a:pt x="7307" y="11492"/>
                          <a:pt x="9217" y="9748"/>
                        </a:cubicBezTo>
                        <a:close/>
                        <a:moveTo>
                          <a:pt x="7203" y="0"/>
                        </a:moveTo>
                        <a:cubicBezTo>
                          <a:pt x="7072" y="0"/>
                          <a:pt x="6940" y="17"/>
                          <a:pt x="6807" y="53"/>
                        </a:cubicBezTo>
                        <a:cubicBezTo>
                          <a:pt x="6388" y="158"/>
                          <a:pt x="6084" y="430"/>
                          <a:pt x="5925" y="831"/>
                        </a:cubicBezTo>
                        <a:cubicBezTo>
                          <a:pt x="5439" y="2076"/>
                          <a:pt x="6587" y="4667"/>
                          <a:pt x="7712" y="6740"/>
                        </a:cubicBezTo>
                        <a:cubicBezTo>
                          <a:pt x="6117" y="5384"/>
                          <a:pt x="4076" y="3886"/>
                          <a:pt x="2664" y="3704"/>
                        </a:cubicBezTo>
                        <a:cubicBezTo>
                          <a:pt x="2559" y="3690"/>
                          <a:pt x="2459" y="3684"/>
                          <a:pt x="2364" y="3684"/>
                        </a:cubicBezTo>
                        <a:cubicBezTo>
                          <a:pt x="1745" y="3684"/>
                          <a:pt x="1374" y="3959"/>
                          <a:pt x="1166" y="4208"/>
                        </a:cubicBezTo>
                        <a:cubicBezTo>
                          <a:pt x="854" y="4584"/>
                          <a:pt x="757" y="5015"/>
                          <a:pt x="884" y="5459"/>
                        </a:cubicBezTo>
                        <a:cubicBezTo>
                          <a:pt x="1231" y="6679"/>
                          <a:pt x="3377" y="7837"/>
                          <a:pt x="5175" y="8611"/>
                        </a:cubicBezTo>
                        <a:cubicBezTo>
                          <a:pt x="3164" y="8756"/>
                          <a:pt x="637" y="9256"/>
                          <a:pt x="131" y="10819"/>
                        </a:cubicBezTo>
                        <a:cubicBezTo>
                          <a:pt x="1" y="11221"/>
                          <a:pt x="98" y="11499"/>
                          <a:pt x="200" y="11662"/>
                        </a:cubicBezTo>
                        <a:cubicBezTo>
                          <a:pt x="355" y="11908"/>
                          <a:pt x="630" y="12060"/>
                          <a:pt x="1018" y="12107"/>
                        </a:cubicBezTo>
                        <a:cubicBezTo>
                          <a:pt x="1112" y="12119"/>
                          <a:pt x="1216" y="12125"/>
                          <a:pt x="1328" y="12125"/>
                        </a:cubicBezTo>
                        <a:cubicBezTo>
                          <a:pt x="2659" y="12125"/>
                          <a:pt x="5125" y="11287"/>
                          <a:pt x="6977" y="10577"/>
                        </a:cubicBezTo>
                        <a:lnTo>
                          <a:pt x="6977" y="10577"/>
                        </a:lnTo>
                        <a:cubicBezTo>
                          <a:pt x="5436" y="12143"/>
                          <a:pt x="3565" y="14322"/>
                          <a:pt x="3602" y="15614"/>
                        </a:cubicBezTo>
                        <a:cubicBezTo>
                          <a:pt x="3612" y="15980"/>
                          <a:pt x="3760" y="16287"/>
                          <a:pt x="4032" y="16501"/>
                        </a:cubicBezTo>
                        <a:cubicBezTo>
                          <a:pt x="4390" y="16787"/>
                          <a:pt x="4766" y="16957"/>
                          <a:pt x="5154" y="17004"/>
                        </a:cubicBezTo>
                        <a:cubicBezTo>
                          <a:pt x="5233" y="17014"/>
                          <a:pt x="5311" y="17019"/>
                          <a:pt x="5389" y="17019"/>
                        </a:cubicBezTo>
                        <a:cubicBezTo>
                          <a:pt x="7314" y="17019"/>
                          <a:pt x="8777" y="13949"/>
                          <a:pt x="9586" y="11706"/>
                        </a:cubicBezTo>
                        <a:cubicBezTo>
                          <a:pt x="9927" y="13638"/>
                          <a:pt x="10745" y="16088"/>
                          <a:pt x="12699" y="16341"/>
                        </a:cubicBezTo>
                        <a:cubicBezTo>
                          <a:pt x="12807" y="16353"/>
                          <a:pt x="12918" y="16360"/>
                          <a:pt x="13031" y="16360"/>
                        </a:cubicBezTo>
                        <a:cubicBezTo>
                          <a:pt x="13054" y="16360"/>
                          <a:pt x="13077" y="16360"/>
                          <a:pt x="13100" y="16359"/>
                        </a:cubicBezTo>
                        <a:cubicBezTo>
                          <a:pt x="13907" y="16337"/>
                          <a:pt x="14226" y="15958"/>
                          <a:pt x="14349" y="15646"/>
                        </a:cubicBezTo>
                        <a:cubicBezTo>
                          <a:pt x="14740" y="14673"/>
                          <a:pt x="13538" y="12863"/>
                          <a:pt x="12275" y="11333"/>
                        </a:cubicBezTo>
                        <a:lnTo>
                          <a:pt x="12275" y="11333"/>
                        </a:lnTo>
                        <a:cubicBezTo>
                          <a:pt x="13741" y="12107"/>
                          <a:pt x="15522" y="12910"/>
                          <a:pt x="16878" y="13084"/>
                        </a:cubicBezTo>
                        <a:cubicBezTo>
                          <a:pt x="17063" y="13108"/>
                          <a:pt x="17237" y="13119"/>
                          <a:pt x="17401" y="13119"/>
                        </a:cubicBezTo>
                        <a:cubicBezTo>
                          <a:pt x="18146" y="13119"/>
                          <a:pt x="18682" y="12877"/>
                          <a:pt x="18999" y="12394"/>
                        </a:cubicBezTo>
                        <a:cubicBezTo>
                          <a:pt x="19506" y="11629"/>
                          <a:pt x="19415" y="11036"/>
                          <a:pt x="19249" y="10674"/>
                        </a:cubicBezTo>
                        <a:cubicBezTo>
                          <a:pt x="18833" y="9770"/>
                          <a:pt x="17476" y="9183"/>
                          <a:pt x="15095" y="8876"/>
                        </a:cubicBezTo>
                        <a:cubicBezTo>
                          <a:pt x="14124" y="8753"/>
                          <a:pt x="13147" y="8695"/>
                          <a:pt x="12355" y="8669"/>
                        </a:cubicBezTo>
                        <a:cubicBezTo>
                          <a:pt x="14363" y="7388"/>
                          <a:pt x="17573" y="4996"/>
                          <a:pt x="17248" y="3002"/>
                        </a:cubicBezTo>
                        <a:cubicBezTo>
                          <a:pt x="17125" y="2257"/>
                          <a:pt x="16608" y="2112"/>
                          <a:pt x="16390" y="2083"/>
                        </a:cubicBezTo>
                        <a:cubicBezTo>
                          <a:pt x="16350" y="2078"/>
                          <a:pt x="16309" y="2076"/>
                          <a:pt x="16266" y="2076"/>
                        </a:cubicBezTo>
                        <a:cubicBezTo>
                          <a:pt x="14841" y="2076"/>
                          <a:pt x="12024" y="4879"/>
                          <a:pt x="10506" y="6509"/>
                        </a:cubicBezTo>
                        <a:cubicBezTo>
                          <a:pt x="10202" y="4381"/>
                          <a:pt x="9362" y="263"/>
                          <a:pt x="7401" y="13"/>
                        </a:cubicBezTo>
                        <a:cubicBezTo>
                          <a:pt x="7336" y="4"/>
                          <a:pt x="7270" y="0"/>
                          <a:pt x="720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26;p26"/>
                  <p:cNvSpPr/>
                  <p:nvPr/>
                </p:nvSpPr>
                <p:spPr>
                  <a:xfrm flipH="1">
                    <a:off x="4454875" y="1836350"/>
                    <a:ext cx="74050" cy="963850"/>
                  </a:xfrm>
                  <a:custGeom>
                    <a:avLst/>
                    <a:gdLst/>
                    <a:ahLst/>
                    <a:cxnLst/>
                    <a:rect l="l" t="t" r="r" b="b"/>
                    <a:pathLst>
                      <a:path w="2962" h="38554" extrusionOk="0">
                        <a:moveTo>
                          <a:pt x="2469" y="0"/>
                        </a:moveTo>
                        <a:cubicBezTo>
                          <a:pt x="2219" y="0"/>
                          <a:pt x="2006" y="198"/>
                          <a:pt x="1992" y="453"/>
                        </a:cubicBezTo>
                        <a:lnTo>
                          <a:pt x="12" y="38050"/>
                        </a:lnTo>
                        <a:cubicBezTo>
                          <a:pt x="1" y="38303"/>
                          <a:pt x="186" y="38520"/>
                          <a:pt x="432" y="38553"/>
                        </a:cubicBezTo>
                        <a:lnTo>
                          <a:pt x="468" y="38553"/>
                        </a:lnTo>
                        <a:cubicBezTo>
                          <a:pt x="477" y="38553"/>
                          <a:pt x="486" y="38553"/>
                          <a:pt x="495" y="38553"/>
                        </a:cubicBezTo>
                        <a:cubicBezTo>
                          <a:pt x="747" y="38553"/>
                          <a:pt x="957" y="38355"/>
                          <a:pt x="971" y="38100"/>
                        </a:cubicBezTo>
                        <a:lnTo>
                          <a:pt x="2950" y="505"/>
                        </a:lnTo>
                        <a:cubicBezTo>
                          <a:pt x="2962" y="240"/>
                          <a:pt x="2784" y="12"/>
                          <a:pt x="2494" y="1"/>
                        </a:cubicBezTo>
                        <a:cubicBezTo>
                          <a:pt x="2486" y="0"/>
                          <a:pt x="2477" y="0"/>
                          <a:pt x="246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27;p26"/>
                  <p:cNvSpPr/>
                  <p:nvPr/>
                </p:nvSpPr>
                <p:spPr>
                  <a:xfrm flipH="1">
                    <a:off x="2985275" y="2360525"/>
                    <a:ext cx="2012000" cy="735375"/>
                  </a:xfrm>
                  <a:custGeom>
                    <a:avLst/>
                    <a:gdLst/>
                    <a:ahLst/>
                    <a:cxnLst/>
                    <a:rect l="l" t="t" r="r" b="b"/>
                    <a:pathLst>
                      <a:path w="80480" h="29415" extrusionOk="0">
                        <a:moveTo>
                          <a:pt x="71239" y="1"/>
                        </a:moveTo>
                        <a:cubicBezTo>
                          <a:pt x="64459" y="1"/>
                          <a:pt x="49855" y="14187"/>
                          <a:pt x="39801" y="15747"/>
                        </a:cubicBezTo>
                        <a:cubicBezTo>
                          <a:pt x="36986" y="16183"/>
                          <a:pt x="33770" y="16349"/>
                          <a:pt x="30484" y="16349"/>
                        </a:cubicBezTo>
                        <a:cubicBezTo>
                          <a:pt x="20823" y="16349"/>
                          <a:pt x="10550" y="14909"/>
                          <a:pt x="8063" y="14614"/>
                        </a:cubicBezTo>
                        <a:cubicBezTo>
                          <a:pt x="7682" y="14569"/>
                          <a:pt x="7308" y="14549"/>
                          <a:pt x="6945" y="14549"/>
                        </a:cubicBezTo>
                        <a:cubicBezTo>
                          <a:pt x="4131" y="14549"/>
                          <a:pt x="1966" y="15747"/>
                          <a:pt x="1966" y="15747"/>
                        </a:cubicBezTo>
                        <a:cubicBezTo>
                          <a:pt x="0" y="17279"/>
                          <a:pt x="243" y="17624"/>
                          <a:pt x="1689" y="17624"/>
                        </a:cubicBezTo>
                        <a:cubicBezTo>
                          <a:pt x="2842" y="17624"/>
                          <a:pt x="4761" y="17405"/>
                          <a:pt x="6934" y="17394"/>
                        </a:cubicBezTo>
                        <a:cubicBezTo>
                          <a:pt x="6940" y="17394"/>
                          <a:pt x="6947" y="17394"/>
                          <a:pt x="6953" y="17394"/>
                        </a:cubicBezTo>
                        <a:cubicBezTo>
                          <a:pt x="11855" y="17394"/>
                          <a:pt x="20222" y="27514"/>
                          <a:pt x="37003" y="29231"/>
                        </a:cubicBezTo>
                        <a:cubicBezTo>
                          <a:pt x="38216" y="29355"/>
                          <a:pt x="39521" y="29414"/>
                          <a:pt x="40892" y="29414"/>
                        </a:cubicBezTo>
                        <a:cubicBezTo>
                          <a:pt x="54425" y="29414"/>
                          <a:pt x="74441" y="23584"/>
                          <a:pt x="77312" y="15924"/>
                        </a:cubicBezTo>
                        <a:cubicBezTo>
                          <a:pt x="80479" y="7489"/>
                          <a:pt x="78627" y="3972"/>
                          <a:pt x="73057" y="472"/>
                        </a:cubicBezTo>
                        <a:cubicBezTo>
                          <a:pt x="72541" y="148"/>
                          <a:pt x="71931" y="1"/>
                          <a:pt x="71239"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28;p26"/>
                  <p:cNvSpPr/>
                  <p:nvPr/>
                </p:nvSpPr>
                <p:spPr>
                  <a:xfrm flipH="1">
                    <a:off x="2996850" y="2101000"/>
                    <a:ext cx="707700" cy="931625"/>
                  </a:xfrm>
                  <a:custGeom>
                    <a:avLst/>
                    <a:gdLst/>
                    <a:ahLst/>
                    <a:cxnLst/>
                    <a:rect l="l" t="t" r="r" b="b"/>
                    <a:pathLst>
                      <a:path w="28308" h="37265" extrusionOk="0">
                        <a:moveTo>
                          <a:pt x="16173" y="0"/>
                        </a:moveTo>
                        <a:cubicBezTo>
                          <a:pt x="11728" y="0"/>
                          <a:pt x="7229" y="10954"/>
                          <a:pt x="1" y="19422"/>
                        </a:cubicBezTo>
                        <a:cubicBezTo>
                          <a:pt x="1" y="19422"/>
                          <a:pt x="8169" y="37265"/>
                          <a:pt x="11884" y="37265"/>
                        </a:cubicBezTo>
                        <a:cubicBezTo>
                          <a:pt x="11955" y="37265"/>
                          <a:pt x="12024" y="37258"/>
                          <a:pt x="12091" y="37245"/>
                        </a:cubicBezTo>
                        <a:cubicBezTo>
                          <a:pt x="19293" y="35837"/>
                          <a:pt x="28307" y="29758"/>
                          <a:pt x="28307" y="21290"/>
                        </a:cubicBezTo>
                        <a:cubicBezTo>
                          <a:pt x="28307" y="12826"/>
                          <a:pt x="25933" y="3239"/>
                          <a:pt x="17078" y="156"/>
                        </a:cubicBezTo>
                        <a:cubicBezTo>
                          <a:pt x="16776" y="51"/>
                          <a:pt x="16475" y="0"/>
                          <a:pt x="161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329;p26"/>
                  <p:cNvSpPr/>
                  <p:nvPr/>
                </p:nvSpPr>
                <p:spPr>
                  <a:xfrm flipH="1">
                    <a:off x="3150025" y="2913775"/>
                    <a:ext cx="1204725" cy="449425"/>
                  </a:xfrm>
                  <a:custGeom>
                    <a:avLst/>
                    <a:gdLst/>
                    <a:ahLst/>
                    <a:cxnLst/>
                    <a:rect l="l" t="t" r="r" b="b"/>
                    <a:pathLst>
                      <a:path w="48189" h="17977" extrusionOk="0">
                        <a:moveTo>
                          <a:pt x="48189" y="1"/>
                        </a:moveTo>
                        <a:cubicBezTo>
                          <a:pt x="48188" y="1"/>
                          <a:pt x="28234" y="7879"/>
                          <a:pt x="21369" y="8711"/>
                        </a:cubicBezTo>
                        <a:cubicBezTo>
                          <a:pt x="20238" y="8848"/>
                          <a:pt x="19039" y="8905"/>
                          <a:pt x="17826" y="8905"/>
                        </a:cubicBezTo>
                        <a:cubicBezTo>
                          <a:pt x="11678" y="8905"/>
                          <a:pt x="5164" y="7438"/>
                          <a:pt x="5164" y="7438"/>
                        </a:cubicBezTo>
                        <a:cubicBezTo>
                          <a:pt x="4379" y="8646"/>
                          <a:pt x="0" y="14328"/>
                          <a:pt x="0" y="14328"/>
                        </a:cubicBezTo>
                        <a:cubicBezTo>
                          <a:pt x="0" y="14328"/>
                          <a:pt x="16720" y="17977"/>
                          <a:pt x="26933" y="17977"/>
                        </a:cubicBezTo>
                        <a:cubicBezTo>
                          <a:pt x="29391" y="17977"/>
                          <a:pt x="31472" y="17765"/>
                          <a:pt x="32852" y="17241"/>
                        </a:cubicBezTo>
                        <a:cubicBezTo>
                          <a:pt x="39963" y="14534"/>
                          <a:pt x="48188" y="1"/>
                          <a:pt x="4818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330;p26"/>
                  <p:cNvSpPr/>
                  <p:nvPr/>
                </p:nvSpPr>
                <p:spPr>
                  <a:xfrm flipH="1">
                    <a:off x="3551175" y="1939725"/>
                    <a:ext cx="423700" cy="776025"/>
                  </a:xfrm>
                  <a:custGeom>
                    <a:avLst/>
                    <a:gdLst/>
                    <a:ahLst/>
                    <a:cxnLst/>
                    <a:rect l="l" t="t" r="r" b="b"/>
                    <a:pathLst>
                      <a:path w="16948" h="31041" extrusionOk="0">
                        <a:moveTo>
                          <a:pt x="2691" y="0"/>
                        </a:moveTo>
                        <a:cubicBezTo>
                          <a:pt x="2236" y="0"/>
                          <a:pt x="1912" y="213"/>
                          <a:pt x="1821" y="748"/>
                        </a:cubicBezTo>
                        <a:cubicBezTo>
                          <a:pt x="1376" y="3346"/>
                          <a:pt x="1" y="31041"/>
                          <a:pt x="590" y="31041"/>
                        </a:cubicBezTo>
                        <a:cubicBezTo>
                          <a:pt x="1184" y="31041"/>
                          <a:pt x="16948" y="22736"/>
                          <a:pt x="16948" y="22736"/>
                        </a:cubicBezTo>
                        <a:lnTo>
                          <a:pt x="16948" y="22736"/>
                        </a:lnTo>
                        <a:cubicBezTo>
                          <a:pt x="16948" y="22736"/>
                          <a:pt x="13465" y="22920"/>
                          <a:pt x="10077" y="22920"/>
                        </a:cubicBezTo>
                        <a:cubicBezTo>
                          <a:pt x="6961" y="22920"/>
                          <a:pt x="3925" y="22764"/>
                          <a:pt x="3754" y="22168"/>
                        </a:cubicBezTo>
                        <a:cubicBezTo>
                          <a:pt x="1021" y="12607"/>
                          <a:pt x="8190" y="3173"/>
                          <a:pt x="8190" y="3173"/>
                        </a:cubicBezTo>
                        <a:cubicBezTo>
                          <a:pt x="8190" y="3173"/>
                          <a:pt x="4451" y="0"/>
                          <a:pt x="26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17" name="Google Shape;331;p26"/>
            <p:cNvGrpSpPr/>
            <p:nvPr/>
          </p:nvGrpSpPr>
          <p:grpSpPr>
            <a:xfrm rot="10649534" flipH="1">
              <a:off x="6282149" y="1129309"/>
              <a:ext cx="954736" cy="483024"/>
              <a:chOff x="3618750" y="1150875"/>
              <a:chExt cx="1552950" cy="785675"/>
            </a:xfrm>
          </p:grpSpPr>
          <p:sp>
            <p:nvSpPr>
              <p:cNvPr id="23" name="Google Shape;332;p26"/>
              <p:cNvSpPr/>
              <p:nvPr/>
            </p:nvSpPr>
            <p:spPr>
              <a:xfrm flipH="1">
                <a:off x="3618750" y="1150875"/>
                <a:ext cx="1552950" cy="785675"/>
              </a:xfrm>
              <a:custGeom>
                <a:avLst/>
                <a:gdLst/>
                <a:ahLst/>
                <a:cxnLst/>
                <a:rect l="l" t="t" r="r" b="b"/>
                <a:pathLst>
                  <a:path w="62118" h="31427" extrusionOk="0">
                    <a:moveTo>
                      <a:pt x="4734" y="1"/>
                    </a:moveTo>
                    <a:lnTo>
                      <a:pt x="0" y="21478"/>
                    </a:lnTo>
                    <a:lnTo>
                      <a:pt x="58140" y="31426"/>
                    </a:lnTo>
                    <a:lnTo>
                      <a:pt x="62117" y="11016"/>
                    </a:lnTo>
                    <a:lnTo>
                      <a:pt x="4734" y="1"/>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33;p26"/>
              <p:cNvSpPr/>
              <p:nvPr/>
            </p:nvSpPr>
            <p:spPr>
              <a:xfrm flipH="1">
                <a:off x="4207975" y="1256525"/>
                <a:ext cx="477625" cy="430800"/>
              </a:xfrm>
              <a:custGeom>
                <a:avLst/>
                <a:gdLst/>
                <a:ahLst/>
                <a:cxnLst/>
                <a:rect l="l" t="t" r="r" b="b"/>
                <a:pathLst>
                  <a:path w="19105" h="17232" extrusionOk="0">
                    <a:moveTo>
                      <a:pt x="3386" y="3663"/>
                    </a:moveTo>
                    <a:cubicBezTo>
                      <a:pt x="3476" y="3663"/>
                      <a:pt x="3587" y="3680"/>
                      <a:pt x="3724" y="3725"/>
                    </a:cubicBezTo>
                    <a:cubicBezTo>
                      <a:pt x="5226" y="4217"/>
                      <a:pt x="7592" y="7152"/>
                      <a:pt x="8935" y="9008"/>
                    </a:cubicBezTo>
                    <a:cubicBezTo>
                      <a:pt x="8780" y="9045"/>
                      <a:pt x="8609" y="9077"/>
                      <a:pt x="8429" y="9117"/>
                    </a:cubicBezTo>
                    <a:cubicBezTo>
                      <a:pt x="8472" y="8915"/>
                      <a:pt x="8378" y="8704"/>
                      <a:pt x="8193" y="8599"/>
                    </a:cubicBezTo>
                    <a:cubicBezTo>
                      <a:pt x="6055" y="7405"/>
                      <a:pt x="2997" y="5227"/>
                      <a:pt x="2895" y="4123"/>
                    </a:cubicBezTo>
                    <a:cubicBezTo>
                      <a:pt x="2889" y="4018"/>
                      <a:pt x="2899" y="3906"/>
                      <a:pt x="3062" y="3772"/>
                    </a:cubicBezTo>
                    <a:cubicBezTo>
                      <a:pt x="3125" y="3720"/>
                      <a:pt x="3221" y="3663"/>
                      <a:pt x="3386" y="3663"/>
                    </a:cubicBezTo>
                    <a:close/>
                    <a:moveTo>
                      <a:pt x="8887" y="958"/>
                    </a:moveTo>
                    <a:cubicBezTo>
                      <a:pt x="8951" y="958"/>
                      <a:pt x="9011" y="968"/>
                      <a:pt x="9069" y="986"/>
                    </a:cubicBezTo>
                    <a:cubicBezTo>
                      <a:pt x="10227" y="1365"/>
                      <a:pt x="10415" y="5321"/>
                      <a:pt x="10176" y="8010"/>
                    </a:cubicBezTo>
                    <a:cubicBezTo>
                      <a:pt x="10162" y="8198"/>
                      <a:pt x="10256" y="8379"/>
                      <a:pt x="10423" y="8469"/>
                    </a:cubicBezTo>
                    <a:cubicBezTo>
                      <a:pt x="10498" y="8510"/>
                      <a:pt x="10577" y="8530"/>
                      <a:pt x="10656" y="8530"/>
                    </a:cubicBezTo>
                    <a:cubicBezTo>
                      <a:pt x="10759" y="8530"/>
                      <a:pt x="10861" y="8495"/>
                      <a:pt x="10947" y="8429"/>
                    </a:cubicBezTo>
                    <a:cubicBezTo>
                      <a:pt x="13380" y="6560"/>
                      <a:pt x="16406" y="4686"/>
                      <a:pt x="17364" y="4686"/>
                    </a:cubicBezTo>
                    <a:cubicBezTo>
                      <a:pt x="17420" y="4686"/>
                      <a:pt x="17470" y="4692"/>
                      <a:pt x="17512" y="4706"/>
                    </a:cubicBezTo>
                    <a:cubicBezTo>
                      <a:pt x="17512" y="4713"/>
                      <a:pt x="17523" y="4753"/>
                      <a:pt x="17523" y="4833"/>
                    </a:cubicBezTo>
                    <a:cubicBezTo>
                      <a:pt x="17479" y="6403"/>
                      <a:pt x="13311" y="8339"/>
                      <a:pt x="10694" y="9193"/>
                    </a:cubicBezTo>
                    <a:cubicBezTo>
                      <a:pt x="10567" y="9232"/>
                      <a:pt x="10470" y="9324"/>
                      <a:pt x="10412" y="9432"/>
                    </a:cubicBezTo>
                    <a:cubicBezTo>
                      <a:pt x="10408" y="9432"/>
                      <a:pt x="10408" y="9428"/>
                      <a:pt x="10405" y="9424"/>
                    </a:cubicBezTo>
                    <a:cubicBezTo>
                      <a:pt x="9315" y="6754"/>
                      <a:pt x="7886" y="2216"/>
                      <a:pt x="8574" y="1116"/>
                    </a:cubicBezTo>
                    <a:cubicBezTo>
                      <a:pt x="8639" y="1011"/>
                      <a:pt x="8711" y="968"/>
                      <a:pt x="8838" y="960"/>
                    </a:cubicBezTo>
                    <a:cubicBezTo>
                      <a:pt x="8854" y="958"/>
                      <a:pt x="8871" y="958"/>
                      <a:pt x="8887" y="958"/>
                    </a:cubicBezTo>
                    <a:close/>
                    <a:moveTo>
                      <a:pt x="3733" y="8951"/>
                    </a:moveTo>
                    <a:cubicBezTo>
                      <a:pt x="4877" y="8951"/>
                      <a:pt x="6174" y="9124"/>
                      <a:pt x="7249" y="9349"/>
                    </a:cubicBezTo>
                    <a:cubicBezTo>
                      <a:pt x="5597" y="9656"/>
                      <a:pt x="3539" y="9971"/>
                      <a:pt x="2193" y="9971"/>
                    </a:cubicBezTo>
                    <a:cubicBezTo>
                      <a:pt x="1747" y="9971"/>
                      <a:pt x="1379" y="9936"/>
                      <a:pt x="1130" y="9855"/>
                    </a:cubicBezTo>
                    <a:cubicBezTo>
                      <a:pt x="1018" y="9819"/>
                      <a:pt x="985" y="9787"/>
                      <a:pt x="981" y="9787"/>
                    </a:cubicBezTo>
                    <a:cubicBezTo>
                      <a:pt x="1349" y="9171"/>
                      <a:pt x="2445" y="8951"/>
                      <a:pt x="3733" y="8951"/>
                    </a:cubicBezTo>
                    <a:close/>
                    <a:moveTo>
                      <a:pt x="11270" y="10214"/>
                    </a:moveTo>
                    <a:lnTo>
                      <a:pt x="11270" y="10214"/>
                    </a:lnTo>
                    <a:cubicBezTo>
                      <a:pt x="12037" y="10355"/>
                      <a:pt x="13549" y="10673"/>
                      <a:pt x="14964" y="11136"/>
                    </a:cubicBezTo>
                    <a:cubicBezTo>
                      <a:pt x="17570" y="11987"/>
                      <a:pt x="18011" y="12721"/>
                      <a:pt x="18080" y="12997"/>
                    </a:cubicBezTo>
                    <a:cubicBezTo>
                      <a:pt x="18098" y="13080"/>
                      <a:pt x="18160" y="13326"/>
                      <a:pt x="17754" y="13745"/>
                    </a:cubicBezTo>
                    <a:cubicBezTo>
                      <a:pt x="17641" y="13862"/>
                      <a:pt x="17473" y="13920"/>
                      <a:pt x="17251" y="13920"/>
                    </a:cubicBezTo>
                    <a:cubicBezTo>
                      <a:pt x="17052" y="13920"/>
                      <a:pt x="16811" y="13874"/>
                      <a:pt x="16528" y="13782"/>
                    </a:cubicBezTo>
                    <a:cubicBezTo>
                      <a:pt x="14870" y="13239"/>
                      <a:pt x="12551" y="11339"/>
                      <a:pt x="11270" y="10214"/>
                    </a:cubicBezTo>
                    <a:close/>
                    <a:moveTo>
                      <a:pt x="9329" y="9979"/>
                    </a:moveTo>
                    <a:lnTo>
                      <a:pt x="9329" y="9979"/>
                    </a:lnTo>
                    <a:cubicBezTo>
                      <a:pt x="8131" y="12358"/>
                      <a:pt x="6037" y="15485"/>
                      <a:pt x="4569" y="15485"/>
                    </a:cubicBezTo>
                    <a:cubicBezTo>
                      <a:pt x="4468" y="15485"/>
                      <a:pt x="4369" y="15470"/>
                      <a:pt x="4275" y="15439"/>
                    </a:cubicBezTo>
                    <a:cubicBezTo>
                      <a:pt x="4075" y="15374"/>
                      <a:pt x="3879" y="15230"/>
                      <a:pt x="3695" y="15016"/>
                    </a:cubicBezTo>
                    <a:cubicBezTo>
                      <a:pt x="3674" y="14994"/>
                      <a:pt x="3641" y="14954"/>
                      <a:pt x="3659" y="14842"/>
                    </a:cubicBezTo>
                    <a:cubicBezTo>
                      <a:pt x="3840" y="13717"/>
                      <a:pt x="7126" y="11335"/>
                      <a:pt x="9329" y="9979"/>
                    </a:cubicBezTo>
                    <a:close/>
                    <a:moveTo>
                      <a:pt x="10318" y="11078"/>
                    </a:moveTo>
                    <a:cubicBezTo>
                      <a:pt x="11707" y="13326"/>
                      <a:pt x="12800" y="15686"/>
                      <a:pt x="12460" y="16217"/>
                    </a:cubicBezTo>
                    <a:cubicBezTo>
                      <a:pt x="12437" y="16255"/>
                      <a:pt x="12362" y="16274"/>
                      <a:pt x="12255" y="16274"/>
                    </a:cubicBezTo>
                    <a:cubicBezTo>
                      <a:pt x="12198" y="16274"/>
                      <a:pt x="12131" y="16268"/>
                      <a:pt x="12058" y="16257"/>
                    </a:cubicBezTo>
                    <a:cubicBezTo>
                      <a:pt x="10278" y="15968"/>
                      <a:pt x="10169" y="13080"/>
                      <a:pt x="10318" y="11078"/>
                    </a:cubicBezTo>
                    <a:close/>
                    <a:moveTo>
                      <a:pt x="8886" y="1"/>
                    </a:moveTo>
                    <a:cubicBezTo>
                      <a:pt x="8850" y="1"/>
                      <a:pt x="8813" y="2"/>
                      <a:pt x="8776" y="4"/>
                    </a:cubicBezTo>
                    <a:cubicBezTo>
                      <a:pt x="8342" y="34"/>
                      <a:pt x="7991" y="240"/>
                      <a:pt x="7763" y="605"/>
                    </a:cubicBezTo>
                    <a:cubicBezTo>
                      <a:pt x="7054" y="1738"/>
                      <a:pt x="7694" y="4496"/>
                      <a:pt x="8414" y="6747"/>
                    </a:cubicBezTo>
                    <a:cubicBezTo>
                      <a:pt x="7101" y="5111"/>
                      <a:pt x="5374" y="3258"/>
                      <a:pt x="4021" y="2817"/>
                    </a:cubicBezTo>
                    <a:cubicBezTo>
                      <a:pt x="3783" y="2739"/>
                      <a:pt x="3571" y="2706"/>
                      <a:pt x="3382" y="2706"/>
                    </a:cubicBezTo>
                    <a:cubicBezTo>
                      <a:pt x="2958" y="2706"/>
                      <a:pt x="2654" y="2868"/>
                      <a:pt x="2454" y="3030"/>
                    </a:cubicBezTo>
                    <a:cubicBezTo>
                      <a:pt x="2077" y="3341"/>
                      <a:pt x="1904" y="3747"/>
                      <a:pt x="1944" y="4210"/>
                    </a:cubicBezTo>
                    <a:cubicBezTo>
                      <a:pt x="2056" y="5473"/>
                      <a:pt x="3949" y="7011"/>
                      <a:pt x="5570" y="8108"/>
                    </a:cubicBezTo>
                    <a:cubicBezTo>
                      <a:pt x="5006" y="8042"/>
                      <a:pt x="4397" y="7995"/>
                      <a:pt x="3795" y="7995"/>
                    </a:cubicBezTo>
                    <a:cubicBezTo>
                      <a:pt x="2259" y="7995"/>
                      <a:pt x="770" y="8297"/>
                      <a:pt x="203" y="9334"/>
                    </a:cubicBezTo>
                    <a:cubicBezTo>
                      <a:pt x="1" y="9703"/>
                      <a:pt x="41" y="9992"/>
                      <a:pt x="113" y="10174"/>
                    </a:cubicBezTo>
                    <a:cubicBezTo>
                      <a:pt x="221" y="10445"/>
                      <a:pt x="460" y="10644"/>
                      <a:pt x="829" y="10764"/>
                    </a:cubicBezTo>
                    <a:cubicBezTo>
                      <a:pt x="1171" y="10875"/>
                      <a:pt x="1653" y="10921"/>
                      <a:pt x="2218" y="10921"/>
                    </a:cubicBezTo>
                    <a:cubicBezTo>
                      <a:pt x="3599" y="10921"/>
                      <a:pt x="5471" y="10645"/>
                      <a:pt x="6974" y="10373"/>
                    </a:cubicBezTo>
                    <a:lnTo>
                      <a:pt x="6974" y="10373"/>
                    </a:lnTo>
                    <a:cubicBezTo>
                      <a:pt x="5165" y="11625"/>
                      <a:pt x="2917" y="13413"/>
                      <a:pt x="2715" y="14690"/>
                    </a:cubicBezTo>
                    <a:cubicBezTo>
                      <a:pt x="2657" y="15052"/>
                      <a:pt x="2743" y="15382"/>
                      <a:pt x="2972" y="15642"/>
                    </a:cubicBezTo>
                    <a:cubicBezTo>
                      <a:pt x="3272" y="15990"/>
                      <a:pt x="3608" y="16228"/>
                      <a:pt x="3978" y="16347"/>
                    </a:cubicBezTo>
                    <a:cubicBezTo>
                      <a:pt x="4167" y="16409"/>
                      <a:pt x="4358" y="16438"/>
                      <a:pt x="4549" y="16438"/>
                    </a:cubicBezTo>
                    <a:cubicBezTo>
                      <a:pt x="6338" y="16438"/>
                      <a:pt x="8182" y="13901"/>
                      <a:pt x="9326" y="11973"/>
                    </a:cubicBezTo>
                    <a:lnTo>
                      <a:pt x="9326" y="11973"/>
                    </a:lnTo>
                    <a:cubicBezTo>
                      <a:pt x="9297" y="13934"/>
                      <a:pt x="9641" y="16496"/>
                      <a:pt x="11515" y="17107"/>
                    </a:cubicBezTo>
                    <a:cubicBezTo>
                      <a:pt x="11639" y="17147"/>
                      <a:pt x="11769" y="17179"/>
                      <a:pt x="11903" y="17201"/>
                    </a:cubicBezTo>
                    <a:cubicBezTo>
                      <a:pt x="12032" y="17222"/>
                      <a:pt x="12150" y="17232"/>
                      <a:pt x="12258" y="17232"/>
                    </a:cubicBezTo>
                    <a:cubicBezTo>
                      <a:pt x="12821" y="17232"/>
                      <a:pt x="13115" y="16974"/>
                      <a:pt x="13267" y="16735"/>
                    </a:cubicBezTo>
                    <a:cubicBezTo>
                      <a:pt x="13832" y="15851"/>
                      <a:pt x="12988" y="13850"/>
                      <a:pt x="12037" y="12110"/>
                    </a:cubicBezTo>
                    <a:lnTo>
                      <a:pt x="12037" y="12110"/>
                    </a:lnTo>
                    <a:cubicBezTo>
                      <a:pt x="13332" y="13145"/>
                      <a:pt x="14931" y="14266"/>
                      <a:pt x="16231" y="14690"/>
                    </a:cubicBezTo>
                    <a:cubicBezTo>
                      <a:pt x="16609" y="14815"/>
                      <a:pt x="16953" y="14877"/>
                      <a:pt x="17261" y="14877"/>
                    </a:cubicBezTo>
                    <a:cubicBezTo>
                      <a:pt x="17747" y="14877"/>
                      <a:pt x="18143" y="14722"/>
                      <a:pt x="18442" y="14411"/>
                    </a:cubicBezTo>
                    <a:cubicBezTo>
                      <a:pt x="19083" y="13753"/>
                      <a:pt x="19104" y="13156"/>
                      <a:pt x="19010" y="12768"/>
                    </a:cubicBezTo>
                    <a:cubicBezTo>
                      <a:pt x="18771" y="11802"/>
                      <a:pt x="17545" y="10969"/>
                      <a:pt x="15265" y="10224"/>
                    </a:cubicBezTo>
                    <a:cubicBezTo>
                      <a:pt x="14335" y="9920"/>
                      <a:pt x="13386" y="9681"/>
                      <a:pt x="12612" y="9511"/>
                    </a:cubicBezTo>
                    <a:cubicBezTo>
                      <a:pt x="14827" y="8624"/>
                      <a:pt x="18427" y="6877"/>
                      <a:pt x="18478" y="4858"/>
                    </a:cubicBezTo>
                    <a:cubicBezTo>
                      <a:pt x="18500" y="4101"/>
                      <a:pt x="18019" y="3862"/>
                      <a:pt x="17809" y="3794"/>
                    </a:cubicBezTo>
                    <a:cubicBezTo>
                      <a:pt x="17699" y="3758"/>
                      <a:pt x="17574" y="3741"/>
                      <a:pt x="17438" y="3741"/>
                    </a:cubicBezTo>
                    <a:cubicBezTo>
                      <a:pt x="15925" y="3741"/>
                      <a:pt x="12897" y="5795"/>
                      <a:pt x="11201" y="7039"/>
                    </a:cubicBezTo>
                    <a:cubicBezTo>
                      <a:pt x="11298" y="4894"/>
                      <a:pt x="11244" y="692"/>
                      <a:pt x="9366" y="77"/>
                    </a:cubicBezTo>
                    <a:cubicBezTo>
                      <a:pt x="9215" y="27"/>
                      <a:pt x="9053" y="1"/>
                      <a:pt x="8886"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34;p26"/>
              <p:cNvSpPr/>
              <p:nvPr/>
            </p:nvSpPr>
            <p:spPr>
              <a:xfrm flipH="1">
                <a:off x="3639200" y="1356525"/>
                <a:ext cx="1506525" cy="300200"/>
              </a:xfrm>
              <a:custGeom>
                <a:avLst/>
                <a:gdLst/>
                <a:ahLst/>
                <a:cxnLst/>
                <a:rect l="l" t="t" r="r" b="b"/>
                <a:pathLst>
                  <a:path w="60261" h="12008" extrusionOk="0">
                    <a:moveTo>
                      <a:pt x="574" y="0"/>
                    </a:moveTo>
                    <a:cubicBezTo>
                      <a:pt x="320" y="0"/>
                      <a:pt x="102" y="195"/>
                      <a:pt x="55" y="452"/>
                    </a:cubicBezTo>
                    <a:cubicBezTo>
                      <a:pt x="0" y="749"/>
                      <a:pt x="196" y="1035"/>
                      <a:pt x="493" y="1090"/>
                    </a:cubicBezTo>
                    <a:lnTo>
                      <a:pt x="59570" y="11996"/>
                    </a:lnTo>
                    <a:cubicBezTo>
                      <a:pt x="59577" y="12000"/>
                      <a:pt x="59587" y="12000"/>
                      <a:pt x="59598" y="12003"/>
                    </a:cubicBezTo>
                    <a:cubicBezTo>
                      <a:pt x="59621" y="12006"/>
                      <a:pt x="59644" y="12008"/>
                      <a:pt x="59667" y="12008"/>
                    </a:cubicBezTo>
                    <a:cubicBezTo>
                      <a:pt x="59926" y="12008"/>
                      <a:pt x="60156" y="11821"/>
                      <a:pt x="60206" y="11559"/>
                    </a:cubicBezTo>
                    <a:cubicBezTo>
                      <a:pt x="60260" y="11262"/>
                      <a:pt x="60065" y="10976"/>
                      <a:pt x="59769" y="10921"/>
                    </a:cubicBezTo>
                    <a:lnTo>
                      <a:pt x="692" y="14"/>
                    </a:lnTo>
                    <a:cubicBezTo>
                      <a:pt x="652" y="5"/>
                      <a:pt x="612" y="0"/>
                      <a:pt x="574"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35;p26"/>
              <p:cNvSpPr/>
              <p:nvPr/>
            </p:nvSpPr>
            <p:spPr>
              <a:xfrm flipH="1">
                <a:off x="4376450" y="1256550"/>
                <a:ext cx="140700" cy="554700"/>
              </a:xfrm>
              <a:custGeom>
                <a:avLst/>
                <a:gdLst/>
                <a:ahLst/>
                <a:cxnLst/>
                <a:rect l="l" t="t" r="r" b="b"/>
                <a:pathLst>
                  <a:path w="5628" h="22188" extrusionOk="0">
                    <a:moveTo>
                      <a:pt x="5046" y="1"/>
                    </a:moveTo>
                    <a:cubicBezTo>
                      <a:pt x="4788" y="1"/>
                      <a:pt x="4552" y="198"/>
                      <a:pt x="4492" y="481"/>
                    </a:cubicBezTo>
                    <a:lnTo>
                      <a:pt x="66" y="21478"/>
                    </a:lnTo>
                    <a:cubicBezTo>
                      <a:pt x="1" y="21800"/>
                      <a:pt x="181" y="22112"/>
                      <a:pt x="478" y="22177"/>
                    </a:cubicBezTo>
                    <a:cubicBezTo>
                      <a:pt x="513" y="22184"/>
                      <a:pt x="547" y="22187"/>
                      <a:pt x="582" y="22187"/>
                    </a:cubicBezTo>
                    <a:cubicBezTo>
                      <a:pt x="840" y="22187"/>
                      <a:pt x="1076" y="21991"/>
                      <a:pt x="1137" y="21706"/>
                    </a:cubicBezTo>
                    <a:lnTo>
                      <a:pt x="5563" y="706"/>
                    </a:lnTo>
                    <a:cubicBezTo>
                      <a:pt x="5628" y="384"/>
                      <a:pt x="5447" y="73"/>
                      <a:pt x="5150" y="11"/>
                    </a:cubicBezTo>
                    <a:cubicBezTo>
                      <a:pt x="5115" y="4"/>
                      <a:pt x="5080" y="1"/>
                      <a:pt x="5046"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8" name="Google Shape;336;p26"/>
            <p:cNvGrpSpPr/>
            <p:nvPr/>
          </p:nvGrpSpPr>
          <p:grpSpPr>
            <a:xfrm flipH="1">
              <a:off x="6482900" y="822232"/>
              <a:ext cx="417246" cy="383347"/>
              <a:chOff x="3959725" y="1826250"/>
              <a:chExt cx="1060075" cy="973950"/>
            </a:xfrm>
          </p:grpSpPr>
          <p:sp>
            <p:nvSpPr>
              <p:cNvPr id="19" name="Google Shape;337;p26"/>
              <p:cNvSpPr/>
              <p:nvPr/>
            </p:nvSpPr>
            <p:spPr>
              <a:xfrm flipH="1">
                <a:off x="3960650" y="1826250"/>
                <a:ext cx="1059150" cy="969575"/>
              </a:xfrm>
              <a:custGeom>
                <a:avLst/>
                <a:gdLst/>
                <a:ahLst/>
                <a:cxnLst/>
                <a:rect l="l" t="t" r="r" b="b"/>
                <a:pathLst>
                  <a:path w="42366" h="38783" extrusionOk="0">
                    <a:moveTo>
                      <a:pt x="1651" y="0"/>
                    </a:moveTo>
                    <a:lnTo>
                      <a:pt x="1" y="37552"/>
                    </a:lnTo>
                    <a:lnTo>
                      <a:pt x="40702" y="38783"/>
                    </a:lnTo>
                    <a:lnTo>
                      <a:pt x="42366" y="1755"/>
                    </a:lnTo>
                    <a:lnTo>
                      <a:pt x="1651" y="0"/>
                    </a:ln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8;p26"/>
              <p:cNvSpPr/>
              <p:nvPr/>
            </p:nvSpPr>
            <p:spPr>
              <a:xfrm flipH="1">
                <a:off x="3959725" y="2062700"/>
                <a:ext cx="1041975" cy="73150"/>
              </a:xfrm>
              <a:custGeom>
                <a:avLst/>
                <a:gdLst/>
                <a:ahLst/>
                <a:cxnLst/>
                <a:rect l="l" t="t" r="r" b="b"/>
                <a:pathLst>
                  <a:path w="41679" h="2926" extrusionOk="0">
                    <a:moveTo>
                      <a:pt x="495" y="1"/>
                    </a:moveTo>
                    <a:cubicBezTo>
                      <a:pt x="239" y="1"/>
                      <a:pt x="26" y="200"/>
                      <a:pt x="11" y="457"/>
                    </a:cubicBezTo>
                    <a:cubicBezTo>
                      <a:pt x="0" y="711"/>
                      <a:pt x="185" y="924"/>
                      <a:pt x="431" y="957"/>
                    </a:cubicBezTo>
                    <a:cubicBezTo>
                      <a:pt x="442" y="957"/>
                      <a:pt x="456" y="961"/>
                      <a:pt x="467" y="961"/>
                    </a:cubicBezTo>
                    <a:lnTo>
                      <a:pt x="41161" y="2925"/>
                    </a:lnTo>
                    <a:cubicBezTo>
                      <a:pt x="41168" y="2926"/>
                      <a:pt x="41175" y="2926"/>
                      <a:pt x="41182" y="2926"/>
                    </a:cubicBezTo>
                    <a:cubicBezTo>
                      <a:pt x="41440" y="2926"/>
                      <a:pt x="41653" y="2727"/>
                      <a:pt x="41663" y="2470"/>
                    </a:cubicBezTo>
                    <a:cubicBezTo>
                      <a:pt x="41678" y="2205"/>
                      <a:pt x="41464" y="1985"/>
                      <a:pt x="41211" y="1967"/>
                    </a:cubicBezTo>
                    <a:lnTo>
                      <a:pt x="514" y="1"/>
                    </a:lnTo>
                    <a:cubicBezTo>
                      <a:pt x="508" y="1"/>
                      <a:pt x="501" y="1"/>
                      <a:pt x="49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9;p26"/>
              <p:cNvSpPr/>
              <p:nvPr/>
            </p:nvSpPr>
            <p:spPr>
              <a:xfrm flipH="1">
                <a:off x="4238575" y="1870250"/>
                <a:ext cx="487650" cy="425475"/>
              </a:xfrm>
              <a:custGeom>
                <a:avLst/>
                <a:gdLst/>
                <a:ahLst/>
                <a:cxnLst/>
                <a:rect l="l" t="t" r="r" b="b"/>
                <a:pathLst>
                  <a:path w="19506" h="17019" extrusionOk="0">
                    <a:moveTo>
                      <a:pt x="7213" y="958"/>
                    </a:moveTo>
                    <a:cubicBezTo>
                      <a:pt x="7236" y="958"/>
                      <a:pt x="7259" y="959"/>
                      <a:pt x="7281" y="961"/>
                    </a:cubicBezTo>
                    <a:cubicBezTo>
                      <a:pt x="8490" y="1117"/>
                      <a:pt x="9413" y="4968"/>
                      <a:pt x="9685" y="7652"/>
                    </a:cubicBezTo>
                    <a:cubicBezTo>
                      <a:pt x="9703" y="7841"/>
                      <a:pt x="9830" y="8000"/>
                      <a:pt x="10010" y="8058"/>
                    </a:cubicBezTo>
                    <a:cubicBezTo>
                      <a:pt x="10062" y="8075"/>
                      <a:pt x="10114" y="8083"/>
                      <a:pt x="10165" y="8083"/>
                    </a:cubicBezTo>
                    <a:cubicBezTo>
                      <a:pt x="10300" y="8083"/>
                      <a:pt x="10428" y="8025"/>
                      <a:pt x="10517" y="7921"/>
                    </a:cubicBezTo>
                    <a:cubicBezTo>
                      <a:pt x="12636" y="5542"/>
                      <a:pt x="15381" y="3032"/>
                      <a:pt x="16220" y="3032"/>
                    </a:cubicBezTo>
                    <a:cubicBezTo>
                      <a:pt x="16236" y="3032"/>
                      <a:pt x="16252" y="3033"/>
                      <a:pt x="16267" y="3035"/>
                    </a:cubicBezTo>
                    <a:cubicBezTo>
                      <a:pt x="16271" y="3042"/>
                      <a:pt x="16289" y="3079"/>
                      <a:pt x="16304" y="3158"/>
                    </a:cubicBezTo>
                    <a:cubicBezTo>
                      <a:pt x="16556" y="4707"/>
                      <a:pt x="12822" y="7392"/>
                      <a:pt x="10412" y="8720"/>
                    </a:cubicBezTo>
                    <a:cubicBezTo>
                      <a:pt x="10296" y="8781"/>
                      <a:pt x="10216" y="8886"/>
                      <a:pt x="10181" y="9010"/>
                    </a:cubicBezTo>
                    <a:cubicBezTo>
                      <a:pt x="10177" y="9006"/>
                      <a:pt x="10173" y="9002"/>
                      <a:pt x="10169" y="9002"/>
                    </a:cubicBezTo>
                    <a:cubicBezTo>
                      <a:pt x="8602" y="6578"/>
                      <a:pt x="6348" y="2391"/>
                      <a:pt x="6819" y="1178"/>
                    </a:cubicBezTo>
                    <a:cubicBezTo>
                      <a:pt x="6862" y="1066"/>
                      <a:pt x="6927" y="1008"/>
                      <a:pt x="7046" y="979"/>
                    </a:cubicBezTo>
                    <a:cubicBezTo>
                      <a:pt x="7104" y="964"/>
                      <a:pt x="7159" y="958"/>
                      <a:pt x="7213" y="958"/>
                    </a:cubicBezTo>
                    <a:close/>
                    <a:moveTo>
                      <a:pt x="2367" y="4641"/>
                    </a:moveTo>
                    <a:cubicBezTo>
                      <a:pt x="2420" y="4641"/>
                      <a:pt x="2479" y="4644"/>
                      <a:pt x="2545" y="4652"/>
                    </a:cubicBezTo>
                    <a:cubicBezTo>
                      <a:pt x="4108" y="4855"/>
                      <a:pt x="6981" y="7294"/>
                      <a:pt x="8649" y="8868"/>
                    </a:cubicBezTo>
                    <a:cubicBezTo>
                      <a:pt x="8505" y="8930"/>
                      <a:pt x="8342" y="8995"/>
                      <a:pt x="8172" y="9067"/>
                    </a:cubicBezTo>
                    <a:cubicBezTo>
                      <a:pt x="8175" y="8861"/>
                      <a:pt x="8045" y="8673"/>
                      <a:pt x="7846" y="8604"/>
                    </a:cubicBezTo>
                    <a:cubicBezTo>
                      <a:pt x="5519" y="7829"/>
                      <a:pt x="2107" y="6263"/>
                      <a:pt x="1803" y="5199"/>
                    </a:cubicBezTo>
                    <a:cubicBezTo>
                      <a:pt x="1778" y="5098"/>
                      <a:pt x="1766" y="4982"/>
                      <a:pt x="1900" y="4823"/>
                    </a:cubicBezTo>
                    <a:cubicBezTo>
                      <a:pt x="1970" y="4740"/>
                      <a:pt x="2089" y="4641"/>
                      <a:pt x="2367" y="4641"/>
                    </a:cubicBezTo>
                    <a:close/>
                    <a:moveTo>
                      <a:pt x="6718" y="9513"/>
                    </a:moveTo>
                    <a:cubicBezTo>
                      <a:pt x="6832" y="9513"/>
                      <a:pt x="6944" y="9514"/>
                      <a:pt x="7054" y="9516"/>
                    </a:cubicBezTo>
                    <a:cubicBezTo>
                      <a:pt x="5105" y="10279"/>
                      <a:pt x="2533" y="11172"/>
                      <a:pt x="1356" y="11172"/>
                    </a:cubicBezTo>
                    <a:cubicBezTo>
                      <a:pt x="1276" y="11172"/>
                      <a:pt x="1203" y="11168"/>
                      <a:pt x="1137" y="11159"/>
                    </a:cubicBezTo>
                    <a:cubicBezTo>
                      <a:pt x="1021" y="11145"/>
                      <a:pt x="985" y="11119"/>
                      <a:pt x="981" y="11119"/>
                    </a:cubicBezTo>
                    <a:cubicBezTo>
                      <a:pt x="1422" y="9909"/>
                      <a:pt x="4417" y="9513"/>
                      <a:pt x="6718" y="9513"/>
                    </a:cubicBezTo>
                    <a:close/>
                    <a:moveTo>
                      <a:pt x="11168" y="9610"/>
                    </a:moveTo>
                    <a:cubicBezTo>
                      <a:pt x="11946" y="9610"/>
                      <a:pt x="13491" y="9636"/>
                      <a:pt x="14971" y="9827"/>
                    </a:cubicBezTo>
                    <a:cubicBezTo>
                      <a:pt x="17690" y="10174"/>
                      <a:pt x="18258" y="10815"/>
                      <a:pt x="18377" y="11076"/>
                    </a:cubicBezTo>
                    <a:cubicBezTo>
                      <a:pt x="18413" y="11152"/>
                      <a:pt x="18518" y="11383"/>
                      <a:pt x="18199" y="11868"/>
                    </a:cubicBezTo>
                    <a:cubicBezTo>
                      <a:pt x="18073" y="12064"/>
                      <a:pt x="17808" y="12163"/>
                      <a:pt x="17412" y="12163"/>
                    </a:cubicBezTo>
                    <a:cubicBezTo>
                      <a:pt x="17287" y="12163"/>
                      <a:pt x="17149" y="12153"/>
                      <a:pt x="16998" y="12133"/>
                    </a:cubicBezTo>
                    <a:cubicBezTo>
                      <a:pt x="15272" y="11912"/>
                      <a:pt x="12638" y="10478"/>
                      <a:pt x="11168" y="9610"/>
                    </a:cubicBezTo>
                    <a:close/>
                    <a:moveTo>
                      <a:pt x="10398" y="10642"/>
                    </a:moveTo>
                    <a:lnTo>
                      <a:pt x="10398" y="10642"/>
                    </a:lnTo>
                    <a:cubicBezTo>
                      <a:pt x="12182" y="12589"/>
                      <a:pt x="13695" y="14706"/>
                      <a:pt x="13463" y="15292"/>
                    </a:cubicBezTo>
                    <a:cubicBezTo>
                      <a:pt x="13437" y="15353"/>
                      <a:pt x="13285" y="15397"/>
                      <a:pt x="13075" y="15400"/>
                    </a:cubicBezTo>
                    <a:cubicBezTo>
                      <a:pt x="13059" y="15401"/>
                      <a:pt x="13043" y="15401"/>
                      <a:pt x="13028" y="15401"/>
                    </a:cubicBezTo>
                    <a:cubicBezTo>
                      <a:pt x="11258" y="15401"/>
                      <a:pt x="10623" y="12615"/>
                      <a:pt x="10398" y="10642"/>
                    </a:cubicBezTo>
                    <a:close/>
                    <a:moveTo>
                      <a:pt x="9217" y="9748"/>
                    </a:moveTo>
                    <a:lnTo>
                      <a:pt x="9217" y="9748"/>
                    </a:lnTo>
                    <a:cubicBezTo>
                      <a:pt x="8455" y="12415"/>
                      <a:pt x="6888" y="16063"/>
                      <a:pt x="5389" y="16063"/>
                    </a:cubicBezTo>
                    <a:cubicBezTo>
                      <a:pt x="5350" y="16063"/>
                      <a:pt x="5312" y="16060"/>
                      <a:pt x="5273" y="16055"/>
                    </a:cubicBezTo>
                    <a:cubicBezTo>
                      <a:pt x="5067" y="16030"/>
                      <a:pt x="4846" y="15925"/>
                      <a:pt x="4626" y="15748"/>
                    </a:cubicBezTo>
                    <a:cubicBezTo>
                      <a:pt x="4604" y="15730"/>
                      <a:pt x="4564" y="15701"/>
                      <a:pt x="4560" y="15585"/>
                    </a:cubicBezTo>
                    <a:cubicBezTo>
                      <a:pt x="4524" y="14445"/>
                      <a:pt x="7307" y="11492"/>
                      <a:pt x="9217" y="9748"/>
                    </a:cubicBezTo>
                    <a:close/>
                    <a:moveTo>
                      <a:pt x="7203" y="0"/>
                    </a:moveTo>
                    <a:cubicBezTo>
                      <a:pt x="7072" y="0"/>
                      <a:pt x="6940" y="17"/>
                      <a:pt x="6807" y="53"/>
                    </a:cubicBezTo>
                    <a:cubicBezTo>
                      <a:pt x="6388" y="158"/>
                      <a:pt x="6084" y="430"/>
                      <a:pt x="5925" y="831"/>
                    </a:cubicBezTo>
                    <a:cubicBezTo>
                      <a:pt x="5439" y="2076"/>
                      <a:pt x="6587" y="4667"/>
                      <a:pt x="7712" y="6740"/>
                    </a:cubicBezTo>
                    <a:cubicBezTo>
                      <a:pt x="6117" y="5384"/>
                      <a:pt x="4076" y="3886"/>
                      <a:pt x="2664" y="3704"/>
                    </a:cubicBezTo>
                    <a:cubicBezTo>
                      <a:pt x="2559" y="3690"/>
                      <a:pt x="2459" y="3684"/>
                      <a:pt x="2364" y="3684"/>
                    </a:cubicBezTo>
                    <a:cubicBezTo>
                      <a:pt x="1745" y="3684"/>
                      <a:pt x="1374" y="3959"/>
                      <a:pt x="1166" y="4208"/>
                    </a:cubicBezTo>
                    <a:cubicBezTo>
                      <a:pt x="854" y="4584"/>
                      <a:pt x="757" y="5015"/>
                      <a:pt x="884" y="5459"/>
                    </a:cubicBezTo>
                    <a:cubicBezTo>
                      <a:pt x="1231" y="6679"/>
                      <a:pt x="3377" y="7837"/>
                      <a:pt x="5175" y="8611"/>
                    </a:cubicBezTo>
                    <a:cubicBezTo>
                      <a:pt x="3164" y="8756"/>
                      <a:pt x="637" y="9256"/>
                      <a:pt x="131" y="10819"/>
                    </a:cubicBezTo>
                    <a:cubicBezTo>
                      <a:pt x="1" y="11221"/>
                      <a:pt x="98" y="11499"/>
                      <a:pt x="200" y="11662"/>
                    </a:cubicBezTo>
                    <a:cubicBezTo>
                      <a:pt x="355" y="11908"/>
                      <a:pt x="630" y="12060"/>
                      <a:pt x="1018" y="12107"/>
                    </a:cubicBezTo>
                    <a:cubicBezTo>
                      <a:pt x="1112" y="12119"/>
                      <a:pt x="1216" y="12125"/>
                      <a:pt x="1328" y="12125"/>
                    </a:cubicBezTo>
                    <a:cubicBezTo>
                      <a:pt x="2659" y="12125"/>
                      <a:pt x="5125" y="11287"/>
                      <a:pt x="6977" y="10577"/>
                    </a:cubicBezTo>
                    <a:lnTo>
                      <a:pt x="6977" y="10577"/>
                    </a:lnTo>
                    <a:cubicBezTo>
                      <a:pt x="5436" y="12143"/>
                      <a:pt x="3565" y="14322"/>
                      <a:pt x="3602" y="15614"/>
                    </a:cubicBezTo>
                    <a:cubicBezTo>
                      <a:pt x="3612" y="15980"/>
                      <a:pt x="3760" y="16287"/>
                      <a:pt x="4032" y="16501"/>
                    </a:cubicBezTo>
                    <a:cubicBezTo>
                      <a:pt x="4390" y="16787"/>
                      <a:pt x="4766" y="16957"/>
                      <a:pt x="5154" y="17004"/>
                    </a:cubicBezTo>
                    <a:cubicBezTo>
                      <a:pt x="5233" y="17014"/>
                      <a:pt x="5311" y="17019"/>
                      <a:pt x="5389" y="17019"/>
                    </a:cubicBezTo>
                    <a:cubicBezTo>
                      <a:pt x="7314" y="17019"/>
                      <a:pt x="8777" y="13949"/>
                      <a:pt x="9586" y="11706"/>
                    </a:cubicBezTo>
                    <a:cubicBezTo>
                      <a:pt x="9927" y="13638"/>
                      <a:pt x="10745" y="16088"/>
                      <a:pt x="12699" y="16341"/>
                    </a:cubicBezTo>
                    <a:cubicBezTo>
                      <a:pt x="12807" y="16353"/>
                      <a:pt x="12918" y="16360"/>
                      <a:pt x="13031" y="16360"/>
                    </a:cubicBezTo>
                    <a:cubicBezTo>
                      <a:pt x="13054" y="16360"/>
                      <a:pt x="13077" y="16360"/>
                      <a:pt x="13100" y="16359"/>
                    </a:cubicBezTo>
                    <a:cubicBezTo>
                      <a:pt x="13907" y="16337"/>
                      <a:pt x="14226" y="15958"/>
                      <a:pt x="14349" y="15646"/>
                    </a:cubicBezTo>
                    <a:cubicBezTo>
                      <a:pt x="14740" y="14673"/>
                      <a:pt x="13538" y="12863"/>
                      <a:pt x="12275" y="11333"/>
                    </a:cubicBezTo>
                    <a:lnTo>
                      <a:pt x="12275" y="11333"/>
                    </a:lnTo>
                    <a:cubicBezTo>
                      <a:pt x="13741" y="12107"/>
                      <a:pt x="15522" y="12910"/>
                      <a:pt x="16878" y="13084"/>
                    </a:cubicBezTo>
                    <a:cubicBezTo>
                      <a:pt x="17063" y="13108"/>
                      <a:pt x="17237" y="13119"/>
                      <a:pt x="17401" y="13119"/>
                    </a:cubicBezTo>
                    <a:cubicBezTo>
                      <a:pt x="18146" y="13119"/>
                      <a:pt x="18682" y="12877"/>
                      <a:pt x="18999" y="12394"/>
                    </a:cubicBezTo>
                    <a:cubicBezTo>
                      <a:pt x="19506" y="11629"/>
                      <a:pt x="19415" y="11036"/>
                      <a:pt x="19249" y="10674"/>
                    </a:cubicBezTo>
                    <a:cubicBezTo>
                      <a:pt x="18833" y="9770"/>
                      <a:pt x="17476" y="9183"/>
                      <a:pt x="15095" y="8876"/>
                    </a:cubicBezTo>
                    <a:cubicBezTo>
                      <a:pt x="14124" y="8753"/>
                      <a:pt x="13147" y="8695"/>
                      <a:pt x="12355" y="8669"/>
                    </a:cubicBezTo>
                    <a:cubicBezTo>
                      <a:pt x="14363" y="7388"/>
                      <a:pt x="17573" y="4996"/>
                      <a:pt x="17248" y="3002"/>
                    </a:cubicBezTo>
                    <a:cubicBezTo>
                      <a:pt x="17125" y="2257"/>
                      <a:pt x="16608" y="2112"/>
                      <a:pt x="16390" y="2083"/>
                    </a:cubicBezTo>
                    <a:cubicBezTo>
                      <a:pt x="16350" y="2078"/>
                      <a:pt x="16309" y="2076"/>
                      <a:pt x="16266" y="2076"/>
                    </a:cubicBezTo>
                    <a:cubicBezTo>
                      <a:pt x="14841" y="2076"/>
                      <a:pt x="12024" y="4879"/>
                      <a:pt x="10506" y="6509"/>
                    </a:cubicBezTo>
                    <a:cubicBezTo>
                      <a:pt x="10202" y="4381"/>
                      <a:pt x="9362" y="263"/>
                      <a:pt x="7401" y="13"/>
                    </a:cubicBezTo>
                    <a:cubicBezTo>
                      <a:pt x="7336" y="4"/>
                      <a:pt x="7270" y="0"/>
                      <a:pt x="720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40;p26"/>
              <p:cNvSpPr/>
              <p:nvPr/>
            </p:nvSpPr>
            <p:spPr>
              <a:xfrm flipH="1">
                <a:off x="4454875" y="1836350"/>
                <a:ext cx="74050" cy="963850"/>
              </a:xfrm>
              <a:custGeom>
                <a:avLst/>
                <a:gdLst/>
                <a:ahLst/>
                <a:cxnLst/>
                <a:rect l="l" t="t" r="r" b="b"/>
                <a:pathLst>
                  <a:path w="2962" h="38554" extrusionOk="0">
                    <a:moveTo>
                      <a:pt x="2469" y="0"/>
                    </a:moveTo>
                    <a:cubicBezTo>
                      <a:pt x="2219" y="0"/>
                      <a:pt x="2006" y="198"/>
                      <a:pt x="1992" y="453"/>
                    </a:cubicBezTo>
                    <a:lnTo>
                      <a:pt x="12" y="38050"/>
                    </a:lnTo>
                    <a:cubicBezTo>
                      <a:pt x="1" y="38303"/>
                      <a:pt x="186" y="38520"/>
                      <a:pt x="432" y="38553"/>
                    </a:cubicBezTo>
                    <a:lnTo>
                      <a:pt x="468" y="38553"/>
                    </a:lnTo>
                    <a:cubicBezTo>
                      <a:pt x="477" y="38553"/>
                      <a:pt x="486" y="38553"/>
                      <a:pt x="495" y="38553"/>
                    </a:cubicBezTo>
                    <a:cubicBezTo>
                      <a:pt x="747" y="38553"/>
                      <a:pt x="957" y="38355"/>
                      <a:pt x="971" y="38100"/>
                    </a:cubicBezTo>
                    <a:lnTo>
                      <a:pt x="2950" y="505"/>
                    </a:lnTo>
                    <a:cubicBezTo>
                      <a:pt x="2962" y="240"/>
                      <a:pt x="2784" y="12"/>
                      <a:pt x="2494" y="1"/>
                    </a:cubicBezTo>
                    <a:cubicBezTo>
                      <a:pt x="2486" y="0"/>
                      <a:pt x="2477" y="0"/>
                      <a:pt x="246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11115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0" y="1225689"/>
            <a:ext cx="11998960" cy="5262979"/>
          </a:xfrm>
          <a:prstGeom prst="rect">
            <a:avLst/>
          </a:prstGeom>
        </p:spPr>
        <p:txBody>
          <a:bodyPr wrap="square">
            <a:spAutoFit/>
          </a:bodyPr>
          <a:lstStyle/>
          <a:p>
            <a:r>
              <a:rPr lang="en-US" sz="2400" dirty="0">
                <a:solidFill>
                  <a:srgbClr val="333333"/>
                </a:solidFill>
                <a:latin typeface="Times New Roman" panose="02020603050405020304" pitchFamily="18" charset="0"/>
                <a:cs typeface="Times New Roman" panose="02020603050405020304" pitchFamily="18" charset="0"/>
              </a:rPr>
              <a:t>1. Your father likes salty food, but you think it is necessary to reduce the amount of salt in his food. Otherwise, his health will suffer. You share your opinion with him.</a:t>
            </a:r>
          </a:p>
          <a:p>
            <a:r>
              <a:rPr lang="en-US" sz="2400" dirty="0">
                <a:solidFill>
                  <a:srgbClr val="333333"/>
                </a:solidFill>
                <a:latin typeface="Times New Roman" panose="02020603050405020304" pitchFamily="18" charset="0"/>
                <a:cs typeface="Times New Roman" panose="02020603050405020304" pitchFamily="18" charset="0"/>
              </a:rPr>
              <a:t>→ .</a:t>
            </a:r>
          </a:p>
          <a:p>
            <a:r>
              <a:rPr lang="en-US" sz="2400" dirty="0">
                <a:solidFill>
                  <a:srgbClr val="333333"/>
                </a:solidFill>
                <a:latin typeface="Times New Roman" panose="02020603050405020304" pitchFamily="18" charset="0"/>
                <a:cs typeface="Times New Roman" panose="02020603050405020304" pitchFamily="18" charset="0"/>
              </a:rPr>
              <a:t>2. Your brother is a good eater. He’s able to eat three bowls of rice when he’s hungry. You tell this to your friend.</a:t>
            </a:r>
          </a:p>
          <a:p>
            <a:r>
              <a:rPr lang="en-US" sz="2400" dirty="0">
                <a:solidFill>
                  <a:srgbClr val="333333"/>
                </a:solidFill>
                <a:latin typeface="Times New Roman" panose="02020603050405020304" pitchFamily="18" charset="0"/>
                <a:cs typeface="Times New Roman" panose="02020603050405020304" pitchFamily="18" charset="0"/>
              </a:rPr>
              <a:t>→ .</a:t>
            </a:r>
          </a:p>
          <a:p>
            <a:r>
              <a:rPr lang="en-US" sz="2400" dirty="0">
                <a:solidFill>
                  <a:srgbClr val="333333"/>
                </a:solidFill>
                <a:latin typeface="Times New Roman" panose="02020603050405020304" pitchFamily="18" charset="0"/>
                <a:cs typeface="Times New Roman" panose="02020603050405020304" pitchFamily="18" charset="0"/>
              </a:rPr>
              <a:t>3. You want to take a cooking class. Your mum agrees but asks you to choose a class at the weekend. Here is what she says to you.</a:t>
            </a:r>
          </a:p>
          <a:p>
            <a:r>
              <a:rPr lang="en-US" sz="2400" dirty="0">
                <a:solidFill>
                  <a:srgbClr val="333333"/>
                </a:solidFill>
                <a:latin typeface="Times New Roman" panose="02020603050405020304" pitchFamily="18" charset="0"/>
                <a:cs typeface="Times New Roman" panose="02020603050405020304" pitchFamily="18" charset="0"/>
              </a:rPr>
              <a:t>→ .</a:t>
            </a:r>
          </a:p>
          <a:p>
            <a:r>
              <a:rPr lang="en-US" sz="2400" dirty="0">
                <a:solidFill>
                  <a:srgbClr val="333333"/>
                </a:solidFill>
                <a:latin typeface="Times New Roman" panose="02020603050405020304" pitchFamily="18" charset="0"/>
                <a:cs typeface="Times New Roman" panose="02020603050405020304" pitchFamily="18" charset="0"/>
              </a:rPr>
              <a:t>4. Your friend offers you a slice of pork, but you see that it is undercooked. You refuse because it is possible that you will have a stomachache. You tell this to her.</a:t>
            </a:r>
          </a:p>
          <a:p>
            <a:r>
              <a:rPr lang="en-US" sz="2400" dirty="0">
                <a:solidFill>
                  <a:srgbClr val="333333"/>
                </a:solidFill>
                <a:latin typeface="Times New Roman" panose="02020603050405020304" pitchFamily="18" charset="0"/>
                <a:cs typeface="Times New Roman" panose="02020603050405020304" pitchFamily="18" charset="0"/>
              </a:rPr>
              <a:t>→ .</a:t>
            </a:r>
          </a:p>
          <a:p>
            <a:r>
              <a:rPr lang="en-US" sz="2400" dirty="0">
                <a:solidFill>
                  <a:srgbClr val="333333"/>
                </a:solidFill>
                <a:latin typeface="Times New Roman" panose="02020603050405020304" pitchFamily="18" charset="0"/>
                <a:cs typeface="Times New Roman" panose="02020603050405020304" pitchFamily="18" charset="0"/>
              </a:rPr>
              <a:t>5. Your sister is making a cake. You advise her to whisk the eggs for 10 minutes so that the cake is lighter</a:t>
            </a:r>
          </a:p>
        </p:txBody>
      </p:sp>
      <p:sp>
        <p:nvSpPr>
          <p:cNvPr id="5" name="Rectangle 4"/>
          <p:cNvSpPr/>
          <p:nvPr/>
        </p:nvSpPr>
        <p:spPr>
          <a:xfrm>
            <a:off x="132080" y="91440"/>
            <a:ext cx="11765280" cy="995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 What will you say in these situations? Use suitable modal verbs with conditional sentences type 1.</a:t>
            </a:r>
          </a:p>
        </p:txBody>
      </p:sp>
      <p:sp>
        <p:nvSpPr>
          <p:cNvPr id="6" name="Rectangle 3"/>
          <p:cNvSpPr>
            <a:spLocks noChangeArrowheads="1"/>
          </p:cNvSpPr>
          <p:nvPr/>
        </p:nvSpPr>
        <p:spPr bwMode="auto">
          <a:xfrm>
            <a:off x="568960" y="1934835"/>
            <a:ext cx="116230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altLang="en-US" sz="2400" dirty="0">
                <a:solidFill>
                  <a:srgbClr val="0000FF"/>
                </a:solidFill>
                <a:cs typeface="Arial" panose="020B0604020202020204" pitchFamily="34" charset="0"/>
              </a:rPr>
              <a:t>If you want to have good health, you must reduce the amount of salt in your food.</a:t>
            </a:r>
          </a:p>
        </p:txBody>
      </p:sp>
      <p:sp>
        <p:nvSpPr>
          <p:cNvPr id="7" name="Rectangle 4"/>
          <p:cNvSpPr>
            <a:spLocks noChangeArrowheads="1"/>
          </p:cNvSpPr>
          <p:nvPr/>
        </p:nvSpPr>
        <p:spPr bwMode="auto">
          <a:xfrm>
            <a:off x="568960" y="3077850"/>
            <a:ext cx="7451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en-US" sz="2400" dirty="0">
                <a:solidFill>
                  <a:srgbClr val="0000FF"/>
                </a:solidFill>
                <a:cs typeface="Arial" panose="020B0604020202020204" pitchFamily="34" charset="0"/>
              </a:rPr>
              <a:t>If my brother is hungry, he can eat three bowls of rice.</a:t>
            </a:r>
          </a:p>
        </p:txBody>
      </p:sp>
      <p:sp>
        <p:nvSpPr>
          <p:cNvPr id="8" name="Rectangle 5"/>
          <p:cNvSpPr>
            <a:spLocks noChangeArrowheads="1"/>
          </p:cNvSpPr>
          <p:nvPr/>
        </p:nvSpPr>
        <p:spPr bwMode="auto">
          <a:xfrm>
            <a:off x="568960" y="4170050"/>
            <a:ext cx="7148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en-US" sz="2400" dirty="0">
                <a:solidFill>
                  <a:srgbClr val="0000FF"/>
                </a:solidFill>
                <a:cs typeface="Arial" panose="020B0604020202020204" pitchFamily="34" charset="0"/>
              </a:rPr>
              <a:t>You can take a cooking class if it is at the weekend.</a:t>
            </a:r>
          </a:p>
        </p:txBody>
      </p:sp>
      <p:sp>
        <p:nvSpPr>
          <p:cNvPr id="9" name="Rectangle 6"/>
          <p:cNvSpPr>
            <a:spLocks noChangeArrowheads="1"/>
          </p:cNvSpPr>
          <p:nvPr/>
        </p:nvSpPr>
        <p:spPr bwMode="auto">
          <a:xfrm>
            <a:off x="568960" y="5261620"/>
            <a:ext cx="8010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en-US" sz="2400" dirty="0">
                <a:solidFill>
                  <a:srgbClr val="0000FF"/>
                </a:solidFill>
                <a:cs typeface="Arial" panose="020B0604020202020204" pitchFamily="34" charset="0"/>
              </a:rPr>
              <a:t>If I eat this undercooked pork, I may have a stomachache.</a:t>
            </a:r>
          </a:p>
        </p:txBody>
      </p:sp>
      <p:sp>
        <p:nvSpPr>
          <p:cNvPr id="10" name="Rectangle 7"/>
          <p:cNvSpPr>
            <a:spLocks noChangeArrowheads="1"/>
          </p:cNvSpPr>
          <p:nvPr/>
        </p:nvSpPr>
        <p:spPr bwMode="auto">
          <a:xfrm>
            <a:off x="355600" y="6344187"/>
            <a:ext cx="11541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r>
              <a:rPr 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a:solidFill>
                  <a:srgbClr val="0000FF"/>
                </a:solidFill>
                <a:cs typeface="Arial" panose="020B0604020202020204" pitchFamily="34" charset="0"/>
              </a:rPr>
              <a:t>You should whisk the eggs for 10 minutes if you want a lighter cake.</a:t>
            </a:r>
          </a:p>
        </p:txBody>
      </p:sp>
    </p:spTree>
    <p:extLst>
      <p:ext uri="{BB962C8B-B14F-4D97-AF65-F5344CB8AC3E}">
        <p14:creationId xmlns:p14="http://schemas.microsoft.com/office/powerpoint/2010/main" val="136982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1"/>
        <p:cNvGrpSpPr/>
        <p:nvPr/>
      </p:nvGrpSpPr>
      <p:grpSpPr>
        <a:xfrm>
          <a:off x="0" y="0"/>
          <a:ext cx="0" cy="0"/>
          <a:chOff x="0" y="0"/>
          <a:chExt cx="0" cy="0"/>
        </a:xfrm>
      </p:grpSpPr>
      <p:grpSp>
        <p:nvGrpSpPr>
          <p:cNvPr id="382" name="Google Shape;382;p30"/>
          <p:cNvGrpSpPr/>
          <p:nvPr/>
        </p:nvGrpSpPr>
        <p:grpSpPr>
          <a:xfrm>
            <a:off x="-166722" y="226917"/>
            <a:ext cx="12215848" cy="6307233"/>
            <a:chOff x="865275" y="434466"/>
            <a:chExt cx="9394084" cy="4016708"/>
          </a:xfrm>
        </p:grpSpPr>
        <p:grpSp>
          <p:nvGrpSpPr>
            <p:cNvPr id="383" name="Google Shape;383;p30"/>
            <p:cNvGrpSpPr/>
            <p:nvPr/>
          </p:nvGrpSpPr>
          <p:grpSpPr>
            <a:xfrm>
              <a:off x="5922585" y="441383"/>
              <a:ext cx="2132141" cy="1454449"/>
              <a:chOff x="5922585" y="441383"/>
              <a:chExt cx="2132141" cy="1454449"/>
            </a:xfrm>
          </p:grpSpPr>
          <p:grpSp>
            <p:nvGrpSpPr>
              <p:cNvPr id="384" name="Google Shape;384;p30"/>
              <p:cNvGrpSpPr/>
              <p:nvPr/>
            </p:nvGrpSpPr>
            <p:grpSpPr>
              <a:xfrm>
                <a:off x="6578931" y="441383"/>
                <a:ext cx="1475795" cy="1454449"/>
                <a:chOff x="6578931" y="441383"/>
                <a:chExt cx="1475795" cy="1454449"/>
              </a:xfrm>
            </p:grpSpPr>
            <p:sp>
              <p:nvSpPr>
                <p:cNvPr id="385" name="Google Shape;385;p30"/>
                <p:cNvSpPr/>
                <p:nvPr/>
              </p:nvSpPr>
              <p:spPr>
                <a:xfrm>
                  <a:off x="6727091" y="441383"/>
                  <a:ext cx="899466" cy="846264"/>
                </a:xfrm>
                <a:custGeom>
                  <a:avLst/>
                  <a:gdLst/>
                  <a:ahLst/>
                  <a:cxnLst/>
                  <a:rect l="l" t="t" r="r" b="b"/>
                  <a:pathLst>
                    <a:path w="10533" h="9910" extrusionOk="0">
                      <a:moveTo>
                        <a:pt x="9608" y="0"/>
                      </a:moveTo>
                      <a:lnTo>
                        <a:pt x="9608" y="0"/>
                      </a:lnTo>
                      <a:cubicBezTo>
                        <a:pt x="9602" y="0"/>
                        <a:pt x="9594" y="2"/>
                        <a:pt x="9584" y="6"/>
                      </a:cubicBezTo>
                      <a:cubicBezTo>
                        <a:pt x="7446" y="842"/>
                        <a:pt x="9053" y="3206"/>
                        <a:pt x="6584" y="4968"/>
                      </a:cubicBezTo>
                      <a:cubicBezTo>
                        <a:pt x="5399" y="5814"/>
                        <a:pt x="4068" y="6034"/>
                        <a:pt x="3004" y="6034"/>
                      </a:cubicBezTo>
                      <a:cubicBezTo>
                        <a:pt x="1854" y="6034"/>
                        <a:pt x="1017" y="5777"/>
                        <a:pt x="1017" y="5777"/>
                      </a:cubicBezTo>
                      <a:lnTo>
                        <a:pt x="1017" y="5777"/>
                      </a:lnTo>
                      <a:cubicBezTo>
                        <a:pt x="0" y="6036"/>
                        <a:pt x="1303" y="9481"/>
                        <a:pt x="1303" y="9481"/>
                      </a:cubicBezTo>
                      <a:cubicBezTo>
                        <a:pt x="1303" y="9481"/>
                        <a:pt x="2079" y="9909"/>
                        <a:pt x="3433" y="9909"/>
                      </a:cubicBezTo>
                      <a:cubicBezTo>
                        <a:pt x="4376" y="9909"/>
                        <a:pt x="5600" y="9701"/>
                        <a:pt x="7036" y="8995"/>
                      </a:cubicBezTo>
                      <a:cubicBezTo>
                        <a:pt x="10533" y="7275"/>
                        <a:pt x="9034" y="2291"/>
                        <a:pt x="8978" y="1527"/>
                      </a:cubicBezTo>
                      <a:cubicBezTo>
                        <a:pt x="8928" y="803"/>
                        <a:pt x="9720" y="0"/>
                        <a:pt x="9608"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30"/>
                <p:cNvSpPr/>
                <p:nvPr/>
              </p:nvSpPr>
              <p:spPr>
                <a:xfrm>
                  <a:off x="6578931" y="912422"/>
                  <a:ext cx="389999" cy="407505"/>
                </a:xfrm>
                <a:custGeom>
                  <a:avLst/>
                  <a:gdLst/>
                  <a:ahLst/>
                  <a:cxnLst/>
                  <a:rect l="l" t="t" r="r" b="b"/>
                  <a:pathLst>
                    <a:path w="4567" h="4772" extrusionOk="0">
                      <a:moveTo>
                        <a:pt x="570" y="0"/>
                      </a:moveTo>
                      <a:cubicBezTo>
                        <a:pt x="483" y="0"/>
                        <a:pt x="394" y="1"/>
                        <a:pt x="302" y="1"/>
                      </a:cubicBezTo>
                      <a:cubicBezTo>
                        <a:pt x="1" y="4"/>
                        <a:pt x="1397" y="4213"/>
                        <a:pt x="1397" y="4213"/>
                      </a:cubicBezTo>
                      <a:cubicBezTo>
                        <a:pt x="1397" y="4213"/>
                        <a:pt x="3183" y="4772"/>
                        <a:pt x="3876" y="4772"/>
                      </a:cubicBezTo>
                      <a:cubicBezTo>
                        <a:pt x="3950" y="4772"/>
                        <a:pt x="4012" y="4765"/>
                        <a:pt x="4058" y="4751"/>
                      </a:cubicBezTo>
                      <a:cubicBezTo>
                        <a:pt x="4529" y="4601"/>
                        <a:pt x="4566" y="517"/>
                        <a:pt x="4566" y="517"/>
                      </a:cubicBezTo>
                      <a:cubicBezTo>
                        <a:pt x="2424" y="38"/>
                        <a:pt x="1696" y="0"/>
                        <a:pt x="570"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30"/>
                <p:cNvSpPr/>
                <p:nvPr/>
              </p:nvSpPr>
              <p:spPr>
                <a:xfrm>
                  <a:off x="7348765" y="1182954"/>
                  <a:ext cx="87188" cy="95386"/>
                </a:xfrm>
                <a:custGeom>
                  <a:avLst/>
                  <a:gdLst/>
                  <a:ahLst/>
                  <a:cxnLst/>
                  <a:rect l="l" t="t" r="r" b="b"/>
                  <a:pathLst>
                    <a:path w="1021" h="1117" extrusionOk="0">
                      <a:moveTo>
                        <a:pt x="91" y="0"/>
                      </a:moveTo>
                      <a:cubicBezTo>
                        <a:pt x="74" y="0"/>
                        <a:pt x="57" y="6"/>
                        <a:pt x="42" y="17"/>
                      </a:cubicBezTo>
                      <a:cubicBezTo>
                        <a:pt x="8" y="43"/>
                        <a:pt x="1" y="92"/>
                        <a:pt x="27" y="127"/>
                      </a:cubicBezTo>
                      <a:cubicBezTo>
                        <a:pt x="30" y="130"/>
                        <a:pt x="317" y="495"/>
                        <a:pt x="878" y="1090"/>
                      </a:cubicBezTo>
                      <a:cubicBezTo>
                        <a:pt x="892" y="1108"/>
                        <a:pt x="915" y="1117"/>
                        <a:pt x="934" y="1117"/>
                      </a:cubicBezTo>
                      <a:cubicBezTo>
                        <a:pt x="953" y="1117"/>
                        <a:pt x="972" y="1108"/>
                        <a:pt x="986" y="1094"/>
                      </a:cubicBezTo>
                      <a:cubicBezTo>
                        <a:pt x="1020" y="1063"/>
                        <a:pt x="1020" y="1015"/>
                        <a:pt x="991" y="985"/>
                      </a:cubicBezTo>
                      <a:cubicBezTo>
                        <a:pt x="433" y="394"/>
                        <a:pt x="155" y="33"/>
                        <a:pt x="150" y="29"/>
                      </a:cubicBezTo>
                      <a:cubicBezTo>
                        <a:pt x="136" y="10"/>
                        <a:pt x="114" y="0"/>
                        <a:pt x="91"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30"/>
                <p:cNvSpPr/>
                <p:nvPr/>
              </p:nvSpPr>
              <p:spPr>
                <a:xfrm>
                  <a:off x="7279339" y="997903"/>
                  <a:ext cx="775387" cy="757112"/>
                </a:xfrm>
                <a:custGeom>
                  <a:avLst/>
                  <a:gdLst/>
                  <a:ahLst/>
                  <a:cxnLst/>
                  <a:rect l="l" t="t" r="r" b="b"/>
                  <a:pathLst>
                    <a:path w="9080" h="8866" extrusionOk="0">
                      <a:moveTo>
                        <a:pt x="4577" y="1"/>
                      </a:moveTo>
                      <a:lnTo>
                        <a:pt x="0" y="4183"/>
                      </a:lnTo>
                      <a:lnTo>
                        <a:pt x="4085" y="8866"/>
                      </a:lnTo>
                      <a:lnTo>
                        <a:pt x="9079" y="4540"/>
                      </a:lnTo>
                      <a:lnTo>
                        <a:pt x="4577" y="1"/>
                      </a:lnTo>
                      <a:close/>
                    </a:path>
                  </a:pathLst>
                </a:custGeom>
                <a:solidFill>
                  <a:srgbClr val="F8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389;p30"/>
                <p:cNvSpPr/>
                <p:nvPr/>
              </p:nvSpPr>
              <p:spPr>
                <a:xfrm>
                  <a:off x="7120846" y="1165363"/>
                  <a:ext cx="716208" cy="730469"/>
                </a:xfrm>
                <a:custGeom>
                  <a:avLst/>
                  <a:gdLst/>
                  <a:ahLst/>
                  <a:cxnLst/>
                  <a:rect l="l" t="t" r="r" b="b"/>
                  <a:pathLst>
                    <a:path w="8387" h="8554" extrusionOk="0">
                      <a:moveTo>
                        <a:pt x="5854" y="1"/>
                      </a:moveTo>
                      <a:lnTo>
                        <a:pt x="1" y="2049"/>
                      </a:lnTo>
                      <a:lnTo>
                        <a:pt x="2090" y="8553"/>
                      </a:lnTo>
                      <a:lnTo>
                        <a:pt x="8387" y="6559"/>
                      </a:lnTo>
                      <a:lnTo>
                        <a:pt x="585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30"/>
                <p:cNvSpPr/>
                <p:nvPr/>
              </p:nvSpPr>
              <p:spPr>
                <a:xfrm>
                  <a:off x="7196421" y="903200"/>
                  <a:ext cx="361306" cy="333980"/>
                </a:xfrm>
                <a:custGeom>
                  <a:avLst/>
                  <a:gdLst/>
                  <a:ahLst/>
                  <a:cxnLst/>
                  <a:rect l="l" t="t" r="r" b="b"/>
                  <a:pathLst>
                    <a:path w="4231" h="3911" extrusionOk="0">
                      <a:moveTo>
                        <a:pt x="450" y="0"/>
                      </a:moveTo>
                      <a:cubicBezTo>
                        <a:pt x="217" y="0"/>
                        <a:pt x="74" y="32"/>
                        <a:pt x="68" y="34"/>
                      </a:cubicBezTo>
                      <a:cubicBezTo>
                        <a:pt x="23" y="45"/>
                        <a:pt x="0" y="86"/>
                        <a:pt x="8" y="128"/>
                      </a:cubicBezTo>
                      <a:cubicBezTo>
                        <a:pt x="17" y="163"/>
                        <a:pt x="48" y="187"/>
                        <a:pt x="81" y="187"/>
                      </a:cubicBezTo>
                      <a:cubicBezTo>
                        <a:pt x="88" y="187"/>
                        <a:pt x="95" y="186"/>
                        <a:pt x="102" y="184"/>
                      </a:cubicBezTo>
                      <a:cubicBezTo>
                        <a:pt x="126" y="179"/>
                        <a:pt x="269" y="148"/>
                        <a:pt x="491" y="148"/>
                      </a:cubicBezTo>
                      <a:cubicBezTo>
                        <a:pt x="1278" y="148"/>
                        <a:pt x="3062" y="537"/>
                        <a:pt x="4069" y="3858"/>
                      </a:cubicBezTo>
                      <a:cubicBezTo>
                        <a:pt x="4076" y="3892"/>
                        <a:pt x="4111" y="3910"/>
                        <a:pt x="4144" y="3910"/>
                      </a:cubicBezTo>
                      <a:cubicBezTo>
                        <a:pt x="4152" y="3910"/>
                        <a:pt x="4159" y="3910"/>
                        <a:pt x="4167" y="3907"/>
                      </a:cubicBezTo>
                      <a:cubicBezTo>
                        <a:pt x="4208" y="3896"/>
                        <a:pt x="4231" y="3854"/>
                        <a:pt x="4220" y="3813"/>
                      </a:cubicBezTo>
                      <a:cubicBezTo>
                        <a:pt x="3181" y="390"/>
                        <a:pt x="1265" y="0"/>
                        <a:pt x="450"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391;p30"/>
                <p:cNvSpPr/>
                <p:nvPr/>
              </p:nvSpPr>
              <p:spPr>
                <a:xfrm>
                  <a:off x="7169692" y="1267837"/>
                  <a:ext cx="41502" cy="99827"/>
                </a:xfrm>
                <a:custGeom>
                  <a:avLst/>
                  <a:gdLst/>
                  <a:ahLst/>
                  <a:cxnLst/>
                  <a:rect l="l" t="t" r="r" b="b"/>
                  <a:pathLst>
                    <a:path w="486" h="1169" extrusionOk="0">
                      <a:moveTo>
                        <a:pt x="86" y="0"/>
                      </a:moveTo>
                      <a:cubicBezTo>
                        <a:pt x="81" y="0"/>
                        <a:pt x="77" y="1"/>
                        <a:pt x="72" y="2"/>
                      </a:cubicBezTo>
                      <a:cubicBezTo>
                        <a:pt x="31" y="13"/>
                        <a:pt x="1" y="55"/>
                        <a:pt x="12" y="96"/>
                      </a:cubicBezTo>
                      <a:cubicBezTo>
                        <a:pt x="12" y="104"/>
                        <a:pt x="61" y="337"/>
                        <a:pt x="324" y="1116"/>
                      </a:cubicBezTo>
                      <a:cubicBezTo>
                        <a:pt x="336" y="1146"/>
                        <a:pt x="366" y="1169"/>
                        <a:pt x="396" y="1169"/>
                      </a:cubicBezTo>
                      <a:cubicBezTo>
                        <a:pt x="407" y="1169"/>
                        <a:pt x="415" y="1165"/>
                        <a:pt x="423" y="1165"/>
                      </a:cubicBezTo>
                      <a:cubicBezTo>
                        <a:pt x="463" y="1150"/>
                        <a:pt x="486" y="1105"/>
                        <a:pt x="471" y="1063"/>
                      </a:cubicBezTo>
                      <a:cubicBezTo>
                        <a:pt x="215" y="300"/>
                        <a:pt x="166" y="66"/>
                        <a:pt x="163" y="62"/>
                      </a:cubicBezTo>
                      <a:cubicBezTo>
                        <a:pt x="156" y="25"/>
                        <a:pt x="123" y="0"/>
                        <a:pt x="86"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 name="Google Shape;392;p30"/>
                <p:cNvSpPr/>
                <p:nvPr/>
              </p:nvSpPr>
              <p:spPr>
                <a:xfrm>
                  <a:off x="7196079" y="895685"/>
                  <a:ext cx="457205" cy="194615"/>
                </a:xfrm>
                <a:custGeom>
                  <a:avLst/>
                  <a:gdLst/>
                  <a:ahLst/>
                  <a:cxnLst/>
                  <a:rect l="l" t="t" r="r" b="b"/>
                  <a:pathLst>
                    <a:path w="5354" h="2279" extrusionOk="0">
                      <a:moveTo>
                        <a:pt x="1130" y="0"/>
                      </a:moveTo>
                      <a:cubicBezTo>
                        <a:pt x="495" y="0"/>
                        <a:pt x="78" y="119"/>
                        <a:pt x="69" y="122"/>
                      </a:cubicBezTo>
                      <a:cubicBezTo>
                        <a:pt x="27" y="136"/>
                        <a:pt x="1" y="178"/>
                        <a:pt x="15" y="219"/>
                      </a:cubicBezTo>
                      <a:cubicBezTo>
                        <a:pt x="25" y="254"/>
                        <a:pt x="55" y="275"/>
                        <a:pt x="88" y="275"/>
                      </a:cubicBezTo>
                      <a:cubicBezTo>
                        <a:pt x="95" y="275"/>
                        <a:pt x="102" y="274"/>
                        <a:pt x="109" y="272"/>
                      </a:cubicBezTo>
                      <a:cubicBezTo>
                        <a:pt x="115" y="272"/>
                        <a:pt x="527" y="153"/>
                        <a:pt x="1150" y="153"/>
                      </a:cubicBezTo>
                      <a:cubicBezTo>
                        <a:pt x="1356" y="153"/>
                        <a:pt x="1585" y="166"/>
                        <a:pt x="1830" y="200"/>
                      </a:cubicBezTo>
                      <a:cubicBezTo>
                        <a:pt x="2737" y="329"/>
                        <a:pt x="4058" y="788"/>
                        <a:pt x="5206" y="2248"/>
                      </a:cubicBezTo>
                      <a:cubicBezTo>
                        <a:pt x="5221" y="2271"/>
                        <a:pt x="5244" y="2278"/>
                        <a:pt x="5266" y="2278"/>
                      </a:cubicBezTo>
                      <a:cubicBezTo>
                        <a:pt x="5285" y="2278"/>
                        <a:pt x="5300" y="2275"/>
                        <a:pt x="5315" y="2264"/>
                      </a:cubicBezTo>
                      <a:cubicBezTo>
                        <a:pt x="5349" y="2237"/>
                        <a:pt x="5353" y="2188"/>
                        <a:pt x="5326" y="2154"/>
                      </a:cubicBezTo>
                      <a:cubicBezTo>
                        <a:pt x="3907" y="340"/>
                        <a:pt x="2205" y="0"/>
                        <a:pt x="1130"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 name="Google Shape;393;p30"/>
                <p:cNvSpPr/>
                <p:nvPr/>
              </p:nvSpPr>
              <p:spPr>
                <a:xfrm>
                  <a:off x="7182587" y="1339996"/>
                  <a:ext cx="41844" cy="41844"/>
                </a:xfrm>
                <a:custGeom>
                  <a:avLst/>
                  <a:gdLst/>
                  <a:ahLst/>
                  <a:cxnLst/>
                  <a:rect l="l" t="t" r="r" b="b"/>
                  <a:pathLst>
                    <a:path w="490" h="490" extrusionOk="0">
                      <a:moveTo>
                        <a:pt x="245" y="0"/>
                      </a:moveTo>
                      <a:cubicBezTo>
                        <a:pt x="114" y="0"/>
                        <a:pt x="1" y="110"/>
                        <a:pt x="1" y="245"/>
                      </a:cubicBezTo>
                      <a:cubicBezTo>
                        <a:pt x="1" y="381"/>
                        <a:pt x="114" y="489"/>
                        <a:pt x="245" y="489"/>
                      </a:cubicBezTo>
                      <a:cubicBezTo>
                        <a:pt x="380" y="489"/>
                        <a:pt x="489" y="381"/>
                        <a:pt x="489" y="245"/>
                      </a:cubicBezTo>
                      <a:cubicBezTo>
                        <a:pt x="489" y="110"/>
                        <a:pt x="380" y="0"/>
                        <a:pt x="245"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 name="Google Shape;394;p30"/>
                <p:cNvSpPr/>
                <p:nvPr/>
              </p:nvSpPr>
              <p:spPr>
                <a:xfrm>
                  <a:off x="7624847" y="1062889"/>
                  <a:ext cx="41929" cy="41587"/>
                </a:xfrm>
                <a:custGeom>
                  <a:avLst/>
                  <a:gdLst/>
                  <a:ahLst/>
                  <a:cxnLst/>
                  <a:rect l="l" t="t" r="r" b="b"/>
                  <a:pathLst>
                    <a:path w="491" h="487" extrusionOk="0">
                      <a:moveTo>
                        <a:pt x="245" y="0"/>
                      </a:moveTo>
                      <a:cubicBezTo>
                        <a:pt x="110" y="0"/>
                        <a:pt x="1" y="110"/>
                        <a:pt x="1" y="242"/>
                      </a:cubicBezTo>
                      <a:cubicBezTo>
                        <a:pt x="1" y="377"/>
                        <a:pt x="110" y="486"/>
                        <a:pt x="245" y="486"/>
                      </a:cubicBezTo>
                      <a:cubicBezTo>
                        <a:pt x="381" y="486"/>
                        <a:pt x="490" y="377"/>
                        <a:pt x="490" y="242"/>
                      </a:cubicBezTo>
                      <a:cubicBezTo>
                        <a:pt x="490" y="110"/>
                        <a:pt x="381" y="0"/>
                        <a:pt x="245"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 name="Google Shape;395;p30"/>
                <p:cNvSpPr/>
                <p:nvPr/>
              </p:nvSpPr>
              <p:spPr>
                <a:xfrm>
                  <a:off x="7203423" y="1503186"/>
                  <a:ext cx="576075" cy="329881"/>
                </a:xfrm>
                <a:custGeom>
                  <a:avLst/>
                  <a:gdLst/>
                  <a:ahLst/>
                  <a:cxnLst/>
                  <a:rect l="l" t="t" r="r" b="b"/>
                  <a:pathLst>
                    <a:path w="6746" h="3863" extrusionOk="0">
                      <a:moveTo>
                        <a:pt x="1" y="1"/>
                      </a:moveTo>
                      <a:lnTo>
                        <a:pt x="1480" y="3863"/>
                      </a:lnTo>
                      <a:lnTo>
                        <a:pt x="6746" y="2169"/>
                      </a:lnTo>
                      <a:lnTo>
                        <a:pt x="2636" y="1684"/>
                      </a:lnTo>
                      <a:lnTo>
                        <a:pt x="1" y="1"/>
                      </a:ln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 name="Google Shape;396;p30"/>
                <p:cNvSpPr/>
                <p:nvPr/>
              </p:nvSpPr>
              <p:spPr>
                <a:xfrm>
                  <a:off x="7752769" y="1376289"/>
                  <a:ext cx="233128" cy="154394"/>
                </a:xfrm>
                <a:custGeom>
                  <a:avLst/>
                  <a:gdLst/>
                  <a:ahLst/>
                  <a:cxnLst/>
                  <a:rect l="l" t="t" r="r" b="b"/>
                  <a:pathLst>
                    <a:path w="2730" h="1808" extrusionOk="0">
                      <a:moveTo>
                        <a:pt x="2729" y="1"/>
                      </a:moveTo>
                      <a:lnTo>
                        <a:pt x="1374" y="335"/>
                      </a:lnTo>
                      <a:lnTo>
                        <a:pt x="0" y="580"/>
                      </a:lnTo>
                      <a:lnTo>
                        <a:pt x="629" y="1808"/>
                      </a:lnTo>
                      <a:lnTo>
                        <a:pt x="2729" y="1"/>
                      </a:lnTo>
                      <a:close/>
                    </a:path>
                  </a:pathLst>
                </a:custGeom>
                <a:solidFill>
                  <a:srgbClr val="F499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30"/>
                <p:cNvSpPr/>
                <p:nvPr/>
              </p:nvSpPr>
              <p:spPr>
                <a:xfrm>
                  <a:off x="6980116" y="1062291"/>
                  <a:ext cx="431416" cy="196494"/>
                </a:xfrm>
                <a:custGeom>
                  <a:avLst/>
                  <a:gdLst/>
                  <a:ahLst/>
                  <a:cxnLst/>
                  <a:rect l="l" t="t" r="r" b="b"/>
                  <a:pathLst>
                    <a:path w="5052" h="2301" extrusionOk="0">
                      <a:moveTo>
                        <a:pt x="5047" y="0"/>
                      </a:moveTo>
                      <a:cubicBezTo>
                        <a:pt x="5014" y="0"/>
                        <a:pt x="4547" y="391"/>
                        <a:pt x="3817" y="779"/>
                      </a:cubicBezTo>
                      <a:cubicBezTo>
                        <a:pt x="3083" y="1171"/>
                        <a:pt x="2085" y="1562"/>
                        <a:pt x="982" y="1562"/>
                      </a:cubicBezTo>
                      <a:cubicBezTo>
                        <a:pt x="678" y="1562"/>
                        <a:pt x="362" y="1532"/>
                        <a:pt x="41" y="1465"/>
                      </a:cubicBezTo>
                      <a:cubicBezTo>
                        <a:pt x="41" y="1465"/>
                        <a:pt x="0" y="2183"/>
                        <a:pt x="41" y="2273"/>
                      </a:cubicBezTo>
                      <a:cubicBezTo>
                        <a:pt x="49" y="2288"/>
                        <a:pt x="136" y="2300"/>
                        <a:pt x="282" y="2300"/>
                      </a:cubicBezTo>
                      <a:cubicBezTo>
                        <a:pt x="881" y="2300"/>
                        <a:pt x="2450" y="2130"/>
                        <a:pt x="3504" y="1607"/>
                      </a:cubicBezTo>
                      <a:cubicBezTo>
                        <a:pt x="4814" y="952"/>
                        <a:pt x="4969" y="155"/>
                        <a:pt x="5047" y="7"/>
                      </a:cubicBezTo>
                      <a:cubicBezTo>
                        <a:pt x="5051" y="0"/>
                        <a:pt x="5051" y="0"/>
                        <a:pt x="5047"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30"/>
                <p:cNvSpPr/>
                <p:nvPr/>
              </p:nvSpPr>
              <p:spPr>
                <a:xfrm>
                  <a:off x="7529376" y="1221296"/>
                  <a:ext cx="41844" cy="41929"/>
                </a:xfrm>
                <a:custGeom>
                  <a:avLst/>
                  <a:gdLst/>
                  <a:ahLst/>
                  <a:cxnLst/>
                  <a:rect l="l" t="t" r="r" b="b"/>
                  <a:pathLst>
                    <a:path w="490" h="491" extrusionOk="0">
                      <a:moveTo>
                        <a:pt x="245" y="1"/>
                      </a:moveTo>
                      <a:cubicBezTo>
                        <a:pt x="110" y="1"/>
                        <a:pt x="0" y="110"/>
                        <a:pt x="0" y="246"/>
                      </a:cubicBezTo>
                      <a:cubicBezTo>
                        <a:pt x="0" y="381"/>
                        <a:pt x="110" y="491"/>
                        <a:pt x="245" y="491"/>
                      </a:cubicBezTo>
                      <a:cubicBezTo>
                        <a:pt x="377" y="491"/>
                        <a:pt x="490" y="381"/>
                        <a:pt x="490" y="246"/>
                      </a:cubicBezTo>
                      <a:cubicBezTo>
                        <a:pt x="490" y="110"/>
                        <a:pt x="377" y="1"/>
                        <a:pt x="24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9" name="Google Shape;399;p30"/>
              <p:cNvSpPr/>
              <p:nvPr/>
            </p:nvSpPr>
            <p:spPr>
              <a:xfrm>
                <a:off x="5922585" y="912508"/>
                <a:ext cx="1006465" cy="573854"/>
              </a:xfrm>
              <a:custGeom>
                <a:avLst/>
                <a:gdLst/>
                <a:ahLst/>
                <a:cxnLst/>
                <a:rect l="l" t="t" r="r" b="b"/>
                <a:pathLst>
                  <a:path w="11786" h="6720" extrusionOk="0">
                    <a:moveTo>
                      <a:pt x="7948" y="1"/>
                    </a:moveTo>
                    <a:cubicBezTo>
                      <a:pt x="6438" y="1"/>
                      <a:pt x="4611" y="267"/>
                      <a:pt x="3019" y="707"/>
                    </a:cubicBezTo>
                    <a:cubicBezTo>
                      <a:pt x="0" y="1547"/>
                      <a:pt x="3535" y="6719"/>
                      <a:pt x="3535" y="6719"/>
                    </a:cubicBezTo>
                    <a:lnTo>
                      <a:pt x="10062" y="6719"/>
                    </a:lnTo>
                    <a:cubicBezTo>
                      <a:pt x="10062" y="6719"/>
                      <a:pt x="11785" y="1751"/>
                      <a:pt x="10844" y="707"/>
                    </a:cubicBezTo>
                    <a:cubicBezTo>
                      <a:pt x="10400" y="214"/>
                      <a:pt x="9301" y="1"/>
                      <a:pt x="79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00" name="Google Shape;400;p30"/>
            <p:cNvSpPr/>
            <p:nvPr/>
          </p:nvSpPr>
          <p:spPr>
            <a:xfrm>
              <a:off x="865275" y="1029300"/>
              <a:ext cx="9394084" cy="3421874"/>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1" name="Google Shape;401;p30"/>
            <p:cNvGrpSpPr/>
            <p:nvPr/>
          </p:nvGrpSpPr>
          <p:grpSpPr>
            <a:xfrm>
              <a:off x="4812025" y="434466"/>
              <a:ext cx="1839321" cy="1505344"/>
              <a:chOff x="4812025" y="434466"/>
              <a:chExt cx="1839321" cy="1505344"/>
            </a:xfrm>
          </p:grpSpPr>
          <p:sp>
            <p:nvSpPr>
              <p:cNvPr id="402" name="Google Shape;402;p30"/>
              <p:cNvSpPr/>
              <p:nvPr/>
            </p:nvSpPr>
            <p:spPr>
              <a:xfrm>
                <a:off x="5274353" y="526607"/>
                <a:ext cx="998353" cy="790928"/>
              </a:xfrm>
              <a:custGeom>
                <a:avLst/>
                <a:gdLst/>
                <a:ahLst/>
                <a:cxnLst/>
                <a:rect l="l" t="t" r="r" b="b"/>
                <a:pathLst>
                  <a:path w="11691" h="9262" extrusionOk="0">
                    <a:moveTo>
                      <a:pt x="196" y="0"/>
                    </a:moveTo>
                    <a:cubicBezTo>
                      <a:pt x="1" y="0"/>
                      <a:pt x="235" y="460"/>
                      <a:pt x="496" y="849"/>
                    </a:cubicBezTo>
                    <a:cubicBezTo>
                      <a:pt x="1050" y="1677"/>
                      <a:pt x="538" y="7173"/>
                      <a:pt x="4241" y="8381"/>
                    </a:cubicBezTo>
                    <a:cubicBezTo>
                      <a:pt x="6373" y="9077"/>
                      <a:pt x="7941" y="9261"/>
                      <a:pt x="9005" y="9261"/>
                    </a:cubicBezTo>
                    <a:cubicBezTo>
                      <a:pt x="10209" y="9261"/>
                      <a:pt x="10768" y="9025"/>
                      <a:pt x="10768" y="9025"/>
                    </a:cubicBezTo>
                    <a:cubicBezTo>
                      <a:pt x="10768" y="9025"/>
                      <a:pt x="11691" y="5354"/>
                      <a:pt x="10648" y="5226"/>
                    </a:cubicBezTo>
                    <a:cubicBezTo>
                      <a:pt x="10648" y="5226"/>
                      <a:pt x="9272" y="5661"/>
                      <a:pt x="7591" y="5661"/>
                    </a:cubicBezTo>
                    <a:cubicBezTo>
                      <a:pt x="6543" y="5661"/>
                      <a:pt x="5377" y="5492"/>
                      <a:pt x="4351" y="4944"/>
                    </a:cubicBezTo>
                    <a:cubicBezTo>
                      <a:pt x="1674" y="3518"/>
                      <a:pt x="1964" y="1274"/>
                      <a:pt x="741" y="315"/>
                    </a:cubicBezTo>
                    <a:cubicBezTo>
                      <a:pt x="453" y="90"/>
                      <a:pt x="283" y="0"/>
                      <a:pt x="196"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30"/>
              <p:cNvSpPr/>
              <p:nvPr/>
            </p:nvSpPr>
            <p:spPr>
              <a:xfrm>
                <a:off x="6335299" y="657432"/>
                <a:ext cx="254819" cy="387096"/>
              </a:xfrm>
              <a:custGeom>
                <a:avLst/>
                <a:gdLst/>
                <a:ahLst/>
                <a:cxnLst/>
                <a:rect l="l" t="t" r="r" b="b"/>
                <a:pathLst>
                  <a:path w="2984" h="4533" extrusionOk="0">
                    <a:moveTo>
                      <a:pt x="1331" y="0"/>
                    </a:moveTo>
                    <a:cubicBezTo>
                      <a:pt x="1213" y="0"/>
                      <a:pt x="1108" y="39"/>
                      <a:pt x="1051" y="108"/>
                    </a:cubicBezTo>
                    <a:cubicBezTo>
                      <a:pt x="858" y="337"/>
                      <a:pt x="1454" y="3074"/>
                      <a:pt x="132" y="3235"/>
                    </a:cubicBezTo>
                    <a:cubicBezTo>
                      <a:pt x="0" y="3252"/>
                      <a:pt x="1280" y="4533"/>
                      <a:pt x="2154" y="4533"/>
                    </a:cubicBezTo>
                    <a:cubicBezTo>
                      <a:pt x="2629" y="4533"/>
                      <a:pt x="2983" y="4154"/>
                      <a:pt x="2925" y="2987"/>
                    </a:cubicBezTo>
                    <a:lnTo>
                      <a:pt x="2925" y="2987"/>
                    </a:lnTo>
                    <a:cubicBezTo>
                      <a:pt x="2925" y="2987"/>
                      <a:pt x="2916" y="2988"/>
                      <a:pt x="2898" y="2988"/>
                    </a:cubicBezTo>
                    <a:cubicBezTo>
                      <a:pt x="2720" y="2988"/>
                      <a:pt x="1727" y="2894"/>
                      <a:pt x="1913" y="789"/>
                    </a:cubicBezTo>
                    <a:cubicBezTo>
                      <a:pt x="1963" y="220"/>
                      <a:pt x="1611" y="0"/>
                      <a:pt x="1331"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30"/>
              <p:cNvSpPr/>
              <p:nvPr/>
            </p:nvSpPr>
            <p:spPr>
              <a:xfrm>
                <a:off x="6357929" y="599193"/>
                <a:ext cx="232274" cy="200678"/>
              </a:xfrm>
              <a:custGeom>
                <a:avLst/>
                <a:gdLst/>
                <a:ahLst/>
                <a:cxnLst/>
                <a:rect l="l" t="t" r="r" b="b"/>
                <a:pathLst>
                  <a:path w="2720" h="2350" extrusionOk="0">
                    <a:moveTo>
                      <a:pt x="1296" y="0"/>
                    </a:moveTo>
                    <a:cubicBezTo>
                      <a:pt x="925" y="0"/>
                      <a:pt x="390" y="284"/>
                      <a:pt x="293" y="846"/>
                    </a:cubicBezTo>
                    <a:cubicBezTo>
                      <a:pt x="293" y="846"/>
                      <a:pt x="0" y="2349"/>
                      <a:pt x="630" y="2349"/>
                    </a:cubicBezTo>
                    <a:cubicBezTo>
                      <a:pt x="667" y="2349"/>
                      <a:pt x="707" y="2344"/>
                      <a:pt x="751" y="2333"/>
                    </a:cubicBezTo>
                    <a:cubicBezTo>
                      <a:pt x="2720" y="1832"/>
                      <a:pt x="1757" y="59"/>
                      <a:pt x="1387" y="7"/>
                    </a:cubicBezTo>
                    <a:cubicBezTo>
                      <a:pt x="1358" y="3"/>
                      <a:pt x="1328" y="0"/>
                      <a:pt x="1296"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30"/>
              <p:cNvSpPr/>
              <p:nvPr/>
            </p:nvSpPr>
            <p:spPr>
              <a:xfrm>
                <a:off x="6331627" y="571952"/>
                <a:ext cx="256356" cy="222625"/>
              </a:xfrm>
              <a:custGeom>
                <a:avLst/>
                <a:gdLst/>
                <a:ahLst/>
                <a:cxnLst/>
                <a:rect l="l" t="t" r="r" b="b"/>
                <a:pathLst>
                  <a:path w="3002" h="2607" extrusionOk="0">
                    <a:moveTo>
                      <a:pt x="1364" y="0"/>
                    </a:moveTo>
                    <a:cubicBezTo>
                      <a:pt x="1154" y="0"/>
                      <a:pt x="968" y="47"/>
                      <a:pt x="849" y="141"/>
                    </a:cubicBezTo>
                    <a:cubicBezTo>
                      <a:pt x="471" y="438"/>
                      <a:pt x="1" y="1434"/>
                      <a:pt x="241" y="1434"/>
                    </a:cubicBezTo>
                    <a:cubicBezTo>
                      <a:pt x="247" y="1434"/>
                      <a:pt x="254" y="1434"/>
                      <a:pt x="262" y="1432"/>
                    </a:cubicBezTo>
                    <a:cubicBezTo>
                      <a:pt x="521" y="1377"/>
                      <a:pt x="1045" y="1039"/>
                      <a:pt x="1156" y="576"/>
                    </a:cubicBezTo>
                    <a:lnTo>
                      <a:pt x="1156" y="576"/>
                    </a:lnTo>
                    <a:cubicBezTo>
                      <a:pt x="1135" y="843"/>
                      <a:pt x="1162" y="1399"/>
                      <a:pt x="1700" y="1665"/>
                    </a:cubicBezTo>
                    <a:cubicBezTo>
                      <a:pt x="1742" y="1686"/>
                      <a:pt x="1778" y="1695"/>
                      <a:pt x="1810" y="1695"/>
                    </a:cubicBezTo>
                    <a:cubicBezTo>
                      <a:pt x="1970" y="1695"/>
                      <a:pt x="2004" y="1466"/>
                      <a:pt x="2073" y="1466"/>
                    </a:cubicBezTo>
                    <a:cubicBezTo>
                      <a:pt x="2091" y="1466"/>
                      <a:pt x="2113" y="1483"/>
                      <a:pt x="2140" y="1526"/>
                    </a:cubicBezTo>
                    <a:cubicBezTo>
                      <a:pt x="2385" y="1914"/>
                      <a:pt x="2008" y="1804"/>
                      <a:pt x="1944" y="2068"/>
                    </a:cubicBezTo>
                    <a:cubicBezTo>
                      <a:pt x="1858" y="2403"/>
                      <a:pt x="2037" y="2607"/>
                      <a:pt x="2274" y="2607"/>
                    </a:cubicBezTo>
                    <a:cubicBezTo>
                      <a:pt x="2511" y="2607"/>
                      <a:pt x="2806" y="2400"/>
                      <a:pt x="2946" y="1914"/>
                    </a:cubicBezTo>
                    <a:cubicBezTo>
                      <a:pt x="3002" y="1714"/>
                      <a:pt x="2983" y="1413"/>
                      <a:pt x="2656" y="720"/>
                    </a:cubicBezTo>
                    <a:cubicBezTo>
                      <a:pt x="2429" y="239"/>
                      <a:pt x="1836" y="0"/>
                      <a:pt x="1364"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30"/>
              <p:cNvSpPr/>
              <p:nvPr/>
            </p:nvSpPr>
            <p:spPr>
              <a:xfrm>
                <a:off x="6423341" y="769727"/>
                <a:ext cx="79759" cy="100681"/>
              </a:xfrm>
              <a:custGeom>
                <a:avLst/>
                <a:gdLst/>
                <a:ahLst/>
                <a:cxnLst/>
                <a:rect l="l" t="t" r="r" b="b"/>
                <a:pathLst>
                  <a:path w="934" h="1179" extrusionOk="0">
                    <a:moveTo>
                      <a:pt x="734" y="1"/>
                    </a:moveTo>
                    <a:lnTo>
                      <a:pt x="734" y="1"/>
                    </a:lnTo>
                    <a:cubicBezTo>
                      <a:pt x="689" y="35"/>
                      <a:pt x="637" y="72"/>
                      <a:pt x="581" y="103"/>
                    </a:cubicBezTo>
                    <a:cubicBezTo>
                      <a:pt x="471" y="197"/>
                      <a:pt x="310" y="306"/>
                      <a:pt x="84" y="339"/>
                    </a:cubicBezTo>
                    <a:cubicBezTo>
                      <a:pt x="84" y="339"/>
                      <a:pt x="140" y="897"/>
                      <a:pt x="4" y="1164"/>
                    </a:cubicBezTo>
                    <a:cubicBezTo>
                      <a:pt x="1" y="1175"/>
                      <a:pt x="8" y="1179"/>
                      <a:pt x="27" y="1179"/>
                    </a:cubicBezTo>
                    <a:cubicBezTo>
                      <a:pt x="170" y="1179"/>
                      <a:pt x="934" y="855"/>
                      <a:pt x="734"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30"/>
              <p:cNvSpPr/>
              <p:nvPr/>
            </p:nvSpPr>
            <p:spPr>
              <a:xfrm>
                <a:off x="6472870" y="764945"/>
                <a:ext cx="13236" cy="13578"/>
              </a:xfrm>
              <a:custGeom>
                <a:avLst/>
                <a:gdLst/>
                <a:ahLst/>
                <a:cxnLst/>
                <a:rect l="l" t="t" r="r" b="b"/>
                <a:pathLst>
                  <a:path w="155" h="159" extrusionOk="0">
                    <a:moveTo>
                      <a:pt x="143" y="1"/>
                    </a:moveTo>
                    <a:cubicBezTo>
                      <a:pt x="143" y="1"/>
                      <a:pt x="95" y="76"/>
                      <a:pt x="1" y="159"/>
                    </a:cubicBezTo>
                    <a:cubicBezTo>
                      <a:pt x="57" y="128"/>
                      <a:pt x="109" y="91"/>
                      <a:pt x="154" y="57"/>
                    </a:cubicBezTo>
                    <a:cubicBezTo>
                      <a:pt x="151" y="38"/>
                      <a:pt x="147" y="19"/>
                      <a:pt x="143"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30"/>
              <p:cNvSpPr/>
              <p:nvPr/>
            </p:nvSpPr>
            <p:spPr>
              <a:xfrm>
                <a:off x="6463562" y="434466"/>
                <a:ext cx="187784" cy="187869"/>
              </a:xfrm>
              <a:custGeom>
                <a:avLst/>
                <a:gdLst/>
                <a:ahLst/>
                <a:cxnLst/>
                <a:rect l="l" t="t" r="r" b="b"/>
                <a:pathLst>
                  <a:path w="2199" h="2200" extrusionOk="0">
                    <a:moveTo>
                      <a:pt x="1099" y="1"/>
                    </a:moveTo>
                    <a:cubicBezTo>
                      <a:pt x="489" y="1"/>
                      <a:pt x="0" y="494"/>
                      <a:pt x="0" y="1100"/>
                    </a:cubicBezTo>
                    <a:cubicBezTo>
                      <a:pt x="0" y="1706"/>
                      <a:pt x="489" y="2199"/>
                      <a:pt x="1099" y="2199"/>
                    </a:cubicBezTo>
                    <a:cubicBezTo>
                      <a:pt x="1705" y="2199"/>
                      <a:pt x="2198" y="1706"/>
                      <a:pt x="2198" y="1100"/>
                    </a:cubicBezTo>
                    <a:cubicBezTo>
                      <a:pt x="2198" y="494"/>
                      <a:pt x="1705" y="1"/>
                      <a:pt x="109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30"/>
              <p:cNvSpPr/>
              <p:nvPr/>
            </p:nvSpPr>
            <p:spPr>
              <a:xfrm>
                <a:off x="5976555" y="953583"/>
                <a:ext cx="281633" cy="398795"/>
              </a:xfrm>
              <a:custGeom>
                <a:avLst/>
                <a:gdLst/>
                <a:ahLst/>
                <a:cxnLst/>
                <a:rect l="l" t="t" r="r" b="b"/>
                <a:pathLst>
                  <a:path w="3298" h="4670" extrusionOk="0">
                    <a:moveTo>
                      <a:pt x="3298" y="0"/>
                    </a:moveTo>
                    <a:lnTo>
                      <a:pt x="3298" y="0"/>
                    </a:lnTo>
                    <a:cubicBezTo>
                      <a:pt x="3297" y="0"/>
                      <a:pt x="588" y="313"/>
                      <a:pt x="0" y="565"/>
                    </a:cubicBezTo>
                    <a:cubicBezTo>
                      <a:pt x="0" y="565"/>
                      <a:pt x="242" y="4084"/>
                      <a:pt x="591" y="4525"/>
                    </a:cubicBezTo>
                    <a:cubicBezTo>
                      <a:pt x="676" y="4630"/>
                      <a:pt x="852" y="4670"/>
                      <a:pt x="1072" y="4670"/>
                    </a:cubicBezTo>
                    <a:cubicBezTo>
                      <a:pt x="1775" y="4670"/>
                      <a:pt x="2922" y="4262"/>
                      <a:pt x="2922" y="4262"/>
                    </a:cubicBezTo>
                    <a:lnTo>
                      <a:pt x="3298" y="0"/>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30"/>
              <p:cNvSpPr/>
              <p:nvPr/>
            </p:nvSpPr>
            <p:spPr>
              <a:xfrm>
                <a:off x="5449412" y="1202766"/>
                <a:ext cx="123567" cy="125018"/>
              </a:xfrm>
              <a:custGeom>
                <a:avLst/>
                <a:gdLst/>
                <a:ahLst/>
                <a:cxnLst/>
                <a:rect l="l" t="t" r="r" b="b"/>
                <a:pathLst>
                  <a:path w="1447" h="1464" extrusionOk="0">
                    <a:moveTo>
                      <a:pt x="1356" y="1"/>
                    </a:moveTo>
                    <a:cubicBezTo>
                      <a:pt x="1329" y="1"/>
                      <a:pt x="1303" y="16"/>
                      <a:pt x="1288" y="41"/>
                    </a:cubicBezTo>
                    <a:cubicBezTo>
                      <a:pt x="1284" y="53"/>
                      <a:pt x="802" y="926"/>
                      <a:pt x="53" y="1317"/>
                    </a:cubicBezTo>
                    <a:cubicBezTo>
                      <a:pt x="16" y="1340"/>
                      <a:pt x="1" y="1385"/>
                      <a:pt x="23" y="1423"/>
                    </a:cubicBezTo>
                    <a:cubicBezTo>
                      <a:pt x="34" y="1449"/>
                      <a:pt x="65" y="1464"/>
                      <a:pt x="91" y="1464"/>
                    </a:cubicBezTo>
                    <a:cubicBezTo>
                      <a:pt x="102" y="1464"/>
                      <a:pt x="117" y="1464"/>
                      <a:pt x="129" y="1456"/>
                    </a:cubicBezTo>
                    <a:cubicBezTo>
                      <a:pt x="915" y="1043"/>
                      <a:pt x="1405" y="154"/>
                      <a:pt x="1427" y="117"/>
                    </a:cubicBezTo>
                    <a:cubicBezTo>
                      <a:pt x="1446" y="79"/>
                      <a:pt x="1431" y="30"/>
                      <a:pt x="1394" y="11"/>
                    </a:cubicBezTo>
                    <a:cubicBezTo>
                      <a:pt x="1382" y="4"/>
                      <a:pt x="1369" y="1"/>
                      <a:pt x="1356"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30"/>
              <p:cNvSpPr/>
              <p:nvPr/>
            </p:nvSpPr>
            <p:spPr>
              <a:xfrm>
                <a:off x="4812025" y="1041967"/>
                <a:ext cx="775728" cy="757112"/>
              </a:xfrm>
              <a:custGeom>
                <a:avLst/>
                <a:gdLst/>
                <a:ahLst/>
                <a:cxnLst/>
                <a:rect l="l" t="t" r="r" b="b"/>
                <a:pathLst>
                  <a:path w="9084" h="8866" extrusionOk="0">
                    <a:moveTo>
                      <a:pt x="4503" y="1"/>
                    </a:moveTo>
                    <a:lnTo>
                      <a:pt x="0" y="4540"/>
                    </a:lnTo>
                    <a:lnTo>
                      <a:pt x="5000" y="8865"/>
                    </a:lnTo>
                    <a:lnTo>
                      <a:pt x="9084" y="4182"/>
                    </a:lnTo>
                    <a:lnTo>
                      <a:pt x="4503" y="1"/>
                    </a:lnTo>
                    <a:close/>
                  </a:path>
                </a:pathLst>
              </a:custGeom>
              <a:solidFill>
                <a:srgbClr val="F8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30"/>
              <p:cNvSpPr/>
              <p:nvPr/>
            </p:nvSpPr>
            <p:spPr>
              <a:xfrm>
                <a:off x="5029611" y="1209427"/>
                <a:ext cx="716293" cy="730383"/>
              </a:xfrm>
              <a:custGeom>
                <a:avLst/>
                <a:gdLst/>
                <a:ahLst/>
                <a:cxnLst/>
                <a:rect l="l" t="t" r="r" b="b"/>
                <a:pathLst>
                  <a:path w="8388" h="8553" extrusionOk="0">
                    <a:moveTo>
                      <a:pt x="2534" y="1"/>
                    </a:moveTo>
                    <a:lnTo>
                      <a:pt x="1" y="6557"/>
                    </a:lnTo>
                    <a:lnTo>
                      <a:pt x="6298" y="8553"/>
                    </a:lnTo>
                    <a:lnTo>
                      <a:pt x="8388" y="2049"/>
                    </a:lnTo>
                    <a:lnTo>
                      <a:pt x="253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30"/>
              <p:cNvSpPr/>
              <p:nvPr/>
            </p:nvSpPr>
            <p:spPr>
              <a:xfrm>
                <a:off x="5308938" y="946751"/>
                <a:ext cx="361733" cy="334492"/>
              </a:xfrm>
              <a:custGeom>
                <a:avLst/>
                <a:gdLst/>
                <a:ahLst/>
                <a:cxnLst/>
                <a:rect l="l" t="t" r="r" b="b"/>
                <a:pathLst>
                  <a:path w="4236" h="3917" extrusionOk="0">
                    <a:moveTo>
                      <a:pt x="3760" y="1"/>
                    </a:moveTo>
                    <a:cubicBezTo>
                      <a:pt x="3472" y="1"/>
                      <a:pt x="3055" y="51"/>
                      <a:pt x="2587" y="261"/>
                    </a:cubicBezTo>
                    <a:cubicBezTo>
                      <a:pt x="1797" y="619"/>
                      <a:pt x="713" y="1526"/>
                      <a:pt x="16" y="3818"/>
                    </a:cubicBezTo>
                    <a:cubicBezTo>
                      <a:pt x="1" y="3860"/>
                      <a:pt x="27" y="3902"/>
                      <a:pt x="69" y="3916"/>
                    </a:cubicBezTo>
                    <a:lnTo>
                      <a:pt x="91" y="3916"/>
                    </a:lnTo>
                    <a:cubicBezTo>
                      <a:pt x="125" y="3916"/>
                      <a:pt x="155" y="3897"/>
                      <a:pt x="166" y="3864"/>
                    </a:cubicBezTo>
                    <a:cubicBezTo>
                      <a:pt x="1174" y="543"/>
                      <a:pt x="2954" y="154"/>
                      <a:pt x="3741" y="154"/>
                    </a:cubicBezTo>
                    <a:cubicBezTo>
                      <a:pt x="3963" y="154"/>
                      <a:pt x="4106" y="185"/>
                      <a:pt x="4130" y="190"/>
                    </a:cubicBezTo>
                    <a:cubicBezTo>
                      <a:pt x="4137" y="192"/>
                      <a:pt x="4144" y="192"/>
                      <a:pt x="4150" y="192"/>
                    </a:cubicBezTo>
                    <a:cubicBezTo>
                      <a:pt x="4184" y="192"/>
                      <a:pt x="4215" y="168"/>
                      <a:pt x="4224" y="134"/>
                    </a:cubicBezTo>
                    <a:cubicBezTo>
                      <a:pt x="4236" y="92"/>
                      <a:pt x="4209" y="51"/>
                      <a:pt x="4168" y="40"/>
                    </a:cubicBezTo>
                    <a:cubicBezTo>
                      <a:pt x="4154" y="36"/>
                      <a:pt x="4003" y="1"/>
                      <a:pt x="3760"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30"/>
              <p:cNvSpPr/>
              <p:nvPr/>
            </p:nvSpPr>
            <p:spPr>
              <a:xfrm>
                <a:off x="5655812" y="1256479"/>
                <a:ext cx="56275" cy="155248"/>
              </a:xfrm>
              <a:custGeom>
                <a:avLst/>
                <a:gdLst/>
                <a:ahLst/>
                <a:cxnLst/>
                <a:rect l="l" t="t" r="r" b="b"/>
                <a:pathLst>
                  <a:path w="659" h="1818" extrusionOk="0">
                    <a:moveTo>
                      <a:pt x="572" y="0"/>
                    </a:moveTo>
                    <a:cubicBezTo>
                      <a:pt x="541" y="0"/>
                      <a:pt x="510" y="19"/>
                      <a:pt x="497" y="52"/>
                    </a:cubicBezTo>
                    <a:cubicBezTo>
                      <a:pt x="494" y="60"/>
                      <a:pt x="271" y="730"/>
                      <a:pt x="11" y="1720"/>
                    </a:cubicBezTo>
                    <a:cubicBezTo>
                      <a:pt x="0" y="1761"/>
                      <a:pt x="23" y="1802"/>
                      <a:pt x="68" y="1814"/>
                    </a:cubicBezTo>
                    <a:cubicBezTo>
                      <a:pt x="72" y="1818"/>
                      <a:pt x="79" y="1818"/>
                      <a:pt x="87" y="1818"/>
                    </a:cubicBezTo>
                    <a:cubicBezTo>
                      <a:pt x="120" y="1818"/>
                      <a:pt x="151" y="1795"/>
                      <a:pt x="162" y="1757"/>
                    </a:cubicBezTo>
                    <a:cubicBezTo>
                      <a:pt x="422" y="775"/>
                      <a:pt x="644" y="108"/>
                      <a:pt x="644" y="105"/>
                    </a:cubicBezTo>
                    <a:cubicBezTo>
                      <a:pt x="659" y="63"/>
                      <a:pt x="636" y="18"/>
                      <a:pt x="595" y="4"/>
                    </a:cubicBezTo>
                    <a:cubicBezTo>
                      <a:pt x="587" y="1"/>
                      <a:pt x="580" y="0"/>
                      <a:pt x="572"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30"/>
              <p:cNvSpPr/>
              <p:nvPr/>
            </p:nvSpPr>
            <p:spPr>
              <a:xfrm>
                <a:off x="5213552" y="939236"/>
                <a:ext cx="457119" cy="195128"/>
              </a:xfrm>
              <a:custGeom>
                <a:avLst/>
                <a:gdLst/>
                <a:ahLst/>
                <a:cxnLst/>
                <a:rect l="l" t="t" r="r" b="b"/>
                <a:pathLst>
                  <a:path w="5353" h="2285" extrusionOk="0">
                    <a:moveTo>
                      <a:pt x="4207" y="1"/>
                    </a:moveTo>
                    <a:cubicBezTo>
                      <a:pt x="3997" y="1"/>
                      <a:pt x="3763" y="14"/>
                      <a:pt x="3512" y="48"/>
                    </a:cubicBezTo>
                    <a:cubicBezTo>
                      <a:pt x="2570" y="180"/>
                      <a:pt x="1208" y="651"/>
                      <a:pt x="27" y="2160"/>
                    </a:cubicBezTo>
                    <a:cubicBezTo>
                      <a:pt x="0" y="2194"/>
                      <a:pt x="4" y="2242"/>
                      <a:pt x="37" y="2269"/>
                    </a:cubicBezTo>
                    <a:cubicBezTo>
                      <a:pt x="53" y="2280"/>
                      <a:pt x="72" y="2284"/>
                      <a:pt x="86" y="2284"/>
                    </a:cubicBezTo>
                    <a:cubicBezTo>
                      <a:pt x="109" y="2284"/>
                      <a:pt x="131" y="2277"/>
                      <a:pt x="150" y="2254"/>
                    </a:cubicBezTo>
                    <a:cubicBezTo>
                      <a:pt x="1532" y="491"/>
                      <a:pt x="3184" y="162"/>
                      <a:pt x="4224" y="162"/>
                    </a:cubicBezTo>
                    <a:cubicBezTo>
                      <a:pt x="4833" y="162"/>
                      <a:pt x="5232" y="275"/>
                      <a:pt x="5243" y="278"/>
                    </a:cubicBezTo>
                    <a:cubicBezTo>
                      <a:pt x="5251" y="280"/>
                      <a:pt x="5258" y="281"/>
                      <a:pt x="5265" y="281"/>
                    </a:cubicBezTo>
                    <a:cubicBezTo>
                      <a:pt x="5299" y="281"/>
                      <a:pt x="5328" y="259"/>
                      <a:pt x="5341" y="225"/>
                    </a:cubicBezTo>
                    <a:cubicBezTo>
                      <a:pt x="5353" y="184"/>
                      <a:pt x="5330" y="142"/>
                      <a:pt x="5289" y="128"/>
                    </a:cubicBezTo>
                    <a:cubicBezTo>
                      <a:pt x="5266" y="122"/>
                      <a:pt x="4846" y="1"/>
                      <a:pt x="4207"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30"/>
              <p:cNvSpPr/>
              <p:nvPr/>
            </p:nvSpPr>
            <p:spPr>
              <a:xfrm>
                <a:off x="5642319" y="1384060"/>
                <a:ext cx="41844" cy="41758"/>
              </a:xfrm>
              <a:custGeom>
                <a:avLst/>
                <a:gdLst/>
                <a:ahLst/>
                <a:cxnLst/>
                <a:rect l="l" t="t" r="r" b="b"/>
                <a:pathLst>
                  <a:path w="490" h="489" extrusionOk="0">
                    <a:moveTo>
                      <a:pt x="245" y="0"/>
                    </a:moveTo>
                    <a:cubicBezTo>
                      <a:pt x="110" y="0"/>
                      <a:pt x="0" y="109"/>
                      <a:pt x="0" y="244"/>
                    </a:cubicBezTo>
                    <a:cubicBezTo>
                      <a:pt x="0" y="380"/>
                      <a:pt x="110" y="489"/>
                      <a:pt x="245" y="489"/>
                    </a:cubicBezTo>
                    <a:cubicBezTo>
                      <a:pt x="381" y="489"/>
                      <a:pt x="490" y="380"/>
                      <a:pt x="490" y="244"/>
                    </a:cubicBezTo>
                    <a:cubicBezTo>
                      <a:pt x="490" y="109"/>
                      <a:pt x="381" y="0"/>
                      <a:pt x="245"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30"/>
              <p:cNvSpPr/>
              <p:nvPr/>
            </p:nvSpPr>
            <p:spPr>
              <a:xfrm>
                <a:off x="5295787" y="1265360"/>
                <a:ext cx="41844" cy="41929"/>
              </a:xfrm>
              <a:custGeom>
                <a:avLst/>
                <a:gdLst/>
                <a:ahLst/>
                <a:cxnLst/>
                <a:rect l="l" t="t" r="r" b="b"/>
                <a:pathLst>
                  <a:path w="490" h="491" extrusionOk="0">
                    <a:moveTo>
                      <a:pt x="245" y="1"/>
                    </a:moveTo>
                    <a:cubicBezTo>
                      <a:pt x="110" y="1"/>
                      <a:pt x="0" y="110"/>
                      <a:pt x="0" y="246"/>
                    </a:cubicBezTo>
                    <a:cubicBezTo>
                      <a:pt x="0" y="381"/>
                      <a:pt x="110" y="490"/>
                      <a:pt x="245" y="490"/>
                    </a:cubicBezTo>
                    <a:cubicBezTo>
                      <a:pt x="381" y="490"/>
                      <a:pt x="490" y="381"/>
                      <a:pt x="490" y="246"/>
                    </a:cubicBezTo>
                    <a:cubicBezTo>
                      <a:pt x="490" y="110"/>
                      <a:pt x="381" y="1"/>
                      <a:pt x="24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30"/>
              <p:cNvSpPr/>
              <p:nvPr/>
            </p:nvSpPr>
            <p:spPr>
              <a:xfrm>
                <a:off x="5200059" y="1106952"/>
                <a:ext cx="41758" cy="41844"/>
              </a:xfrm>
              <a:custGeom>
                <a:avLst/>
                <a:gdLst/>
                <a:ahLst/>
                <a:cxnLst/>
                <a:rect l="l" t="t" r="r" b="b"/>
                <a:pathLst>
                  <a:path w="489" h="490" extrusionOk="0">
                    <a:moveTo>
                      <a:pt x="244" y="0"/>
                    </a:moveTo>
                    <a:cubicBezTo>
                      <a:pt x="109" y="0"/>
                      <a:pt x="0" y="110"/>
                      <a:pt x="0" y="245"/>
                    </a:cubicBezTo>
                    <a:cubicBezTo>
                      <a:pt x="0" y="377"/>
                      <a:pt x="109" y="490"/>
                      <a:pt x="244" y="490"/>
                    </a:cubicBezTo>
                    <a:cubicBezTo>
                      <a:pt x="380" y="490"/>
                      <a:pt x="489" y="377"/>
                      <a:pt x="489" y="245"/>
                    </a:cubicBezTo>
                    <a:cubicBezTo>
                      <a:pt x="489" y="110"/>
                      <a:pt x="380" y="0"/>
                      <a:pt x="244"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30"/>
              <p:cNvSpPr/>
              <p:nvPr/>
            </p:nvSpPr>
            <p:spPr>
              <a:xfrm>
                <a:off x="5106808" y="1420267"/>
                <a:ext cx="442688" cy="453020"/>
              </a:xfrm>
              <a:custGeom>
                <a:avLst/>
                <a:gdLst/>
                <a:ahLst/>
                <a:cxnLst/>
                <a:rect l="l" t="t" r="r" b="b"/>
                <a:pathLst>
                  <a:path w="5184" h="5305" extrusionOk="0">
                    <a:moveTo>
                      <a:pt x="1092" y="1"/>
                    </a:moveTo>
                    <a:lnTo>
                      <a:pt x="0" y="3920"/>
                    </a:lnTo>
                    <a:lnTo>
                      <a:pt x="5184" y="5304"/>
                    </a:lnTo>
                    <a:lnTo>
                      <a:pt x="2458" y="2436"/>
                    </a:lnTo>
                    <a:lnTo>
                      <a:pt x="1092"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30"/>
              <p:cNvSpPr/>
              <p:nvPr/>
            </p:nvSpPr>
            <p:spPr>
              <a:xfrm>
                <a:off x="4892979" y="1339996"/>
                <a:ext cx="276253" cy="234665"/>
              </a:xfrm>
              <a:custGeom>
                <a:avLst/>
                <a:gdLst/>
                <a:ahLst/>
                <a:cxnLst/>
                <a:rect l="l" t="t" r="r" b="b"/>
                <a:pathLst>
                  <a:path w="3235" h="2748" extrusionOk="0">
                    <a:moveTo>
                      <a:pt x="3235" y="0"/>
                    </a:moveTo>
                    <a:lnTo>
                      <a:pt x="1" y="1182"/>
                    </a:lnTo>
                    <a:lnTo>
                      <a:pt x="1846" y="2747"/>
                    </a:lnTo>
                    <a:lnTo>
                      <a:pt x="3235" y="0"/>
                    </a:lnTo>
                    <a:close/>
                  </a:path>
                </a:pathLst>
              </a:custGeom>
              <a:solidFill>
                <a:srgbClr val="F499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30"/>
              <p:cNvSpPr/>
              <p:nvPr/>
            </p:nvSpPr>
            <p:spPr>
              <a:xfrm>
                <a:off x="5484766" y="1083469"/>
                <a:ext cx="507332" cy="207339"/>
              </a:xfrm>
              <a:custGeom>
                <a:avLst/>
                <a:gdLst/>
                <a:ahLst/>
                <a:cxnLst/>
                <a:rect l="l" t="t" r="r" b="b"/>
                <a:pathLst>
                  <a:path w="5941" h="2428" extrusionOk="0">
                    <a:moveTo>
                      <a:pt x="54" y="1"/>
                    </a:moveTo>
                    <a:cubicBezTo>
                      <a:pt x="1" y="1"/>
                      <a:pt x="1096" y="1378"/>
                      <a:pt x="1845" y="1615"/>
                    </a:cubicBezTo>
                    <a:cubicBezTo>
                      <a:pt x="3821" y="2236"/>
                      <a:pt x="4992" y="2428"/>
                      <a:pt x="5492" y="2428"/>
                    </a:cubicBezTo>
                    <a:cubicBezTo>
                      <a:pt x="5632" y="2428"/>
                      <a:pt x="5718" y="2417"/>
                      <a:pt x="5759" y="2391"/>
                    </a:cubicBezTo>
                    <a:cubicBezTo>
                      <a:pt x="5940" y="2273"/>
                      <a:pt x="5492" y="1359"/>
                      <a:pt x="5492" y="1359"/>
                    </a:cubicBezTo>
                    <a:cubicBezTo>
                      <a:pt x="5274" y="1375"/>
                      <a:pt x="5063" y="1382"/>
                      <a:pt x="4856" y="1382"/>
                    </a:cubicBezTo>
                    <a:cubicBezTo>
                      <a:pt x="2064" y="1382"/>
                      <a:pt x="170" y="76"/>
                      <a:pt x="61"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22" name="Google Shape;422;p30"/>
          <p:cNvGrpSpPr/>
          <p:nvPr/>
        </p:nvGrpSpPr>
        <p:grpSpPr>
          <a:xfrm>
            <a:off x="921367" y="2789433"/>
            <a:ext cx="2213716" cy="3454235"/>
            <a:chOff x="691025" y="2092075"/>
            <a:chExt cx="1660287" cy="2590676"/>
          </a:xfrm>
        </p:grpSpPr>
        <p:sp>
          <p:nvSpPr>
            <p:cNvPr id="423" name="Google Shape;423;p30"/>
            <p:cNvSpPr/>
            <p:nvPr/>
          </p:nvSpPr>
          <p:spPr>
            <a:xfrm>
              <a:off x="1258230" y="3527281"/>
              <a:ext cx="939345" cy="1138602"/>
            </a:xfrm>
            <a:custGeom>
              <a:avLst/>
              <a:gdLst/>
              <a:ahLst/>
              <a:cxnLst/>
              <a:rect l="l" t="t" r="r" b="b"/>
              <a:pathLst>
                <a:path w="13247" h="16057" extrusionOk="0">
                  <a:moveTo>
                    <a:pt x="8262" y="1"/>
                  </a:moveTo>
                  <a:lnTo>
                    <a:pt x="1122" y="2621"/>
                  </a:lnTo>
                  <a:cubicBezTo>
                    <a:pt x="1122" y="2621"/>
                    <a:pt x="4491" y="7464"/>
                    <a:pt x="3426" y="8880"/>
                  </a:cubicBezTo>
                  <a:cubicBezTo>
                    <a:pt x="0" y="13446"/>
                    <a:pt x="196" y="15042"/>
                    <a:pt x="196" y="15042"/>
                  </a:cubicBezTo>
                  <a:cubicBezTo>
                    <a:pt x="196" y="15042"/>
                    <a:pt x="203" y="15400"/>
                    <a:pt x="1532" y="15862"/>
                  </a:cubicBezTo>
                  <a:cubicBezTo>
                    <a:pt x="1901" y="15992"/>
                    <a:pt x="2038" y="16057"/>
                    <a:pt x="2050" y="16057"/>
                  </a:cubicBezTo>
                  <a:cubicBezTo>
                    <a:pt x="2080" y="16057"/>
                    <a:pt x="1260" y="15617"/>
                    <a:pt x="1461" y="14736"/>
                  </a:cubicBezTo>
                  <a:cubicBezTo>
                    <a:pt x="1725" y="13589"/>
                    <a:pt x="5639" y="11842"/>
                    <a:pt x="6508" y="8639"/>
                  </a:cubicBezTo>
                  <a:cubicBezTo>
                    <a:pt x="7145" y="6295"/>
                    <a:pt x="6414" y="4627"/>
                    <a:pt x="6414" y="4627"/>
                  </a:cubicBezTo>
                  <a:lnTo>
                    <a:pt x="6414" y="4627"/>
                  </a:lnTo>
                  <a:cubicBezTo>
                    <a:pt x="6414" y="4627"/>
                    <a:pt x="9105" y="7393"/>
                    <a:pt x="9542" y="8621"/>
                  </a:cubicBezTo>
                  <a:cubicBezTo>
                    <a:pt x="9982" y="9847"/>
                    <a:pt x="8601" y="14413"/>
                    <a:pt x="8914" y="15222"/>
                  </a:cubicBezTo>
                  <a:cubicBezTo>
                    <a:pt x="9153" y="15841"/>
                    <a:pt x="9805" y="15995"/>
                    <a:pt x="10294" y="15995"/>
                  </a:cubicBezTo>
                  <a:cubicBezTo>
                    <a:pt x="10444" y="15995"/>
                    <a:pt x="10580" y="15981"/>
                    <a:pt x="10682" y="15961"/>
                  </a:cubicBezTo>
                  <a:cubicBezTo>
                    <a:pt x="11123" y="15874"/>
                    <a:pt x="9855" y="15509"/>
                    <a:pt x="10167" y="14677"/>
                  </a:cubicBezTo>
                  <a:cubicBezTo>
                    <a:pt x="10491" y="13815"/>
                    <a:pt x="12267" y="10551"/>
                    <a:pt x="12647" y="8011"/>
                  </a:cubicBezTo>
                  <a:cubicBezTo>
                    <a:pt x="13246" y="3976"/>
                    <a:pt x="8262" y="1"/>
                    <a:pt x="8262"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30"/>
            <p:cNvSpPr/>
            <p:nvPr/>
          </p:nvSpPr>
          <p:spPr>
            <a:xfrm>
              <a:off x="1862166" y="4543980"/>
              <a:ext cx="299595" cy="138771"/>
            </a:xfrm>
            <a:custGeom>
              <a:avLst/>
              <a:gdLst/>
              <a:ahLst/>
              <a:cxnLst/>
              <a:rect l="l" t="t" r="r" b="b"/>
              <a:pathLst>
                <a:path w="4225" h="1957" extrusionOk="0">
                  <a:moveTo>
                    <a:pt x="291" y="0"/>
                  </a:moveTo>
                  <a:cubicBezTo>
                    <a:pt x="291" y="0"/>
                    <a:pt x="1" y="1595"/>
                    <a:pt x="178" y="1769"/>
                  </a:cubicBezTo>
                  <a:cubicBezTo>
                    <a:pt x="297" y="1886"/>
                    <a:pt x="1634" y="1957"/>
                    <a:pt x="2656" y="1957"/>
                  </a:cubicBezTo>
                  <a:cubicBezTo>
                    <a:pt x="3182" y="1957"/>
                    <a:pt x="3625" y="1938"/>
                    <a:pt x="3777" y="1897"/>
                  </a:cubicBezTo>
                  <a:cubicBezTo>
                    <a:pt x="4224" y="1776"/>
                    <a:pt x="1677" y="1223"/>
                    <a:pt x="1722" y="230"/>
                  </a:cubicBezTo>
                  <a:cubicBezTo>
                    <a:pt x="1729" y="68"/>
                    <a:pt x="291" y="0"/>
                    <a:pt x="2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30"/>
            <p:cNvSpPr/>
            <p:nvPr/>
          </p:nvSpPr>
          <p:spPr>
            <a:xfrm>
              <a:off x="1952434" y="4580995"/>
              <a:ext cx="53679" cy="25740"/>
            </a:xfrm>
            <a:custGeom>
              <a:avLst/>
              <a:gdLst/>
              <a:ahLst/>
              <a:cxnLst/>
              <a:rect l="l" t="t" r="r" b="b"/>
              <a:pathLst>
                <a:path w="757" h="363" extrusionOk="0">
                  <a:moveTo>
                    <a:pt x="640" y="1"/>
                  </a:moveTo>
                  <a:cubicBezTo>
                    <a:pt x="630" y="1"/>
                    <a:pt x="620" y="2"/>
                    <a:pt x="611" y="5"/>
                  </a:cubicBezTo>
                  <a:lnTo>
                    <a:pt x="88" y="156"/>
                  </a:lnTo>
                  <a:cubicBezTo>
                    <a:pt x="31" y="170"/>
                    <a:pt x="1" y="231"/>
                    <a:pt x="15" y="287"/>
                  </a:cubicBezTo>
                  <a:cubicBezTo>
                    <a:pt x="23" y="317"/>
                    <a:pt x="46" y="340"/>
                    <a:pt x="76" y="355"/>
                  </a:cubicBezTo>
                  <a:cubicBezTo>
                    <a:pt x="90" y="360"/>
                    <a:pt x="104" y="363"/>
                    <a:pt x="118" y="363"/>
                  </a:cubicBezTo>
                  <a:cubicBezTo>
                    <a:pt x="128" y="363"/>
                    <a:pt x="137" y="362"/>
                    <a:pt x="147" y="359"/>
                  </a:cubicBezTo>
                  <a:lnTo>
                    <a:pt x="667" y="208"/>
                  </a:lnTo>
                  <a:cubicBezTo>
                    <a:pt x="723" y="193"/>
                    <a:pt x="757" y="133"/>
                    <a:pt x="742" y="76"/>
                  </a:cubicBezTo>
                  <a:cubicBezTo>
                    <a:pt x="727" y="30"/>
                    <a:pt x="685" y="1"/>
                    <a:pt x="640"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30"/>
            <p:cNvSpPr/>
            <p:nvPr/>
          </p:nvSpPr>
          <p:spPr>
            <a:xfrm>
              <a:off x="1966261" y="4598226"/>
              <a:ext cx="54884" cy="42759"/>
            </a:xfrm>
            <a:custGeom>
              <a:avLst/>
              <a:gdLst/>
              <a:ahLst/>
              <a:cxnLst/>
              <a:rect l="l" t="t" r="r" b="b"/>
              <a:pathLst>
                <a:path w="774" h="603" extrusionOk="0">
                  <a:moveTo>
                    <a:pt x="655" y="1"/>
                  </a:moveTo>
                  <a:cubicBezTo>
                    <a:pt x="632" y="1"/>
                    <a:pt x="609" y="8"/>
                    <a:pt x="588" y="22"/>
                  </a:cubicBezTo>
                  <a:lnTo>
                    <a:pt x="61" y="409"/>
                  </a:lnTo>
                  <a:cubicBezTo>
                    <a:pt x="13" y="443"/>
                    <a:pt x="1" y="511"/>
                    <a:pt x="39" y="559"/>
                  </a:cubicBezTo>
                  <a:cubicBezTo>
                    <a:pt x="51" y="575"/>
                    <a:pt x="61" y="587"/>
                    <a:pt x="80" y="594"/>
                  </a:cubicBezTo>
                  <a:cubicBezTo>
                    <a:pt x="94" y="600"/>
                    <a:pt x="108" y="603"/>
                    <a:pt x="122" y="603"/>
                  </a:cubicBezTo>
                  <a:cubicBezTo>
                    <a:pt x="145" y="603"/>
                    <a:pt x="167" y="596"/>
                    <a:pt x="186" y="582"/>
                  </a:cubicBezTo>
                  <a:lnTo>
                    <a:pt x="713" y="191"/>
                  </a:lnTo>
                  <a:cubicBezTo>
                    <a:pt x="762" y="157"/>
                    <a:pt x="773" y="90"/>
                    <a:pt x="735" y="44"/>
                  </a:cubicBezTo>
                  <a:cubicBezTo>
                    <a:pt x="718" y="15"/>
                    <a:pt x="687" y="1"/>
                    <a:pt x="65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30"/>
            <p:cNvSpPr/>
            <p:nvPr/>
          </p:nvSpPr>
          <p:spPr>
            <a:xfrm>
              <a:off x="2001007" y="4610068"/>
              <a:ext cx="43539" cy="52119"/>
            </a:xfrm>
            <a:custGeom>
              <a:avLst/>
              <a:gdLst/>
              <a:ahLst/>
              <a:cxnLst/>
              <a:rect l="l" t="t" r="r" b="b"/>
              <a:pathLst>
                <a:path w="614" h="735" extrusionOk="0">
                  <a:moveTo>
                    <a:pt x="492" y="0"/>
                  </a:moveTo>
                  <a:cubicBezTo>
                    <a:pt x="459" y="0"/>
                    <a:pt x="428" y="15"/>
                    <a:pt x="407" y="43"/>
                  </a:cubicBezTo>
                  <a:lnTo>
                    <a:pt x="35" y="566"/>
                  </a:lnTo>
                  <a:cubicBezTo>
                    <a:pt x="1" y="615"/>
                    <a:pt x="12" y="679"/>
                    <a:pt x="61" y="717"/>
                  </a:cubicBezTo>
                  <a:cubicBezTo>
                    <a:pt x="68" y="720"/>
                    <a:pt x="72" y="724"/>
                    <a:pt x="80" y="724"/>
                  </a:cubicBezTo>
                  <a:cubicBezTo>
                    <a:pt x="94" y="731"/>
                    <a:pt x="109" y="734"/>
                    <a:pt x="124" y="734"/>
                  </a:cubicBezTo>
                  <a:cubicBezTo>
                    <a:pt x="156" y="734"/>
                    <a:pt x="187" y="718"/>
                    <a:pt x="207" y="691"/>
                  </a:cubicBezTo>
                  <a:lnTo>
                    <a:pt x="581" y="167"/>
                  </a:lnTo>
                  <a:cubicBezTo>
                    <a:pt x="614" y="118"/>
                    <a:pt x="603" y="54"/>
                    <a:pt x="554" y="20"/>
                  </a:cubicBezTo>
                  <a:cubicBezTo>
                    <a:pt x="535" y="7"/>
                    <a:pt x="513" y="0"/>
                    <a:pt x="492"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30"/>
            <p:cNvSpPr/>
            <p:nvPr/>
          </p:nvSpPr>
          <p:spPr>
            <a:xfrm>
              <a:off x="1249721" y="4543980"/>
              <a:ext cx="299524" cy="138771"/>
            </a:xfrm>
            <a:custGeom>
              <a:avLst/>
              <a:gdLst/>
              <a:ahLst/>
              <a:cxnLst/>
              <a:rect l="l" t="t" r="r" b="b"/>
              <a:pathLst>
                <a:path w="4224" h="1957" extrusionOk="0">
                  <a:moveTo>
                    <a:pt x="290" y="0"/>
                  </a:moveTo>
                  <a:cubicBezTo>
                    <a:pt x="290" y="0"/>
                    <a:pt x="0" y="1595"/>
                    <a:pt x="181" y="1769"/>
                  </a:cubicBezTo>
                  <a:cubicBezTo>
                    <a:pt x="298" y="1886"/>
                    <a:pt x="1634" y="1957"/>
                    <a:pt x="2658" y="1957"/>
                  </a:cubicBezTo>
                  <a:cubicBezTo>
                    <a:pt x="3183" y="1957"/>
                    <a:pt x="3627" y="1938"/>
                    <a:pt x="3779" y="1897"/>
                  </a:cubicBezTo>
                  <a:cubicBezTo>
                    <a:pt x="4223" y="1776"/>
                    <a:pt x="1678" y="1223"/>
                    <a:pt x="1720" y="230"/>
                  </a:cubicBezTo>
                  <a:cubicBezTo>
                    <a:pt x="1727" y="68"/>
                    <a:pt x="290" y="0"/>
                    <a:pt x="2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30"/>
            <p:cNvSpPr/>
            <p:nvPr/>
          </p:nvSpPr>
          <p:spPr>
            <a:xfrm>
              <a:off x="1339847" y="4580995"/>
              <a:ext cx="54033" cy="25740"/>
            </a:xfrm>
            <a:custGeom>
              <a:avLst/>
              <a:gdLst/>
              <a:ahLst/>
              <a:cxnLst/>
              <a:rect l="l" t="t" r="r" b="b"/>
              <a:pathLst>
                <a:path w="762" h="363" extrusionOk="0">
                  <a:moveTo>
                    <a:pt x="640" y="1"/>
                  </a:moveTo>
                  <a:cubicBezTo>
                    <a:pt x="631" y="1"/>
                    <a:pt x="621" y="2"/>
                    <a:pt x="611" y="5"/>
                  </a:cubicBezTo>
                  <a:lnTo>
                    <a:pt x="91" y="156"/>
                  </a:lnTo>
                  <a:cubicBezTo>
                    <a:pt x="35" y="170"/>
                    <a:pt x="1" y="231"/>
                    <a:pt x="20" y="287"/>
                  </a:cubicBezTo>
                  <a:cubicBezTo>
                    <a:pt x="27" y="317"/>
                    <a:pt x="50" y="340"/>
                    <a:pt x="77" y="355"/>
                  </a:cubicBezTo>
                  <a:cubicBezTo>
                    <a:pt x="91" y="360"/>
                    <a:pt x="106" y="363"/>
                    <a:pt x="121" y="363"/>
                  </a:cubicBezTo>
                  <a:cubicBezTo>
                    <a:pt x="130" y="363"/>
                    <a:pt x="140" y="362"/>
                    <a:pt x="148" y="359"/>
                  </a:cubicBezTo>
                  <a:lnTo>
                    <a:pt x="671" y="208"/>
                  </a:lnTo>
                  <a:cubicBezTo>
                    <a:pt x="727" y="193"/>
                    <a:pt x="762" y="133"/>
                    <a:pt x="743" y="76"/>
                  </a:cubicBezTo>
                  <a:cubicBezTo>
                    <a:pt x="730" y="30"/>
                    <a:pt x="687" y="1"/>
                    <a:pt x="640"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0" name="Google Shape;430;p30"/>
            <p:cNvSpPr/>
            <p:nvPr/>
          </p:nvSpPr>
          <p:spPr>
            <a:xfrm>
              <a:off x="1354029" y="4598226"/>
              <a:ext cx="54530" cy="42759"/>
            </a:xfrm>
            <a:custGeom>
              <a:avLst/>
              <a:gdLst/>
              <a:ahLst/>
              <a:cxnLst/>
              <a:rect l="l" t="t" r="r" b="b"/>
              <a:pathLst>
                <a:path w="769" h="603" extrusionOk="0">
                  <a:moveTo>
                    <a:pt x="651" y="1"/>
                  </a:moveTo>
                  <a:cubicBezTo>
                    <a:pt x="629" y="1"/>
                    <a:pt x="606" y="8"/>
                    <a:pt x="588" y="22"/>
                  </a:cubicBezTo>
                  <a:lnTo>
                    <a:pt x="57" y="409"/>
                  </a:lnTo>
                  <a:cubicBezTo>
                    <a:pt x="12" y="443"/>
                    <a:pt x="1" y="511"/>
                    <a:pt x="35" y="559"/>
                  </a:cubicBezTo>
                  <a:cubicBezTo>
                    <a:pt x="46" y="575"/>
                    <a:pt x="61" y="587"/>
                    <a:pt x="76" y="594"/>
                  </a:cubicBezTo>
                  <a:cubicBezTo>
                    <a:pt x="89" y="600"/>
                    <a:pt x="104" y="603"/>
                    <a:pt x="118" y="603"/>
                  </a:cubicBezTo>
                  <a:cubicBezTo>
                    <a:pt x="141" y="603"/>
                    <a:pt x="165" y="596"/>
                    <a:pt x="185" y="582"/>
                  </a:cubicBezTo>
                  <a:lnTo>
                    <a:pt x="712" y="191"/>
                  </a:lnTo>
                  <a:cubicBezTo>
                    <a:pt x="761" y="157"/>
                    <a:pt x="768" y="90"/>
                    <a:pt x="735" y="44"/>
                  </a:cubicBezTo>
                  <a:cubicBezTo>
                    <a:pt x="715" y="15"/>
                    <a:pt x="683" y="1"/>
                    <a:pt x="651"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30"/>
            <p:cNvSpPr/>
            <p:nvPr/>
          </p:nvSpPr>
          <p:spPr>
            <a:xfrm>
              <a:off x="1388774" y="4610068"/>
              <a:ext cx="43255" cy="52119"/>
            </a:xfrm>
            <a:custGeom>
              <a:avLst/>
              <a:gdLst/>
              <a:ahLst/>
              <a:cxnLst/>
              <a:rect l="l" t="t" r="r" b="b"/>
              <a:pathLst>
                <a:path w="610" h="735" extrusionOk="0">
                  <a:moveTo>
                    <a:pt x="490" y="0"/>
                  </a:moveTo>
                  <a:cubicBezTo>
                    <a:pt x="456" y="0"/>
                    <a:pt x="423" y="15"/>
                    <a:pt x="403" y="43"/>
                  </a:cubicBezTo>
                  <a:lnTo>
                    <a:pt x="34" y="566"/>
                  </a:lnTo>
                  <a:cubicBezTo>
                    <a:pt x="0" y="615"/>
                    <a:pt x="11" y="679"/>
                    <a:pt x="56" y="717"/>
                  </a:cubicBezTo>
                  <a:cubicBezTo>
                    <a:pt x="64" y="720"/>
                    <a:pt x="72" y="724"/>
                    <a:pt x="75" y="724"/>
                  </a:cubicBezTo>
                  <a:cubicBezTo>
                    <a:pt x="89" y="731"/>
                    <a:pt x="105" y="734"/>
                    <a:pt x="120" y="734"/>
                  </a:cubicBezTo>
                  <a:cubicBezTo>
                    <a:pt x="153" y="734"/>
                    <a:pt x="187" y="718"/>
                    <a:pt x="207" y="691"/>
                  </a:cubicBezTo>
                  <a:lnTo>
                    <a:pt x="576" y="167"/>
                  </a:lnTo>
                  <a:cubicBezTo>
                    <a:pt x="610" y="118"/>
                    <a:pt x="598" y="54"/>
                    <a:pt x="553" y="20"/>
                  </a:cubicBezTo>
                  <a:cubicBezTo>
                    <a:pt x="534" y="7"/>
                    <a:pt x="512" y="0"/>
                    <a:pt x="490"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30"/>
            <p:cNvSpPr/>
            <p:nvPr/>
          </p:nvSpPr>
          <p:spPr>
            <a:xfrm>
              <a:off x="1304889" y="3566281"/>
              <a:ext cx="910272" cy="942961"/>
            </a:xfrm>
            <a:custGeom>
              <a:avLst/>
              <a:gdLst/>
              <a:ahLst/>
              <a:cxnLst/>
              <a:rect l="l" t="t" r="r" b="b"/>
              <a:pathLst>
                <a:path w="12837" h="13298" extrusionOk="0">
                  <a:moveTo>
                    <a:pt x="8256" y="0"/>
                  </a:moveTo>
                  <a:cubicBezTo>
                    <a:pt x="7262" y="745"/>
                    <a:pt x="1255" y="2884"/>
                    <a:pt x="1255" y="2884"/>
                  </a:cubicBezTo>
                  <a:cubicBezTo>
                    <a:pt x="1255" y="2884"/>
                    <a:pt x="2094" y="5085"/>
                    <a:pt x="2358" y="7140"/>
                  </a:cubicBezTo>
                  <a:cubicBezTo>
                    <a:pt x="2478" y="8097"/>
                    <a:pt x="1" y="12109"/>
                    <a:pt x="152" y="12391"/>
                  </a:cubicBezTo>
                  <a:cubicBezTo>
                    <a:pt x="275" y="12626"/>
                    <a:pt x="1174" y="13298"/>
                    <a:pt x="1787" y="13298"/>
                  </a:cubicBezTo>
                  <a:cubicBezTo>
                    <a:pt x="1924" y="13298"/>
                    <a:pt x="2046" y="13264"/>
                    <a:pt x="2143" y="13186"/>
                  </a:cubicBezTo>
                  <a:cubicBezTo>
                    <a:pt x="2674" y="12753"/>
                    <a:pt x="6178" y="9060"/>
                    <a:pt x="6460" y="7803"/>
                  </a:cubicBezTo>
                  <a:cubicBezTo>
                    <a:pt x="6807" y="6245"/>
                    <a:pt x="5836" y="4291"/>
                    <a:pt x="5836" y="4291"/>
                  </a:cubicBezTo>
                  <a:lnTo>
                    <a:pt x="5836" y="4291"/>
                  </a:lnTo>
                  <a:cubicBezTo>
                    <a:pt x="5836" y="4291"/>
                    <a:pt x="8613" y="6772"/>
                    <a:pt x="8763" y="8436"/>
                  </a:cubicBezTo>
                  <a:cubicBezTo>
                    <a:pt x="8801" y="8830"/>
                    <a:pt x="8263" y="12791"/>
                    <a:pt x="8256" y="12836"/>
                  </a:cubicBezTo>
                  <a:cubicBezTo>
                    <a:pt x="8251" y="12870"/>
                    <a:pt x="9167" y="13186"/>
                    <a:pt x="9815" y="13186"/>
                  </a:cubicBezTo>
                  <a:cubicBezTo>
                    <a:pt x="10104" y="13186"/>
                    <a:pt x="10340" y="13123"/>
                    <a:pt x="10416" y="12944"/>
                  </a:cubicBezTo>
                  <a:cubicBezTo>
                    <a:pt x="10665" y="12365"/>
                    <a:pt x="12837" y="7878"/>
                    <a:pt x="12038" y="5345"/>
                  </a:cubicBezTo>
                  <a:cubicBezTo>
                    <a:pt x="11240" y="2809"/>
                    <a:pt x="8256" y="0"/>
                    <a:pt x="825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30"/>
            <p:cNvSpPr/>
            <p:nvPr/>
          </p:nvSpPr>
          <p:spPr>
            <a:xfrm>
              <a:off x="1126126" y="2775287"/>
              <a:ext cx="744980" cy="629043"/>
            </a:xfrm>
            <a:custGeom>
              <a:avLst/>
              <a:gdLst/>
              <a:ahLst/>
              <a:cxnLst/>
              <a:rect l="l" t="t" r="r" b="b"/>
              <a:pathLst>
                <a:path w="10506" h="8871" extrusionOk="0">
                  <a:moveTo>
                    <a:pt x="6358" y="1"/>
                  </a:moveTo>
                  <a:cubicBezTo>
                    <a:pt x="4325" y="1"/>
                    <a:pt x="1" y="1334"/>
                    <a:pt x="715" y="2630"/>
                  </a:cubicBezTo>
                  <a:cubicBezTo>
                    <a:pt x="1514" y="4079"/>
                    <a:pt x="2898" y="8870"/>
                    <a:pt x="2898" y="8870"/>
                  </a:cubicBezTo>
                  <a:lnTo>
                    <a:pt x="10506" y="6443"/>
                  </a:lnTo>
                  <a:cubicBezTo>
                    <a:pt x="10506" y="6443"/>
                    <a:pt x="8518" y="447"/>
                    <a:pt x="6986" y="63"/>
                  </a:cubicBezTo>
                  <a:cubicBezTo>
                    <a:pt x="6820" y="20"/>
                    <a:pt x="6606" y="1"/>
                    <a:pt x="6358" y="1"/>
                  </a:cubicBezTo>
                  <a:close/>
                </a:path>
              </a:pathLst>
            </a:custGeom>
            <a:solidFill>
              <a:srgbClr val="F8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30"/>
            <p:cNvSpPr/>
            <p:nvPr/>
          </p:nvSpPr>
          <p:spPr>
            <a:xfrm>
              <a:off x="691025" y="3117070"/>
              <a:ext cx="1660287" cy="1170157"/>
            </a:xfrm>
            <a:custGeom>
              <a:avLst/>
              <a:gdLst/>
              <a:ahLst/>
              <a:cxnLst/>
              <a:rect l="l" t="t" r="r" b="b"/>
              <a:pathLst>
                <a:path w="23414" h="16502" extrusionOk="0">
                  <a:moveTo>
                    <a:pt x="2058" y="1"/>
                  </a:moveTo>
                  <a:cubicBezTo>
                    <a:pt x="1699" y="1"/>
                    <a:pt x="1388" y="276"/>
                    <a:pt x="1352" y="640"/>
                  </a:cubicBezTo>
                  <a:lnTo>
                    <a:pt x="39" y="13641"/>
                  </a:lnTo>
                  <a:cubicBezTo>
                    <a:pt x="1" y="14029"/>
                    <a:pt x="287" y="14379"/>
                    <a:pt x="675" y="14420"/>
                  </a:cubicBezTo>
                  <a:lnTo>
                    <a:pt x="21287" y="16498"/>
                  </a:lnTo>
                  <a:cubicBezTo>
                    <a:pt x="21312" y="16501"/>
                    <a:pt x="21337" y="16502"/>
                    <a:pt x="21362" y="16502"/>
                  </a:cubicBezTo>
                  <a:cubicBezTo>
                    <a:pt x="21718" y="16502"/>
                    <a:pt x="22026" y="16228"/>
                    <a:pt x="22062" y="15866"/>
                  </a:cubicBezTo>
                  <a:lnTo>
                    <a:pt x="23375" y="2865"/>
                  </a:lnTo>
                  <a:cubicBezTo>
                    <a:pt x="23413" y="2477"/>
                    <a:pt x="23127" y="2127"/>
                    <a:pt x="22739" y="2086"/>
                  </a:cubicBezTo>
                  <a:lnTo>
                    <a:pt x="2127" y="4"/>
                  </a:lnTo>
                  <a:cubicBezTo>
                    <a:pt x="2104" y="2"/>
                    <a:pt x="2081" y="1"/>
                    <a:pt x="205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30"/>
            <p:cNvSpPr/>
            <p:nvPr/>
          </p:nvSpPr>
          <p:spPr>
            <a:xfrm>
              <a:off x="693507" y="3117070"/>
              <a:ext cx="1183204" cy="1023657"/>
            </a:xfrm>
            <a:custGeom>
              <a:avLst/>
              <a:gdLst/>
              <a:ahLst/>
              <a:cxnLst/>
              <a:rect l="l" t="t" r="r" b="b"/>
              <a:pathLst>
                <a:path w="16686" h="14436" extrusionOk="0">
                  <a:moveTo>
                    <a:pt x="8167" y="618"/>
                  </a:moveTo>
                  <a:cubicBezTo>
                    <a:pt x="7735" y="866"/>
                    <a:pt x="7279" y="1066"/>
                    <a:pt x="7054" y="1066"/>
                  </a:cubicBezTo>
                  <a:lnTo>
                    <a:pt x="7012" y="1066"/>
                  </a:lnTo>
                  <a:cubicBezTo>
                    <a:pt x="6979" y="1058"/>
                    <a:pt x="6929" y="1031"/>
                    <a:pt x="6869" y="983"/>
                  </a:cubicBezTo>
                  <a:lnTo>
                    <a:pt x="6869" y="983"/>
                  </a:lnTo>
                  <a:cubicBezTo>
                    <a:pt x="6726" y="1099"/>
                    <a:pt x="6753" y="1179"/>
                    <a:pt x="7095" y="1220"/>
                  </a:cubicBezTo>
                  <a:cubicBezTo>
                    <a:pt x="9112" y="1453"/>
                    <a:pt x="10344" y="1686"/>
                    <a:pt x="11909" y="2368"/>
                  </a:cubicBezTo>
                  <a:cubicBezTo>
                    <a:pt x="13343" y="2993"/>
                    <a:pt x="13542" y="3719"/>
                    <a:pt x="13497" y="4080"/>
                  </a:cubicBezTo>
                  <a:lnTo>
                    <a:pt x="16685" y="1479"/>
                  </a:lnTo>
                  <a:lnTo>
                    <a:pt x="8167" y="618"/>
                  </a:lnTo>
                  <a:close/>
                  <a:moveTo>
                    <a:pt x="2021" y="1"/>
                  </a:moveTo>
                  <a:cubicBezTo>
                    <a:pt x="1663" y="1"/>
                    <a:pt x="1351" y="275"/>
                    <a:pt x="1317" y="640"/>
                  </a:cubicBezTo>
                  <a:lnTo>
                    <a:pt x="4" y="13641"/>
                  </a:lnTo>
                  <a:cubicBezTo>
                    <a:pt x="0" y="13664"/>
                    <a:pt x="0" y="13690"/>
                    <a:pt x="0" y="13713"/>
                  </a:cubicBezTo>
                  <a:cubicBezTo>
                    <a:pt x="0" y="14071"/>
                    <a:pt x="275" y="14383"/>
                    <a:pt x="640" y="14420"/>
                  </a:cubicBezTo>
                  <a:lnTo>
                    <a:pt x="817" y="14435"/>
                  </a:lnTo>
                  <a:lnTo>
                    <a:pt x="5672" y="10472"/>
                  </a:lnTo>
                  <a:lnTo>
                    <a:pt x="1408" y="10042"/>
                  </a:lnTo>
                  <a:lnTo>
                    <a:pt x="1543" y="8684"/>
                  </a:lnTo>
                  <a:lnTo>
                    <a:pt x="5834" y="9116"/>
                  </a:lnTo>
                  <a:lnTo>
                    <a:pt x="5699" y="10449"/>
                  </a:lnTo>
                  <a:lnTo>
                    <a:pt x="6748" y="9591"/>
                  </a:lnTo>
                  <a:lnTo>
                    <a:pt x="6790" y="9211"/>
                  </a:lnTo>
                  <a:lnTo>
                    <a:pt x="7170" y="9248"/>
                  </a:lnTo>
                  <a:lnTo>
                    <a:pt x="13306" y="4238"/>
                  </a:lnTo>
                  <a:cubicBezTo>
                    <a:pt x="12922" y="3900"/>
                    <a:pt x="12891" y="3467"/>
                    <a:pt x="12177" y="3467"/>
                  </a:cubicBezTo>
                  <a:cubicBezTo>
                    <a:pt x="12071" y="3467"/>
                    <a:pt x="11951" y="3475"/>
                    <a:pt x="11815" y="3493"/>
                  </a:cubicBezTo>
                  <a:cubicBezTo>
                    <a:pt x="11382" y="3557"/>
                    <a:pt x="10313" y="3760"/>
                    <a:pt x="8943" y="3760"/>
                  </a:cubicBezTo>
                  <a:cubicBezTo>
                    <a:pt x="7780" y="3760"/>
                    <a:pt x="6399" y="3614"/>
                    <a:pt x="5009" y="3117"/>
                  </a:cubicBezTo>
                  <a:cubicBezTo>
                    <a:pt x="4208" y="2827"/>
                    <a:pt x="3820" y="1551"/>
                    <a:pt x="4219" y="218"/>
                  </a:cubicBezTo>
                  <a:lnTo>
                    <a:pt x="2092" y="4"/>
                  </a:lnTo>
                  <a:cubicBezTo>
                    <a:pt x="2070" y="4"/>
                    <a:pt x="2047" y="1"/>
                    <a:pt x="2021" y="1"/>
                  </a:cubicBezTo>
                  <a:close/>
                </a:path>
              </a:pathLst>
            </a:custGeom>
            <a:solidFill>
              <a:srgbClr val="4A33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30"/>
            <p:cNvSpPr/>
            <p:nvPr/>
          </p:nvSpPr>
          <p:spPr>
            <a:xfrm>
              <a:off x="1944209" y="3337882"/>
              <a:ext cx="286122" cy="272649"/>
            </a:xfrm>
            <a:custGeom>
              <a:avLst/>
              <a:gdLst/>
              <a:ahLst/>
              <a:cxnLst/>
              <a:rect l="l" t="t" r="r" b="b"/>
              <a:pathLst>
                <a:path w="4035" h="3845" extrusionOk="0">
                  <a:moveTo>
                    <a:pt x="2015" y="1"/>
                  </a:moveTo>
                  <a:cubicBezTo>
                    <a:pt x="1042" y="1"/>
                    <a:pt x="204" y="738"/>
                    <a:pt x="105" y="1730"/>
                  </a:cubicBezTo>
                  <a:cubicBezTo>
                    <a:pt x="0" y="2785"/>
                    <a:pt x="768" y="3726"/>
                    <a:pt x="1825" y="3834"/>
                  </a:cubicBezTo>
                  <a:cubicBezTo>
                    <a:pt x="1890" y="3841"/>
                    <a:pt x="1955" y="3844"/>
                    <a:pt x="2019" y="3844"/>
                  </a:cubicBezTo>
                  <a:cubicBezTo>
                    <a:pt x="2992" y="3844"/>
                    <a:pt x="3827" y="3107"/>
                    <a:pt x="3925" y="2114"/>
                  </a:cubicBezTo>
                  <a:cubicBezTo>
                    <a:pt x="4035" y="1061"/>
                    <a:pt x="3263" y="120"/>
                    <a:pt x="2209" y="10"/>
                  </a:cubicBezTo>
                  <a:cubicBezTo>
                    <a:pt x="2144" y="4"/>
                    <a:pt x="2079" y="1"/>
                    <a:pt x="2015" y="1"/>
                  </a:cubicBezTo>
                  <a:close/>
                </a:path>
              </a:pathLst>
            </a:custGeom>
            <a:solidFill>
              <a:srgbClr val="F8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30"/>
            <p:cNvSpPr/>
            <p:nvPr/>
          </p:nvSpPr>
          <p:spPr>
            <a:xfrm>
              <a:off x="1808559" y="3324339"/>
              <a:ext cx="286264" cy="272365"/>
            </a:xfrm>
            <a:custGeom>
              <a:avLst/>
              <a:gdLst/>
              <a:ahLst/>
              <a:cxnLst/>
              <a:rect l="l" t="t" r="r" b="b"/>
              <a:pathLst>
                <a:path w="4037" h="3841" extrusionOk="0">
                  <a:moveTo>
                    <a:pt x="2017" y="0"/>
                  </a:moveTo>
                  <a:cubicBezTo>
                    <a:pt x="1043" y="0"/>
                    <a:pt x="208" y="737"/>
                    <a:pt x="107" y="1730"/>
                  </a:cubicBezTo>
                  <a:cubicBezTo>
                    <a:pt x="1" y="2783"/>
                    <a:pt x="772" y="3725"/>
                    <a:pt x="1827" y="3830"/>
                  </a:cubicBezTo>
                  <a:cubicBezTo>
                    <a:pt x="1893" y="3837"/>
                    <a:pt x="1960" y="3841"/>
                    <a:pt x="2025" y="3841"/>
                  </a:cubicBezTo>
                  <a:cubicBezTo>
                    <a:pt x="2996" y="3841"/>
                    <a:pt x="3828" y="3100"/>
                    <a:pt x="3930" y="2114"/>
                  </a:cubicBezTo>
                  <a:cubicBezTo>
                    <a:pt x="4036" y="1060"/>
                    <a:pt x="3268" y="118"/>
                    <a:pt x="2210" y="10"/>
                  </a:cubicBezTo>
                  <a:cubicBezTo>
                    <a:pt x="2145" y="3"/>
                    <a:pt x="2081" y="0"/>
                    <a:pt x="201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30"/>
            <p:cNvSpPr/>
            <p:nvPr/>
          </p:nvSpPr>
          <p:spPr>
            <a:xfrm>
              <a:off x="1946549" y="3350079"/>
              <a:ext cx="145791" cy="234712"/>
            </a:xfrm>
            <a:custGeom>
              <a:avLst/>
              <a:gdLst/>
              <a:ahLst/>
              <a:cxnLst/>
              <a:rect l="l" t="t" r="r" b="b"/>
              <a:pathLst>
                <a:path w="2056" h="3310" extrusionOk="0">
                  <a:moveTo>
                    <a:pt x="1194" y="0"/>
                  </a:moveTo>
                  <a:cubicBezTo>
                    <a:pt x="591" y="271"/>
                    <a:pt x="143" y="851"/>
                    <a:pt x="72" y="1558"/>
                  </a:cubicBezTo>
                  <a:cubicBezTo>
                    <a:pt x="1" y="2267"/>
                    <a:pt x="324" y="2922"/>
                    <a:pt x="862" y="3309"/>
                  </a:cubicBezTo>
                  <a:cubicBezTo>
                    <a:pt x="1465" y="3038"/>
                    <a:pt x="1913" y="2458"/>
                    <a:pt x="1984" y="1751"/>
                  </a:cubicBezTo>
                  <a:cubicBezTo>
                    <a:pt x="2056" y="1043"/>
                    <a:pt x="1732" y="388"/>
                    <a:pt x="119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30"/>
            <p:cNvSpPr/>
            <p:nvPr/>
          </p:nvSpPr>
          <p:spPr>
            <a:xfrm>
              <a:off x="1095706" y="3857932"/>
              <a:ext cx="1915" cy="2056"/>
            </a:xfrm>
            <a:custGeom>
              <a:avLst/>
              <a:gdLst/>
              <a:ahLst/>
              <a:cxnLst/>
              <a:rect l="l" t="t" r="r" b="b"/>
              <a:pathLst>
                <a:path w="27" h="29" extrusionOk="0">
                  <a:moveTo>
                    <a:pt x="27" y="1"/>
                  </a:moveTo>
                  <a:lnTo>
                    <a:pt x="0" y="24"/>
                  </a:lnTo>
                  <a:lnTo>
                    <a:pt x="27" y="28"/>
                  </a:lnTo>
                  <a:lnTo>
                    <a:pt x="27" y="1"/>
                  </a:lnTo>
                  <a:close/>
                </a:path>
              </a:pathLst>
            </a:custGeom>
            <a:solidFill>
              <a:srgbClr val="543D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 name="Google Shape;440;p30"/>
            <p:cNvSpPr/>
            <p:nvPr/>
          </p:nvSpPr>
          <p:spPr>
            <a:xfrm>
              <a:off x="793276" y="3732777"/>
              <a:ext cx="313989" cy="126858"/>
            </a:xfrm>
            <a:custGeom>
              <a:avLst/>
              <a:gdLst/>
              <a:ahLst/>
              <a:cxnLst/>
              <a:rect l="l" t="t" r="r" b="b"/>
              <a:pathLst>
                <a:path w="4428" h="1789" extrusionOk="0">
                  <a:moveTo>
                    <a:pt x="136" y="1"/>
                  </a:moveTo>
                  <a:lnTo>
                    <a:pt x="1" y="1359"/>
                  </a:lnTo>
                  <a:lnTo>
                    <a:pt x="4265" y="1789"/>
                  </a:lnTo>
                  <a:lnTo>
                    <a:pt x="4292" y="1766"/>
                  </a:lnTo>
                  <a:lnTo>
                    <a:pt x="4427" y="433"/>
                  </a:lnTo>
                  <a:lnTo>
                    <a:pt x="136" y="1"/>
                  </a:lnTo>
                  <a:close/>
                </a:path>
              </a:pathLst>
            </a:custGeom>
            <a:solidFill>
              <a:srgbClr val="5C46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441;p30"/>
            <p:cNvSpPr/>
            <p:nvPr/>
          </p:nvSpPr>
          <p:spPr>
            <a:xfrm>
              <a:off x="1165055" y="3772841"/>
              <a:ext cx="313989" cy="124731"/>
            </a:xfrm>
            <a:custGeom>
              <a:avLst/>
              <a:gdLst/>
              <a:ahLst/>
              <a:cxnLst/>
              <a:rect l="l" t="t" r="r" b="b"/>
              <a:pathLst>
                <a:path w="4428" h="1759" extrusionOk="0">
                  <a:moveTo>
                    <a:pt x="520" y="0"/>
                  </a:moveTo>
                  <a:lnTo>
                    <a:pt x="98" y="343"/>
                  </a:lnTo>
                  <a:lnTo>
                    <a:pt x="1" y="1326"/>
                  </a:lnTo>
                  <a:lnTo>
                    <a:pt x="4292" y="1758"/>
                  </a:lnTo>
                  <a:lnTo>
                    <a:pt x="4427" y="396"/>
                  </a:lnTo>
                  <a:lnTo>
                    <a:pt x="520" y="0"/>
                  </a:lnTo>
                  <a:close/>
                </a:path>
              </a:pathLst>
            </a:custGeom>
            <a:solidFill>
              <a:srgbClr val="543D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30"/>
            <p:cNvSpPr/>
            <p:nvPr/>
          </p:nvSpPr>
          <p:spPr>
            <a:xfrm>
              <a:off x="1172004" y="3770217"/>
              <a:ext cx="29995" cy="26946"/>
            </a:xfrm>
            <a:custGeom>
              <a:avLst/>
              <a:gdLst/>
              <a:ahLst/>
              <a:cxnLst/>
              <a:rect l="l" t="t" r="r" b="b"/>
              <a:pathLst>
                <a:path w="423" h="380" extrusionOk="0">
                  <a:moveTo>
                    <a:pt x="42" y="0"/>
                  </a:moveTo>
                  <a:lnTo>
                    <a:pt x="0" y="380"/>
                  </a:lnTo>
                  <a:lnTo>
                    <a:pt x="422" y="37"/>
                  </a:lnTo>
                  <a:lnTo>
                    <a:pt x="42" y="0"/>
                  </a:lnTo>
                  <a:close/>
                </a:path>
              </a:pathLst>
            </a:custGeom>
            <a:solidFill>
              <a:srgbClr val="5C46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30"/>
            <p:cNvSpPr/>
            <p:nvPr/>
          </p:nvSpPr>
          <p:spPr>
            <a:xfrm>
              <a:off x="1535273" y="3807515"/>
              <a:ext cx="313919" cy="127354"/>
            </a:xfrm>
            <a:custGeom>
              <a:avLst/>
              <a:gdLst/>
              <a:ahLst/>
              <a:cxnLst/>
              <a:rect l="l" t="t" r="r" b="b"/>
              <a:pathLst>
                <a:path w="4427" h="1796" extrusionOk="0">
                  <a:moveTo>
                    <a:pt x="136" y="1"/>
                  </a:moveTo>
                  <a:lnTo>
                    <a:pt x="0" y="1363"/>
                  </a:lnTo>
                  <a:lnTo>
                    <a:pt x="4291" y="1796"/>
                  </a:lnTo>
                  <a:lnTo>
                    <a:pt x="4427" y="434"/>
                  </a:lnTo>
                  <a:lnTo>
                    <a:pt x="136" y="1"/>
                  </a:lnTo>
                  <a:close/>
                </a:path>
              </a:pathLst>
            </a:custGeom>
            <a:solidFill>
              <a:srgbClr val="543D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30"/>
            <p:cNvSpPr/>
            <p:nvPr/>
          </p:nvSpPr>
          <p:spPr>
            <a:xfrm>
              <a:off x="1907052" y="3845168"/>
              <a:ext cx="119909" cy="98069"/>
            </a:xfrm>
            <a:custGeom>
              <a:avLst/>
              <a:gdLst/>
              <a:ahLst/>
              <a:cxnLst/>
              <a:rect l="l" t="t" r="r" b="b"/>
              <a:pathLst>
                <a:path w="1691" h="1383" extrusionOk="0">
                  <a:moveTo>
                    <a:pt x="136" y="0"/>
                  </a:moveTo>
                  <a:lnTo>
                    <a:pt x="0" y="1360"/>
                  </a:lnTo>
                  <a:lnTo>
                    <a:pt x="193" y="1382"/>
                  </a:lnTo>
                  <a:lnTo>
                    <a:pt x="1691" y="155"/>
                  </a:lnTo>
                  <a:lnTo>
                    <a:pt x="136" y="0"/>
                  </a:lnTo>
                  <a:close/>
                </a:path>
              </a:pathLst>
            </a:custGeom>
            <a:solidFill>
              <a:srgbClr val="543D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30"/>
            <p:cNvSpPr/>
            <p:nvPr/>
          </p:nvSpPr>
          <p:spPr>
            <a:xfrm>
              <a:off x="1517617" y="3969543"/>
              <a:ext cx="330582" cy="76441"/>
            </a:xfrm>
            <a:custGeom>
              <a:avLst/>
              <a:gdLst/>
              <a:ahLst/>
              <a:cxnLst/>
              <a:rect l="l" t="t" r="r" b="b"/>
              <a:pathLst>
                <a:path w="4662" h="1078" extrusionOk="0">
                  <a:moveTo>
                    <a:pt x="69" y="1"/>
                  </a:moveTo>
                  <a:lnTo>
                    <a:pt x="1" y="682"/>
                  </a:lnTo>
                  <a:lnTo>
                    <a:pt x="3908" y="1077"/>
                  </a:lnTo>
                  <a:lnTo>
                    <a:pt x="4661" y="464"/>
                  </a:lnTo>
                  <a:lnTo>
                    <a:pt x="69" y="1"/>
                  </a:lnTo>
                  <a:close/>
                </a:path>
              </a:pathLst>
            </a:custGeom>
            <a:solidFill>
              <a:srgbClr val="543D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30"/>
            <p:cNvSpPr/>
            <p:nvPr/>
          </p:nvSpPr>
          <p:spPr>
            <a:xfrm>
              <a:off x="2205510" y="3945292"/>
              <a:ext cx="80128" cy="341928"/>
            </a:xfrm>
            <a:custGeom>
              <a:avLst/>
              <a:gdLst/>
              <a:ahLst/>
              <a:cxnLst/>
              <a:rect l="l" t="t" r="r" b="b"/>
              <a:pathLst>
                <a:path w="1130" h="4822" extrusionOk="0">
                  <a:moveTo>
                    <a:pt x="1129" y="0"/>
                  </a:moveTo>
                  <a:lnTo>
                    <a:pt x="1129" y="0"/>
                  </a:lnTo>
                  <a:lnTo>
                    <a:pt x="704" y="4186"/>
                  </a:lnTo>
                  <a:cubicBezTo>
                    <a:pt x="669" y="4547"/>
                    <a:pt x="358" y="4821"/>
                    <a:pt x="0" y="4821"/>
                  </a:cubicBezTo>
                  <a:lnTo>
                    <a:pt x="0" y="4821"/>
                  </a:lnTo>
                  <a:cubicBezTo>
                    <a:pt x="358" y="4821"/>
                    <a:pt x="669" y="4547"/>
                    <a:pt x="704" y="4186"/>
                  </a:cubicBezTo>
                  <a:close/>
                </a:path>
              </a:pathLst>
            </a:custGeom>
            <a:solidFill>
              <a:srgbClr val="FFFD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30"/>
            <p:cNvSpPr/>
            <p:nvPr/>
          </p:nvSpPr>
          <p:spPr>
            <a:xfrm>
              <a:off x="2285567" y="3618329"/>
              <a:ext cx="32831" cy="327037"/>
            </a:xfrm>
            <a:custGeom>
              <a:avLst/>
              <a:gdLst/>
              <a:ahLst/>
              <a:cxnLst/>
              <a:rect l="l" t="t" r="r" b="b"/>
              <a:pathLst>
                <a:path w="463" h="4612" extrusionOk="0">
                  <a:moveTo>
                    <a:pt x="463" y="0"/>
                  </a:moveTo>
                  <a:lnTo>
                    <a:pt x="463" y="0"/>
                  </a:lnTo>
                  <a:lnTo>
                    <a:pt x="0" y="4611"/>
                  </a:lnTo>
                  <a:lnTo>
                    <a:pt x="0" y="4611"/>
                  </a:lnTo>
                  <a:close/>
                </a:path>
              </a:pathLst>
            </a:custGeom>
            <a:solidFill>
              <a:srgbClr val="FDF4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30"/>
            <p:cNvSpPr/>
            <p:nvPr/>
          </p:nvSpPr>
          <p:spPr>
            <a:xfrm>
              <a:off x="1576614" y="3618329"/>
              <a:ext cx="741790" cy="668894"/>
            </a:xfrm>
            <a:custGeom>
              <a:avLst/>
              <a:gdLst/>
              <a:ahLst/>
              <a:cxnLst/>
              <a:rect l="l" t="t" r="r" b="b"/>
              <a:pathLst>
                <a:path w="10461" h="9433" extrusionOk="0">
                  <a:moveTo>
                    <a:pt x="4295" y="6892"/>
                  </a:moveTo>
                  <a:lnTo>
                    <a:pt x="8715" y="7337"/>
                  </a:lnTo>
                  <a:lnTo>
                    <a:pt x="8643" y="8021"/>
                  </a:lnTo>
                  <a:lnTo>
                    <a:pt x="4228" y="7573"/>
                  </a:lnTo>
                  <a:lnTo>
                    <a:pt x="4295" y="6892"/>
                  </a:lnTo>
                  <a:close/>
                  <a:moveTo>
                    <a:pt x="10461" y="0"/>
                  </a:moveTo>
                  <a:lnTo>
                    <a:pt x="6351" y="3354"/>
                  </a:lnTo>
                  <a:lnTo>
                    <a:pt x="9087" y="3633"/>
                  </a:lnTo>
                  <a:lnTo>
                    <a:pt x="8951" y="4992"/>
                  </a:lnTo>
                  <a:lnTo>
                    <a:pt x="4853" y="4581"/>
                  </a:lnTo>
                  <a:lnTo>
                    <a:pt x="3829" y="5417"/>
                  </a:lnTo>
                  <a:lnTo>
                    <a:pt x="8857" y="5925"/>
                  </a:lnTo>
                  <a:lnTo>
                    <a:pt x="8786" y="6606"/>
                  </a:lnTo>
                  <a:lnTo>
                    <a:pt x="3076" y="6030"/>
                  </a:lnTo>
                  <a:lnTo>
                    <a:pt x="1" y="8544"/>
                  </a:lnTo>
                  <a:lnTo>
                    <a:pt x="8798" y="9429"/>
                  </a:lnTo>
                  <a:cubicBezTo>
                    <a:pt x="8820" y="9432"/>
                    <a:pt x="8843" y="9432"/>
                    <a:pt x="8869" y="9432"/>
                  </a:cubicBezTo>
                  <a:cubicBezTo>
                    <a:pt x="9227" y="9432"/>
                    <a:pt x="9538" y="9158"/>
                    <a:pt x="9573" y="8797"/>
                  </a:cubicBezTo>
                  <a:lnTo>
                    <a:pt x="9998" y="4611"/>
                  </a:lnTo>
                  <a:lnTo>
                    <a:pt x="10461" y="0"/>
                  </a:lnTo>
                  <a:close/>
                </a:path>
              </a:pathLst>
            </a:custGeom>
            <a:solidFill>
              <a:srgbClr val="543D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30"/>
            <p:cNvSpPr/>
            <p:nvPr/>
          </p:nvSpPr>
          <p:spPr>
            <a:xfrm>
              <a:off x="1920667" y="3856088"/>
              <a:ext cx="300304" cy="116221"/>
            </a:xfrm>
            <a:custGeom>
              <a:avLst/>
              <a:gdLst/>
              <a:ahLst/>
              <a:cxnLst/>
              <a:rect l="l" t="t" r="r" b="b"/>
              <a:pathLst>
                <a:path w="4235" h="1639" extrusionOk="0">
                  <a:moveTo>
                    <a:pt x="1499" y="1"/>
                  </a:moveTo>
                  <a:lnTo>
                    <a:pt x="1" y="1228"/>
                  </a:lnTo>
                  <a:lnTo>
                    <a:pt x="4099" y="1639"/>
                  </a:lnTo>
                  <a:lnTo>
                    <a:pt x="4235" y="280"/>
                  </a:lnTo>
                  <a:lnTo>
                    <a:pt x="1499" y="1"/>
                  </a:lnTo>
                  <a:close/>
                </a:path>
              </a:pathLst>
            </a:custGeom>
            <a:solidFill>
              <a:srgbClr val="654F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30"/>
            <p:cNvSpPr/>
            <p:nvPr/>
          </p:nvSpPr>
          <p:spPr>
            <a:xfrm>
              <a:off x="1794660" y="4002445"/>
              <a:ext cx="410073" cy="84312"/>
            </a:xfrm>
            <a:custGeom>
              <a:avLst/>
              <a:gdLst/>
              <a:ahLst/>
              <a:cxnLst/>
              <a:rect l="l" t="t" r="r" b="b"/>
              <a:pathLst>
                <a:path w="5783" h="1189" extrusionOk="0">
                  <a:moveTo>
                    <a:pt x="754" y="0"/>
                  </a:moveTo>
                  <a:lnTo>
                    <a:pt x="1" y="613"/>
                  </a:lnTo>
                  <a:lnTo>
                    <a:pt x="5711" y="1189"/>
                  </a:lnTo>
                  <a:lnTo>
                    <a:pt x="5782" y="508"/>
                  </a:lnTo>
                  <a:lnTo>
                    <a:pt x="754" y="0"/>
                  </a:lnTo>
                  <a:close/>
                </a:path>
              </a:pathLst>
            </a:custGeom>
            <a:solidFill>
              <a:srgbClr val="654F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30"/>
            <p:cNvSpPr/>
            <p:nvPr/>
          </p:nvSpPr>
          <p:spPr>
            <a:xfrm>
              <a:off x="1876348" y="4107037"/>
              <a:ext cx="318244" cy="80128"/>
            </a:xfrm>
            <a:custGeom>
              <a:avLst/>
              <a:gdLst/>
              <a:ahLst/>
              <a:cxnLst/>
              <a:rect l="l" t="t" r="r" b="b"/>
              <a:pathLst>
                <a:path w="4488" h="1130" extrusionOk="0">
                  <a:moveTo>
                    <a:pt x="68" y="0"/>
                  </a:moveTo>
                  <a:lnTo>
                    <a:pt x="1" y="681"/>
                  </a:lnTo>
                  <a:lnTo>
                    <a:pt x="4416" y="1129"/>
                  </a:lnTo>
                  <a:lnTo>
                    <a:pt x="4488" y="445"/>
                  </a:lnTo>
                  <a:lnTo>
                    <a:pt x="68" y="0"/>
                  </a:lnTo>
                  <a:close/>
                </a:path>
              </a:pathLst>
            </a:custGeom>
            <a:solidFill>
              <a:srgbClr val="654F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30"/>
            <p:cNvSpPr/>
            <p:nvPr/>
          </p:nvSpPr>
          <p:spPr>
            <a:xfrm>
              <a:off x="813557" y="3464456"/>
              <a:ext cx="275202" cy="204008"/>
            </a:xfrm>
            <a:custGeom>
              <a:avLst/>
              <a:gdLst/>
              <a:ahLst/>
              <a:cxnLst/>
              <a:rect l="l" t="t" r="r" b="b"/>
              <a:pathLst>
                <a:path w="3881" h="2877" extrusionOk="0">
                  <a:moveTo>
                    <a:pt x="644" y="0"/>
                  </a:moveTo>
                  <a:cubicBezTo>
                    <a:pt x="413" y="0"/>
                    <a:pt x="213" y="203"/>
                    <a:pt x="185" y="473"/>
                  </a:cubicBezTo>
                  <a:lnTo>
                    <a:pt x="27" y="2035"/>
                  </a:lnTo>
                  <a:cubicBezTo>
                    <a:pt x="1" y="2317"/>
                    <a:pt x="177" y="2569"/>
                    <a:pt x="425" y="2596"/>
                  </a:cubicBezTo>
                  <a:lnTo>
                    <a:pt x="3196" y="2874"/>
                  </a:lnTo>
                  <a:cubicBezTo>
                    <a:pt x="3210" y="2876"/>
                    <a:pt x="3224" y="2876"/>
                    <a:pt x="3238" y="2876"/>
                  </a:cubicBezTo>
                  <a:cubicBezTo>
                    <a:pt x="3469" y="2876"/>
                    <a:pt x="3668" y="2674"/>
                    <a:pt x="3697" y="2404"/>
                  </a:cubicBezTo>
                  <a:lnTo>
                    <a:pt x="3855" y="842"/>
                  </a:lnTo>
                  <a:cubicBezTo>
                    <a:pt x="3881" y="559"/>
                    <a:pt x="3705" y="307"/>
                    <a:pt x="3460" y="281"/>
                  </a:cubicBezTo>
                  <a:lnTo>
                    <a:pt x="686" y="2"/>
                  </a:lnTo>
                  <a:cubicBezTo>
                    <a:pt x="672" y="1"/>
                    <a:pt x="658" y="0"/>
                    <a:pt x="644" y="0"/>
                  </a:cubicBezTo>
                  <a:close/>
                </a:path>
              </a:pathLst>
            </a:custGeom>
            <a:solidFill>
              <a:srgbClr val="FCD7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 name="Google Shape;453;p30"/>
            <p:cNvSpPr/>
            <p:nvPr/>
          </p:nvSpPr>
          <p:spPr>
            <a:xfrm>
              <a:off x="944597" y="3473957"/>
              <a:ext cx="13969" cy="74456"/>
            </a:xfrm>
            <a:custGeom>
              <a:avLst/>
              <a:gdLst/>
              <a:ahLst/>
              <a:cxnLst/>
              <a:rect l="l" t="t" r="r" b="b"/>
              <a:pathLst>
                <a:path w="197" h="1050" extrusionOk="0">
                  <a:moveTo>
                    <a:pt x="106" y="0"/>
                  </a:moveTo>
                  <a:lnTo>
                    <a:pt x="0" y="1039"/>
                  </a:lnTo>
                  <a:lnTo>
                    <a:pt x="91" y="1050"/>
                  </a:lnTo>
                  <a:lnTo>
                    <a:pt x="196" y="7"/>
                  </a:lnTo>
                  <a:lnTo>
                    <a:pt x="106" y="0"/>
                  </a:lnTo>
                  <a:close/>
                </a:path>
              </a:pathLst>
            </a:custGeom>
            <a:solidFill>
              <a:srgbClr val="F7E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 name="Google Shape;454;p30"/>
            <p:cNvSpPr/>
            <p:nvPr/>
          </p:nvSpPr>
          <p:spPr>
            <a:xfrm>
              <a:off x="933677" y="3587625"/>
              <a:ext cx="13402" cy="71052"/>
            </a:xfrm>
            <a:custGeom>
              <a:avLst/>
              <a:gdLst/>
              <a:ahLst/>
              <a:cxnLst/>
              <a:rect l="l" t="t" r="r" b="b"/>
              <a:pathLst>
                <a:path w="189" h="1002" extrusionOk="0">
                  <a:moveTo>
                    <a:pt x="98" y="1"/>
                  </a:moveTo>
                  <a:lnTo>
                    <a:pt x="1" y="990"/>
                  </a:lnTo>
                  <a:lnTo>
                    <a:pt x="87" y="1002"/>
                  </a:lnTo>
                  <a:lnTo>
                    <a:pt x="189" y="12"/>
                  </a:lnTo>
                  <a:lnTo>
                    <a:pt x="98" y="1"/>
                  </a:lnTo>
                  <a:close/>
                </a:path>
              </a:pathLst>
            </a:custGeom>
            <a:solidFill>
              <a:srgbClr val="F7E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 name="Google Shape;455;p30"/>
            <p:cNvSpPr/>
            <p:nvPr/>
          </p:nvSpPr>
          <p:spPr>
            <a:xfrm>
              <a:off x="989979" y="3567061"/>
              <a:ext cx="91616" cy="15813"/>
            </a:xfrm>
            <a:custGeom>
              <a:avLst/>
              <a:gdLst/>
              <a:ahLst/>
              <a:cxnLst/>
              <a:rect l="l" t="t" r="r" b="b"/>
              <a:pathLst>
                <a:path w="1292" h="223" extrusionOk="0">
                  <a:moveTo>
                    <a:pt x="8" y="1"/>
                  </a:moveTo>
                  <a:lnTo>
                    <a:pt x="1" y="91"/>
                  </a:lnTo>
                  <a:lnTo>
                    <a:pt x="1284" y="223"/>
                  </a:lnTo>
                  <a:lnTo>
                    <a:pt x="1292" y="133"/>
                  </a:lnTo>
                  <a:lnTo>
                    <a:pt x="8" y="1"/>
                  </a:lnTo>
                  <a:close/>
                </a:path>
              </a:pathLst>
            </a:custGeom>
            <a:solidFill>
              <a:srgbClr val="F7E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 name="Google Shape;456;p30"/>
            <p:cNvSpPr/>
            <p:nvPr/>
          </p:nvSpPr>
          <p:spPr>
            <a:xfrm>
              <a:off x="826108" y="3497996"/>
              <a:ext cx="260807" cy="32548"/>
            </a:xfrm>
            <a:custGeom>
              <a:avLst/>
              <a:gdLst/>
              <a:ahLst/>
              <a:cxnLst/>
              <a:rect l="l" t="t" r="r" b="b"/>
              <a:pathLst>
                <a:path w="3678" h="459" extrusionOk="0">
                  <a:moveTo>
                    <a:pt x="8" y="0"/>
                  </a:moveTo>
                  <a:lnTo>
                    <a:pt x="0" y="86"/>
                  </a:lnTo>
                  <a:lnTo>
                    <a:pt x="3667" y="459"/>
                  </a:lnTo>
                  <a:lnTo>
                    <a:pt x="3678" y="369"/>
                  </a:lnTo>
                  <a:lnTo>
                    <a:pt x="8" y="0"/>
                  </a:lnTo>
                  <a:close/>
                </a:path>
              </a:pathLst>
            </a:custGeom>
            <a:solidFill>
              <a:srgbClr val="F7E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 name="Google Shape;457;p30"/>
            <p:cNvSpPr/>
            <p:nvPr/>
          </p:nvSpPr>
          <p:spPr>
            <a:xfrm>
              <a:off x="815471" y="3602303"/>
              <a:ext cx="260807" cy="32619"/>
            </a:xfrm>
            <a:custGeom>
              <a:avLst/>
              <a:gdLst/>
              <a:ahLst/>
              <a:cxnLst/>
              <a:rect l="l" t="t" r="r" b="b"/>
              <a:pathLst>
                <a:path w="3678" h="460" extrusionOk="0">
                  <a:moveTo>
                    <a:pt x="11" y="1"/>
                  </a:moveTo>
                  <a:lnTo>
                    <a:pt x="0" y="91"/>
                  </a:lnTo>
                  <a:lnTo>
                    <a:pt x="3670" y="460"/>
                  </a:lnTo>
                  <a:lnTo>
                    <a:pt x="3678" y="373"/>
                  </a:lnTo>
                  <a:lnTo>
                    <a:pt x="11" y="1"/>
                  </a:lnTo>
                  <a:close/>
                </a:path>
              </a:pathLst>
            </a:custGeom>
            <a:solidFill>
              <a:srgbClr val="F7E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 name="Google Shape;458;p30"/>
            <p:cNvSpPr/>
            <p:nvPr/>
          </p:nvSpPr>
          <p:spPr>
            <a:xfrm>
              <a:off x="818875" y="3530259"/>
              <a:ext cx="175999" cy="61479"/>
            </a:xfrm>
            <a:custGeom>
              <a:avLst/>
              <a:gdLst/>
              <a:ahLst/>
              <a:cxnLst/>
              <a:rect l="l" t="t" r="r" b="b"/>
              <a:pathLst>
                <a:path w="2482" h="867" extrusionOk="0">
                  <a:moveTo>
                    <a:pt x="65" y="0"/>
                  </a:moveTo>
                  <a:lnTo>
                    <a:pt x="57" y="87"/>
                  </a:lnTo>
                  <a:lnTo>
                    <a:pt x="2157" y="301"/>
                  </a:lnTo>
                  <a:cubicBezTo>
                    <a:pt x="2289" y="313"/>
                    <a:pt x="2388" y="429"/>
                    <a:pt x="2372" y="561"/>
                  </a:cubicBezTo>
                  <a:cubicBezTo>
                    <a:pt x="2361" y="685"/>
                    <a:pt x="2257" y="776"/>
                    <a:pt x="2134" y="776"/>
                  </a:cubicBezTo>
                  <a:cubicBezTo>
                    <a:pt x="2127" y="776"/>
                    <a:pt x="2119" y="776"/>
                    <a:pt x="2112" y="775"/>
                  </a:cubicBezTo>
                  <a:lnTo>
                    <a:pt x="8" y="561"/>
                  </a:lnTo>
                  <a:lnTo>
                    <a:pt x="1" y="652"/>
                  </a:lnTo>
                  <a:lnTo>
                    <a:pt x="2101" y="866"/>
                  </a:lnTo>
                  <a:cubicBezTo>
                    <a:pt x="2111" y="867"/>
                    <a:pt x="2120" y="867"/>
                    <a:pt x="2130" y="867"/>
                  </a:cubicBezTo>
                  <a:cubicBezTo>
                    <a:pt x="2299" y="867"/>
                    <a:pt x="2445" y="740"/>
                    <a:pt x="2463" y="572"/>
                  </a:cubicBezTo>
                  <a:cubicBezTo>
                    <a:pt x="2482" y="391"/>
                    <a:pt x="2350" y="230"/>
                    <a:pt x="2169" y="211"/>
                  </a:cubicBezTo>
                  <a:lnTo>
                    <a:pt x="65" y="0"/>
                  </a:lnTo>
                  <a:close/>
                </a:path>
              </a:pathLst>
            </a:custGeom>
            <a:solidFill>
              <a:srgbClr val="F7E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 name="Google Shape;459;p30"/>
            <p:cNvSpPr/>
            <p:nvPr/>
          </p:nvSpPr>
          <p:spPr>
            <a:xfrm>
              <a:off x="1501379" y="2092075"/>
              <a:ext cx="625993" cy="904386"/>
            </a:xfrm>
            <a:custGeom>
              <a:avLst/>
              <a:gdLst/>
              <a:ahLst/>
              <a:cxnLst/>
              <a:rect l="l" t="t" r="r" b="b"/>
              <a:pathLst>
                <a:path w="8828" h="12754" extrusionOk="0">
                  <a:moveTo>
                    <a:pt x="6768" y="0"/>
                  </a:moveTo>
                  <a:cubicBezTo>
                    <a:pt x="6724" y="0"/>
                    <a:pt x="6634" y="62"/>
                    <a:pt x="6475" y="205"/>
                  </a:cubicBezTo>
                  <a:cubicBezTo>
                    <a:pt x="5681" y="916"/>
                    <a:pt x="5756" y="5565"/>
                    <a:pt x="4965" y="6886"/>
                  </a:cubicBezTo>
                  <a:cubicBezTo>
                    <a:pt x="4171" y="8207"/>
                    <a:pt x="968" y="9502"/>
                    <a:pt x="968" y="9502"/>
                  </a:cubicBezTo>
                  <a:cubicBezTo>
                    <a:pt x="0" y="10304"/>
                    <a:pt x="3407" y="12754"/>
                    <a:pt x="3407" y="12754"/>
                  </a:cubicBezTo>
                  <a:cubicBezTo>
                    <a:pt x="3407" y="12754"/>
                    <a:pt x="5917" y="11403"/>
                    <a:pt x="7370" y="8558"/>
                  </a:cubicBezTo>
                  <a:cubicBezTo>
                    <a:pt x="8827" y="5712"/>
                    <a:pt x="7167" y="2505"/>
                    <a:pt x="6749" y="1650"/>
                  </a:cubicBezTo>
                  <a:cubicBezTo>
                    <a:pt x="6412" y="971"/>
                    <a:pt x="6945" y="0"/>
                    <a:pt x="6768"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460;p30"/>
            <p:cNvSpPr/>
            <p:nvPr/>
          </p:nvSpPr>
          <p:spPr>
            <a:xfrm>
              <a:off x="1296805" y="2590072"/>
              <a:ext cx="231238" cy="265771"/>
            </a:xfrm>
            <a:custGeom>
              <a:avLst/>
              <a:gdLst/>
              <a:ahLst/>
              <a:cxnLst/>
              <a:rect l="l" t="t" r="r" b="b"/>
              <a:pathLst>
                <a:path w="3261" h="3748" extrusionOk="0">
                  <a:moveTo>
                    <a:pt x="1050" y="0"/>
                  </a:moveTo>
                  <a:cubicBezTo>
                    <a:pt x="651" y="0"/>
                    <a:pt x="1" y="273"/>
                    <a:pt x="360" y="815"/>
                  </a:cubicBezTo>
                  <a:cubicBezTo>
                    <a:pt x="808" y="1489"/>
                    <a:pt x="552" y="3288"/>
                    <a:pt x="552" y="3288"/>
                  </a:cubicBezTo>
                  <a:cubicBezTo>
                    <a:pt x="1200" y="3622"/>
                    <a:pt x="1700" y="3747"/>
                    <a:pt x="2082" y="3747"/>
                  </a:cubicBezTo>
                  <a:cubicBezTo>
                    <a:pt x="2657" y="3747"/>
                    <a:pt x="2966" y="3464"/>
                    <a:pt x="3111" y="3179"/>
                  </a:cubicBezTo>
                  <a:cubicBezTo>
                    <a:pt x="3260" y="2897"/>
                    <a:pt x="3243" y="2610"/>
                    <a:pt x="3166" y="2610"/>
                  </a:cubicBezTo>
                  <a:cubicBezTo>
                    <a:pt x="3165" y="2610"/>
                    <a:pt x="3165" y="2610"/>
                    <a:pt x="3164" y="2610"/>
                  </a:cubicBezTo>
                  <a:cubicBezTo>
                    <a:pt x="3106" y="2617"/>
                    <a:pt x="3050" y="2620"/>
                    <a:pt x="2996" y="2620"/>
                  </a:cubicBezTo>
                  <a:cubicBezTo>
                    <a:pt x="1463" y="2620"/>
                    <a:pt x="1518" y="214"/>
                    <a:pt x="1282" y="51"/>
                  </a:cubicBezTo>
                  <a:cubicBezTo>
                    <a:pt x="1233" y="17"/>
                    <a:pt x="1149" y="0"/>
                    <a:pt x="1050"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461;p30"/>
            <p:cNvSpPr/>
            <p:nvPr/>
          </p:nvSpPr>
          <p:spPr>
            <a:xfrm>
              <a:off x="1262981" y="2547030"/>
              <a:ext cx="212234" cy="151960"/>
            </a:xfrm>
            <a:custGeom>
              <a:avLst/>
              <a:gdLst/>
              <a:ahLst/>
              <a:cxnLst/>
              <a:rect l="l" t="t" r="r" b="b"/>
              <a:pathLst>
                <a:path w="2993" h="2143" extrusionOk="0">
                  <a:moveTo>
                    <a:pt x="1292" y="0"/>
                  </a:moveTo>
                  <a:cubicBezTo>
                    <a:pt x="1172" y="0"/>
                    <a:pt x="1061" y="21"/>
                    <a:pt x="972" y="59"/>
                  </a:cubicBezTo>
                  <a:cubicBezTo>
                    <a:pt x="630" y="207"/>
                    <a:pt x="1" y="2047"/>
                    <a:pt x="2195" y="2142"/>
                  </a:cubicBezTo>
                  <a:cubicBezTo>
                    <a:pt x="2204" y="2142"/>
                    <a:pt x="2212" y="2142"/>
                    <a:pt x="2220" y="2142"/>
                  </a:cubicBezTo>
                  <a:cubicBezTo>
                    <a:pt x="2992" y="2142"/>
                    <a:pt x="2248" y="587"/>
                    <a:pt x="2248" y="587"/>
                  </a:cubicBezTo>
                  <a:cubicBezTo>
                    <a:pt x="2053" y="169"/>
                    <a:pt x="1635" y="0"/>
                    <a:pt x="1292"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 name="Google Shape;462;p30"/>
            <p:cNvSpPr/>
            <p:nvPr/>
          </p:nvSpPr>
          <p:spPr>
            <a:xfrm>
              <a:off x="1344172" y="2687289"/>
              <a:ext cx="102323" cy="73534"/>
            </a:xfrm>
            <a:custGeom>
              <a:avLst/>
              <a:gdLst/>
              <a:ahLst/>
              <a:cxnLst/>
              <a:rect l="l" t="t" r="r" b="b"/>
              <a:pathLst>
                <a:path w="1443" h="1037" extrusionOk="0">
                  <a:moveTo>
                    <a:pt x="117" y="1"/>
                  </a:moveTo>
                  <a:cubicBezTo>
                    <a:pt x="0" y="871"/>
                    <a:pt x="888" y="1036"/>
                    <a:pt x="1265" y="1036"/>
                  </a:cubicBezTo>
                  <a:cubicBezTo>
                    <a:pt x="1378" y="1036"/>
                    <a:pt x="1442" y="1022"/>
                    <a:pt x="1427" y="1006"/>
                  </a:cubicBezTo>
                  <a:cubicBezTo>
                    <a:pt x="1145" y="769"/>
                    <a:pt x="942" y="174"/>
                    <a:pt x="934" y="155"/>
                  </a:cubicBezTo>
                  <a:lnTo>
                    <a:pt x="930" y="155"/>
                  </a:lnTo>
                  <a:cubicBezTo>
                    <a:pt x="888" y="159"/>
                    <a:pt x="847" y="164"/>
                    <a:pt x="806" y="164"/>
                  </a:cubicBezTo>
                  <a:cubicBezTo>
                    <a:pt x="430" y="164"/>
                    <a:pt x="117" y="1"/>
                    <a:pt x="117"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 name="Google Shape;463;p30"/>
            <p:cNvSpPr/>
            <p:nvPr/>
          </p:nvSpPr>
          <p:spPr>
            <a:xfrm>
              <a:off x="1410118" y="2698279"/>
              <a:ext cx="284" cy="71"/>
            </a:xfrm>
            <a:custGeom>
              <a:avLst/>
              <a:gdLst/>
              <a:ahLst/>
              <a:cxnLst/>
              <a:rect l="l" t="t" r="r" b="b"/>
              <a:pathLst>
                <a:path w="4" h="1" extrusionOk="0">
                  <a:moveTo>
                    <a:pt x="4" y="0"/>
                  </a:moveTo>
                  <a:lnTo>
                    <a:pt x="0" y="0"/>
                  </a:lnTo>
                  <a:lnTo>
                    <a:pt x="4" y="0"/>
                  </a:ln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464;p30"/>
            <p:cNvSpPr/>
            <p:nvPr/>
          </p:nvSpPr>
          <p:spPr>
            <a:xfrm>
              <a:off x="1276454" y="2498670"/>
              <a:ext cx="146287" cy="180820"/>
            </a:xfrm>
            <a:custGeom>
              <a:avLst/>
              <a:gdLst/>
              <a:ahLst/>
              <a:cxnLst/>
              <a:rect l="l" t="t" r="r" b="b"/>
              <a:pathLst>
                <a:path w="2063" h="2550" extrusionOk="0">
                  <a:moveTo>
                    <a:pt x="1328" y="1"/>
                  </a:moveTo>
                  <a:cubicBezTo>
                    <a:pt x="729" y="39"/>
                    <a:pt x="995" y="838"/>
                    <a:pt x="503" y="838"/>
                  </a:cubicBezTo>
                  <a:cubicBezTo>
                    <a:pt x="479" y="838"/>
                    <a:pt x="452" y="836"/>
                    <a:pt x="424" y="832"/>
                  </a:cubicBezTo>
                  <a:cubicBezTo>
                    <a:pt x="409" y="829"/>
                    <a:pt x="395" y="828"/>
                    <a:pt x="381" y="828"/>
                  </a:cubicBezTo>
                  <a:cubicBezTo>
                    <a:pt x="0" y="828"/>
                    <a:pt x="120" y="1644"/>
                    <a:pt x="226" y="2025"/>
                  </a:cubicBezTo>
                  <a:cubicBezTo>
                    <a:pt x="310" y="2343"/>
                    <a:pt x="664" y="2549"/>
                    <a:pt x="814" y="2549"/>
                  </a:cubicBezTo>
                  <a:cubicBezTo>
                    <a:pt x="851" y="2549"/>
                    <a:pt x="875" y="2537"/>
                    <a:pt x="880" y="2511"/>
                  </a:cubicBezTo>
                  <a:cubicBezTo>
                    <a:pt x="907" y="2375"/>
                    <a:pt x="511" y="2273"/>
                    <a:pt x="545" y="2018"/>
                  </a:cubicBezTo>
                  <a:cubicBezTo>
                    <a:pt x="550" y="1980"/>
                    <a:pt x="566" y="1961"/>
                    <a:pt x="592" y="1961"/>
                  </a:cubicBezTo>
                  <a:cubicBezTo>
                    <a:pt x="629" y="1961"/>
                    <a:pt x="687" y="1998"/>
                    <a:pt x="763" y="2070"/>
                  </a:cubicBezTo>
                  <a:cubicBezTo>
                    <a:pt x="824" y="2131"/>
                    <a:pt x="876" y="2187"/>
                    <a:pt x="899" y="2187"/>
                  </a:cubicBezTo>
                  <a:cubicBezTo>
                    <a:pt x="926" y="2187"/>
                    <a:pt x="916" y="2116"/>
                    <a:pt x="843" y="1901"/>
                  </a:cubicBezTo>
                  <a:cubicBezTo>
                    <a:pt x="692" y="1446"/>
                    <a:pt x="733" y="1509"/>
                    <a:pt x="797" y="1366"/>
                  </a:cubicBezTo>
                  <a:cubicBezTo>
                    <a:pt x="865" y="1224"/>
                    <a:pt x="1761" y="1272"/>
                    <a:pt x="1852" y="975"/>
                  </a:cubicBezTo>
                  <a:cubicBezTo>
                    <a:pt x="2062" y="275"/>
                    <a:pt x="1328" y="1"/>
                    <a:pt x="132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465;p30"/>
            <p:cNvSpPr/>
            <p:nvPr/>
          </p:nvSpPr>
          <p:spPr>
            <a:xfrm>
              <a:off x="951546" y="2862435"/>
              <a:ext cx="728175" cy="560260"/>
            </a:xfrm>
            <a:custGeom>
              <a:avLst/>
              <a:gdLst/>
              <a:ahLst/>
              <a:cxnLst/>
              <a:rect l="l" t="t" r="r" b="b"/>
              <a:pathLst>
                <a:path w="10269" h="7901" extrusionOk="0">
                  <a:moveTo>
                    <a:pt x="4115" y="1"/>
                  </a:moveTo>
                  <a:cubicBezTo>
                    <a:pt x="4114" y="1"/>
                    <a:pt x="2349" y="828"/>
                    <a:pt x="1085" y="2744"/>
                  </a:cubicBezTo>
                  <a:cubicBezTo>
                    <a:pt x="1" y="4386"/>
                    <a:pt x="350" y="6343"/>
                    <a:pt x="1370" y="6708"/>
                  </a:cubicBezTo>
                  <a:cubicBezTo>
                    <a:pt x="2760" y="7206"/>
                    <a:pt x="4139" y="7351"/>
                    <a:pt x="5302" y="7351"/>
                  </a:cubicBezTo>
                  <a:cubicBezTo>
                    <a:pt x="6672" y="7351"/>
                    <a:pt x="7742" y="7150"/>
                    <a:pt x="8176" y="7084"/>
                  </a:cubicBezTo>
                  <a:cubicBezTo>
                    <a:pt x="8312" y="7064"/>
                    <a:pt x="8430" y="7055"/>
                    <a:pt x="8533" y="7055"/>
                  </a:cubicBezTo>
                  <a:cubicBezTo>
                    <a:pt x="9299" y="7055"/>
                    <a:pt x="9281" y="7549"/>
                    <a:pt x="9745" y="7897"/>
                  </a:cubicBezTo>
                  <a:cubicBezTo>
                    <a:pt x="9748" y="7899"/>
                    <a:pt x="9751" y="7900"/>
                    <a:pt x="9755" y="7900"/>
                  </a:cubicBezTo>
                  <a:cubicBezTo>
                    <a:pt x="9866" y="7900"/>
                    <a:pt x="10268" y="6832"/>
                    <a:pt x="8270" y="5959"/>
                  </a:cubicBezTo>
                  <a:cubicBezTo>
                    <a:pt x="6705" y="5277"/>
                    <a:pt x="5473" y="5044"/>
                    <a:pt x="3456" y="4811"/>
                  </a:cubicBezTo>
                  <a:cubicBezTo>
                    <a:pt x="2680" y="4721"/>
                    <a:pt x="3527" y="4438"/>
                    <a:pt x="4247" y="3949"/>
                  </a:cubicBezTo>
                  <a:cubicBezTo>
                    <a:pt x="4318" y="3900"/>
                    <a:pt x="3827" y="1875"/>
                    <a:pt x="3738" y="1875"/>
                  </a:cubicBezTo>
                  <a:cubicBezTo>
                    <a:pt x="3738" y="1875"/>
                    <a:pt x="3738" y="1875"/>
                    <a:pt x="3738" y="1875"/>
                  </a:cubicBezTo>
                  <a:lnTo>
                    <a:pt x="4115" y="1"/>
                  </a:ln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466;p30"/>
            <p:cNvSpPr/>
            <p:nvPr/>
          </p:nvSpPr>
          <p:spPr>
            <a:xfrm>
              <a:off x="1043871" y="2827193"/>
              <a:ext cx="319875" cy="365683"/>
            </a:xfrm>
            <a:custGeom>
              <a:avLst/>
              <a:gdLst/>
              <a:ahLst/>
              <a:cxnLst/>
              <a:rect l="l" t="t" r="r" b="b"/>
              <a:pathLst>
                <a:path w="4511" h="5157" extrusionOk="0">
                  <a:moveTo>
                    <a:pt x="3923" y="1"/>
                  </a:moveTo>
                  <a:cubicBezTo>
                    <a:pt x="3923" y="1"/>
                    <a:pt x="1480" y="769"/>
                    <a:pt x="0" y="2730"/>
                  </a:cubicBezTo>
                  <a:cubicBezTo>
                    <a:pt x="0" y="2730"/>
                    <a:pt x="1721" y="5105"/>
                    <a:pt x="2071" y="5154"/>
                  </a:cubicBezTo>
                  <a:cubicBezTo>
                    <a:pt x="2083" y="5155"/>
                    <a:pt x="2097" y="5156"/>
                    <a:pt x="2111" y="5156"/>
                  </a:cubicBezTo>
                  <a:cubicBezTo>
                    <a:pt x="2494" y="5156"/>
                    <a:pt x="3537" y="4578"/>
                    <a:pt x="4013" y="4171"/>
                  </a:cubicBezTo>
                  <a:cubicBezTo>
                    <a:pt x="4510" y="3750"/>
                    <a:pt x="3923" y="1"/>
                    <a:pt x="3923" y="1"/>
                  </a:cubicBezTo>
                  <a:close/>
                </a:path>
              </a:pathLst>
            </a:custGeom>
            <a:solidFill>
              <a:srgbClr val="F8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467;p30"/>
            <p:cNvSpPr/>
            <p:nvPr/>
          </p:nvSpPr>
          <p:spPr>
            <a:xfrm>
              <a:off x="1521092" y="2653607"/>
              <a:ext cx="400783" cy="378943"/>
            </a:xfrm>
            <a:custGeom>
              <a:avLst/>
              <a:gdLst/>
              <a:ahLst/>
              <a:cxnLst/>
              <a:rect l="l" t="t" r="r" b="b"/>
              <a:pathLst>
                <a:path w="5652" h="5344" extrusionOk="0">
                  <a:moveTo>
                    <a:pt x="3289" y="1"/>
                  </a:moveTo>
                  <a:cubicBezTo>
                    <a:pt x="3229" y="1"/>
                    <a:pt x="3175" y="20"/>
                    <a:pt x="3129" y="62"/>
                  </a:cubicBezTo>
                  <a:cubicBezTo>
                    <a:pt x="2372" y="751"/>
                    <a:pt x="1" y="1714"/>
                    <a:pt x="1" y="1714"/>
                  </a:cubicBezTo>
                  <a:cubicBezTo>
                    <a:pt x="454" y="2582"/>
                    <a:pt x="2956" y="5344"/>
                    <a:pt x="3126" y="5344"/>
                  </a:cubicBezTo>
                  <a:cubicBezTo>
                    <a:pt x="3127" y="5344"/>
                    <a:pt x="3128" y="5344"/>
                    <a:pt x="3129" y="5343"/>
                  </a:cubicBezTo>
                  <a:cubicBezTo>
                    <a:pt x="3272" y="5302"/>
                    <a:pt x="5651" y="3073"/>
                    <a:pt x="5572" y="2761"/>
                  </a:cubicBezTo>
                  <a:cubicBezTo>
                    <a:pt x="5499" y="2474"/>
                    <a:pt x="3975" y="1"/>
                    <a:pt x="3289" y="1"/>
                  </a:cubicBezTo>
                  <a:close/>
                </a:path>
              </a:pathLst>
            </a:custGeom>
            <a:solidFill>
              <a:srgbClr val="F8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468;p30"/>
            <p:cNvSpPr/>
            <p:nvPr/>
          </p:nvSpPr>
          <p:spPr>
            <a:xfrm>
              <a:off x="1302265" y="3068427"/>
              <a:ext cx="538136" cy="135225"/>
            </a:xfrm>
            <a:custGeom>
              <a:avLst/>
              <a:gdLst/>
              <a:ahLst/>
              <a:cxnLst/>
              <a:rect l="l" t="t" r="r" b="b"/>
              <a:pathLst>
                <a:path w="7589" h="1907" extrusionOk="0">
                  <a:moveTo>
                    <a:pt x="6505" y="1"/>
                  </a:moveTo>
                  <a:cubicBezTo>
                    <a:pt x="6505" y="1"/>
                    <a:pt x="5819" y="690"/>
                    <a:pt x="3941" y="690"/>
                  </a:cubicBezTo>
                  <a:cubicBezTo>
                    <a:pt x="3915" y="690"/>
                    <a:pt x="3892" y="690"/>
                    <a:pt x="3870" y="687"/>
                  </a:cubicBezTo>
                  <a:cubicBezTo>
                    <a:pt x="2741" y="678"/>
                    <a:pt x="1453" y="367"/>
                    <a:pt x="554" y="122"/>
                  </a:cubicBezTo>
                  <a:cubicBezTo>
                    <a:pt x="531" y="442"/>
                    <a:pt x="475" y="678"/>
                    <a:pt x="369" y="769"/>
                  </a:cubicBezTo>
                  <a:cubicBezTo>
                    <a:pt x="272" y="856"/>
                    <a:pt x="143" y="949"/>
                    <a:pt x="1" y="1044"/>
                  </a:cubicBezTo>
                  <a:cubicBezTo>
                    <a:pt x="313" y="1149"/>
                    <a:pt x="7589" y="1906"/>
                    <a:pt x="7589" y="1906"/>
                  </a:cubicBezTo>
                  <a:lnTo>
                    <a:pt x="6505" y="1"/>
                  </a:lnTo>
                  <a:close/>
                </a:path>
              </a:pathLst>
            </a:custGeom>
            <a:solidFill>
              <a:srgbClr val="F499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 name="Google Shape;469;p30"/>
            <p:cNvSpPr/>
            <p:nvPr/>
          </p:nvSpPr>
          <p:spPr>
            <a:xfrm>
              <a:off x="1163211" y="3056727"/>
              <a:ext cx="178339" cy="117214"/>
            </a:xfrm>
            <a:custGeom>
              <a:avLst/>
              <a:gdLst/>
              <a:ahLst/>
              <a:cxnLst/>
              <a:rect l="l" t="t" r="r" b="b"/>
              <a:pathLst>
                <a:path w="2515" h="1653" extrusionOk="0">
                  <a:moveTo>
                    <a:pt x="1408" y="1"/>
                  </a:moveTo>
                  <a:cubicBezTo>
                    <a:pt x="1397" y="1"/>
                    <a:pt x="1389" y="1"/>
                    <a:pt x="1385" y="4"/>
                  </a:cubicBezTo>
                  <a:cubicBezTo>
                    <a:pt x="1269" y="76"/>
                    <a:pt x="27" y="468"/>
                    <a:pt x="27" y="468"/>
                  </a:cubicBezTo>
                  <a:cubicBezTo>
                    <a:pt x="0" y="727"/>
                    <a:pt x="524" y="1653"/>
                    <a:pt x="524" y="1653"/>
                  </a:cubicBezTo>
                  <a:lnTo>
                    <a:pt x="1660" y="1104"/>
                  </a:lnTo>
                  <a:lnTo>
                    <a:pt x="1962" y="1209"/>
                  </a:lnTo>
                  <a:cubicBezTo>
                    <a:pt x="2104" y="1114"/>
                    <a:pt x="2233" y="1021"/>
                    <a:pt x="2330" y="934"/>
                  </a:cubicBezTo>
                  <a:cubicBezTo>
                    <a:pt x="2436" y="843"/>
                    <a:pt x="2492" y="607"/>
                    <a:pt x="2515" y="287"/>
                  </a:cubicBezTo>
                  <a:cubicBezTo>
                    <a:pt x="1935" y="129"/>
                    <a:pt x="1517" y="1"/>
                    <a:pt x="1408" y="1"/>
                  </a:cubicBezTo>
                  <a:close/>
                </a:path>
              </a:pathLst>
            </a:custGeom>
            <a:solidFill>
              <a:srgbClr val="F499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 name="Google Shape;470;p30"/>
            <p:cNvSpPr/>
            <p:nvPr/>
          </p:nvSpPr>
          <p:spPr>
            <a:xfrm>
              <a:off x="997425" y="3248891"/>
              <a:ext cx="439429" cy="119696"/>
            </a:xfrm>
            <a:custGeom>
              <a:avLst/>
              <a:gdLst/>
              <a:ahLst/>
              <a:cxnLst/>
              <a:rect l="l" t="t" r="r" b="b"/>
              <a:pathLst>
                <a:path w="6197" h="1688" extrusionOk="0">
                  <a:moveTo>
                    <a:pt x="170" y="1"/>
                  </a:moveTo>
                  <a:cubicBezTo>
                    <a:pt x="1" y="1"/>
                    <a:pt x="197" y="753"/>
                    <a:pt x="803" y="1066"/>
                  </a:cubicBezTo>
                  <a:cubicBezTo>
                    <a:pt x="1518" y="1435"/>
                    <a:pt x="2790" y="1589"/>
                    <a:pt x="3471" y="1672"/>
                  </a:cubicBezTo>
                  <a:cubicBezTo>
                    <a:pt x="3573" y="1684"/>
                    <a:pt x="3709" y="1687"/>
                    <a:pt x="3859" y="1687"/>
                  </a:cubicBezTo>
                  <a:cubicBezTo>
                    <a:pt x="4721" y="1687"/>
                    <a:pt x="6197" y="1514"/>
                    <a:pt x="6035" y="1427"/>
                  </a:cubicBezTo>
                  <a:cubicBezTo>
                    <a:pt x="5843" y="1322"/>
                    <a:pt x="3091" y="1330"/>
                    <a:pt x="1928" y="1066"/>
                  </a:cubicBezTo>
                  <a:cubicBezTo>
                    <a:pt x="761" y="798"/>
                    <a:pt x="299" y="84"/>
                    <a:pt x="299" y="84"/>
                  </a:cubicBezTo>
                  <a:cubicBezTo>
                    <a:pt x="245" y="27"/>
                    <a:pt x="200" y="1"/>
                    <a:pt x="170"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71" name="Google Shape;471;p30"/>
          <p:cNvSpPr/>
          <p:nvPr/>
        </p:nvSpPr>
        <p:spPr>
          <a:xfrm>
            <a:off x="966633" y="6130833"/>
            <a:ext cx="2390400" cy="181600"/>
          </a:xfrm>
          <a:prstGeom prst="ellipse">
            <a:avLst/>
          </a:prstGeom>
          <a:solidFill>
            <a:srgbClr val="FDE5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472;p30"/>
          <p:cNvSpPr txBox="1">
            <a:spLocks noGrp="1"/>
          </p:cNvSpPr>
          <p:nvPr>
            <p:ph type="subTitle" idx="1"/>
          </p:nvPr>
        </p:nvSpPr>
        <p:spPr>
          <a:xfrm>
            <a:off x="293256" y="885665"/>
            <a:ext cx="4106888" cy="2231241"/>
          </a:xfrm>
          <a:prstGeom prst="rect">
            <a:avLst/>
          </a:prstGeom>
        </p:spPr>
        <p:txBody>
          <a:bodyPr spcFirstLastPara="1" wrap="square" lIns="121900" tIns="120000" rIns="121900" bIns="0" anchor="b" anchorCtr="0">
            <a:noAutofit/>
          </a:bodyPr>
          <a:lstStyle/>
          <a:p>
            <a:pPr marL="0" indent="0" algn="l">
              <a:spcAft>
                <a:spcPts val="2133"/>
              </a:spcAft>
            </a:pPr>
            <a:r>
              <a:rPr lang="en" sz="4400" dirty="0"/>
              <a:t>REMEMBER WHAT HAVE YOU LEARNT TODAY!</a:t>
            </a:r>
            <a:endParaRPr sz="4400" dirty="0"/>
          </a:p>
        </p:txBody>
      </p:sp>
      <p:sp>
        <p:nvSpPr>
          <p:cNvPr id="2" name="TextBox 1">
            <a:extLst>
              <a:ext uri="{FF2B5EF4-FFF2-40B4-BE49-F238E27FC236}">
                <a16:creationId xmlns:a16="http://schemas.microsoft.com/office/drawing/2014/main" id="{C056A914-E084-4895-BA23-F57620BD191F}"/>
              </a:ext>
            </a:extLst>
          </p:cNvPr>
          <p:cNvSpPr txBox="1"/>
          <p:nvPr/>
        </p:nvSpPr>
        <p:spPr>
          <a:xfrm>
            <a:off x="4038599" y="2789433"/>
            <a:ext cx="5400676" cy="2246769"/>
          </a:xfrm>
          <a:prstGeom prst="rect">
            <a:avLst/>
          </a:prstGeom>
          <a:noFill/>
        </p:spPr>
        <p:txBody>
          <a:bodyPr wrap="square" rtlCol="0">
            <a:spAutoFit/>
          </a:bodyPr>
          <a:lstStyle/>
          <a:p>
            <a:pPr marL="457200" indent="-457200">
              <a:buFont typeface="Wingdings" panose="05000000000000000000" pitchFamily="2" charset="2"/>
              <a:buChar char="ü"/>
            </a:pPr>
            <a:r>
              <a:rPr lang="en-US" sz="2800" b="1" dirty="0"/>
              <a:t>QUANTIFIERS</a:t>
            </a:r>
          </a:p>
          <a:p>
            <a:pPr marL="457200" indent="-457200">
              <a:buFont typeface="Wingdings" panose="05000000000000000000" pitchFamily="2" charset="2"/>
              <a:buChar char="ü"/>
            </a:pPr>
            <a:endParaRPr lang="en-US" sz="2800" b="1" dirty="0"/>
          </a:p>
          <a:p>
            <a:pPr marL="457200" indent="-457200">
              <a:buFont typeface="Wingdings" panose="05000000000000000000" pitchFamily="2" charset="2"/>
              <a:buChar char="ü"/>
            </a:pPr>
            <a:r>
              <a:rPr lang="en-US" sz="2800" b="1" dirty="0"/>
              <a:t>MODAL VERBS IN CONDITIONAL SENTENCES- TYPE 1</a:t>
            </a:r>
          </a:p>
        </p:txBody>
      </p:sp>
    </p:spTree>
    <p:extLst>
      <p:ext uri="{BB962C8B-B14F-4D97-AF65-F5344CB8AC3E}">
        <p14:creationId xmlns:p14="http://schemas.microsoft.com/office/powerpoint/2010/main" val="3564261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746;p35"/>
          <p:cNvGrpSpPr/>
          <p:nvPr/>
        </p:nvGrpSpPr>
        <p:grpSpPr>
          <a:xfrm>
            <a:off x="336418" y="1998348"/>
            <a:ext cx="4497463" cy="4381995"/>
            <a:chOff x="419986" y="715559"/>
            <a:chExt cx="2135682" cy="2080851"/>
          </a:xfrm>
        </p:grpSpPr>
        <p:grpSp>
          <p:nvGrpSpPr>
            <p:cNvPr id="4" name="Google Shape;747;p35"/>
            <p:cNvGrpSpPr/>
            <p:nvPr/>
          </p:nvGrpSpPr>
          <p:grpSpPr>
            <a:xfrm rot="-1732588">
              <a:off x="1927313" y="846702"/>
              <a:ext cx="417293" cy="383390"/>
              <a:chOff x="3959725" y="1826250"/>
              <a:chExt cx="1060075" cy="973950"/>
            </a:xfrm>
          </p:grpSpPr>
          <p:sp>
            <p:nvSpPr>
              <p:cNvPr id="41" name="Google Shape;748;p35"/>
              <p:cNvSpPr/>
              <p:nvPr/>
            </p:nvSpPr>
            <p:spPr>
              <a:xfrm flipH="1">
                <a:off x="3960650" y="1826250"/>
                <a:ext cx="1059150" cy="969575"/>
              </a:xfrm>
              <a:custGeom>
                <a:avLst/>
                <a:gdLst/>
                <a:ahLst/>
                <a:cxnLst/>
                <a:rect l="l" t="t" r="r" b="b"/>
                <a:pathLst>
                  <a:path w="42366" h="38783" extrusionOk="0">
                    <a:moveTo>
                      <a:pt x="1651" y="0"/>
                    </a:moveTo>
                    <a:lnTo>
                      <a:pt x="1" y="37552"/>
                    </a:lnTo>
                    <a:lnTo>
                      <a:pt x="40702" y="38783"/>
                    </a:lnTo>
                    <a:lnTo>
                      <a:pt x="42366" y="1755"/>
                    </a:lnTo>
                    <a:lnTo>
                      <a:pt x="16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49;p35"/>
              <p:cNvSpPr/>
              <p:nvPr/>
            </p:nvSpPr>
            <p:spPr>
              <a:xfrm flipH="1">
                <a:off x="3959725" y="2062700"/>
                <a:ext cx="1041975" cy="73150"/>
              </a:xfrm>
              <a:custGeom>
                <a:avLst/>
                <a:gdLst/>
                <a:ahLst/>
                <a:cxnLst/>
                <a:rect l="l" t="t" r="r" b="b"/>
                <a:pathLst>
                  <a:path w="41679" h="2926" extrusionOk="0">
                    <a:moveTo>
                      <a:pt x="495" y="1"/>
                    </a:moveTo>
                    <a:cubicBezTo>
                      <a:pt x="239" y="1"/>
                      <a:pt x="26" y="200"/>
                      <a:pt x="11" y="457"/>
                    </a:cubicBezTo>
                    <a:cubicBezTo>
                      <a:pt x="0" y="711"/>
                      <a:pt x="185" y="924"/>
                      <a:pt x="431" y="957"/>
                    </a:cubicBezTo>
                    <a:cubicBezTo>
                      <a:pt x="442" y="957"/>
                      <a:pt x="456" y="961"/>
                      <a:pt x="467" y="961"/>
                    </a:cubicBezTo>
                    <a:lnTo>
                      <a:pt x="41161" y="2925"/>
                    </a:lnTo>
                    <a:cubicBezTo>
                      <a:pt x="41168" y="2926"/>
                      <a:pt x="41175" y="2926"/>
                      <a:pt x="41182" y="2926"/>
                    </a:cubicBezTo>
                    <a:cubicBezTo>
                      <a:pt x="41440" y="2926"/>
                      <a:pt x="41653" y="2727"/>
                      <a:pt x="41663" y="2470"/>
                    </a:cubicBezTo>
                    <a:cubicBezTo>
                      <a:pt x="41678" y="2205"/>
                      <a:pt x="41464" y="1985"/>
                      <a:pt x="41211" y="1967"/>
                    </a:cubicBezTo>
                    <a:lnTo>
                      <a:pt x="514" y="1"/>
                    </a:lnTo>
                    <a:cubicBezTo>
                      <a:pt x="508" y="1"/>
                      <a:pt x="501" y="1"/>
                      <a:pt x="49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50;p35"/>
              <p:cNvSpPr/>
              <p:nvPr/>
            </p:nvSpPr>
            <p:spPr>
              <a:xfrm flipH="1">
                <a:off x="4238575" y="1870250"/>
                <a:ext cx="487650" cy="425475"/>
              </a:xfrm>
              <a:custGeom>
                <a:avLst/>
                <a:gdLst/>
                <a:ahLst/>
                <a:cxnLst/>
                <a:rect l="l" t="t" r="r" b="b"/>
                <a:pathLst>
                  <a:path w="19506" h="17019" extrusionOk="0">
                    <a:moveTo>
                      <a:pt x="7213" y="958"/>
                    </a:moveTo>
                    <a:cubicBezTo>
                      <a:pt x="7236" y="958"/>
                      <a:pt x="7259" y="959"/>
                      <a:pt x="7281" y="961"/>
                    </a:cubicBezTo>
                    <a:cubicBezTo>
                      <a:pt x="8490" y="1117"/>
                      <a:pt x="9413" y="4968"/>
                      <a:pt x="9685" y="7652"/>
                    </a:cubicBezTo>
                    <a:cubicBezTo>
                      <a:pt x="9703" y="7841"/>
                      <a:pt x="9830" y="8000"/>
                      <a:pt x="10010" y="8058"/>
                    </a:cubicBezTo>
                    <a:cubicBezTo>
                      <a:pt x="10062" y="8075"/>
                      <a:pt x="10114" y="8083"/>
                      <a:pt x="10165" y="8083"/>
                    </a:cubicBezTo>
                    <a:cubicBezTo>
                      <a:pt x="10300" y="8083"/>
                      <a:pt x="10428" y="8025"/>
                      <a:pt x="10517" y="7921"/>
                    </a:cubicBezTo>
                    <a:cubicBezTo>
                      <a:pt x="12636" y="5542"/>
                      <a:pt x="15381" y="3032"/>
                      <a:pt x="16220" y="3032"/>
                    </a:cubicBezTo>
                    <a:cubicBezTo>
                      <a:pt x="16236" y="3032"/>
                      <a:pt x="16252" y="3033"/>
                      <a:pt x="16267" y="3035"/>
                    </a:cubicBezTo>
                    <a:cubicBezTo>
                      <a:pt x="16271" y="3042"/>
                      <a:pt x="16289" y="3079"/>
                      <a:pt x="16304" y="3158"/>
                    </a:cubicBezTo>
                    <a:cubicBezTo>
                      <a:pt x="16556" y="4707"/>
                      <a:pt x="12822" y="7392"/>
                      <a:pt x="10412" y="8720"/>
                    </a:cubicBezTo>
                    <a:cubicBezTo>
                      <a:pt x="10296" y="8781"/>
                      <a:pt x="10216" y="8886"/>
                      <a:pt x="10181" y="9010"/>
                    </a:cubicBezTo>
                    <a:cubicBezTo>
                      <a:pt x="10177" y="9006"/>
                      <a:pt x="10173" y="9002"/>
                      <a:pt x="10169" y="9002"/>
                    </a:cubicBezTo>
                    <a:cubicBezTo>
                      <a:pt x="8602" y="6578"/>
                      <a:pt x="6348" y="2391"/>
                      <a:pt x="6819" y="1178"/>
                    </a:cubicBezTo>
                    <a:cubicBezTo>
                      <a:pt x="6862" y="1066"/>
                      <a:pt x="6927" y="1008"/>
                      <a:pt x="7046" y="979"/>
                    </a:cubicBezTo>
                    <a:cubicBezTo>
                      <a:pt x="7104" y="964"/>
                      <a:pt x="7159" y="958"/>
                      <a:pt x="7213" y="958"/>
                    </a:cubicBezTo>
                    <a:close/>
                    <a:moveTo>
                      <a:pt x="2367" y="4641"/>
                    </a:moveTo>
                    <a:cubicBezTo>
                      <a:pt x="2420" y="4641"/>
                      <a:pt x="2479" y="4644"/>
                      <a:pt x="2545" y="4652"/>
                    </a:cubicBezTo>
                    <a:cubicBezTo>
                      <a:pt x="4108" y="4855"/>
                      <a:pt x="6981" y="7294"/>
                      <a:pt x="8649" y="8868"/>
                    </a:cubicBezTo>
                    <a:cubicBezTo>
                      <a:pt x="8505" y="8930"/>
                      <a:pt x="8342" y="8995"/>
                      <a:pt x="8172" y="9067"/>
                    </a:cubicBezTo>
                    <a:cubicBezTo>
                      <a:pt x="8175" y="8861"/>
                      <a:pt x="8045" y="8673"/>
                      <a:pt x="7846" y="8604"/>
                    </a:cubicBezTo>
                    <a:cubicBezTo>
                      <a:pt x="5519" y="7829"/>
                      <a:pt x="2107" y="6263"/>
                      <a:pt x="1803" y="5199"/>
                    </a:cubicBezTo>
                    <a:cubicBezTo>
                      <a:pt x="1778" y="5098"/>
                      <a:pt x="1766" y="4982"/>
                      <a:pt x="1900" y="4823"/>
                    </a:cubicBezTo>
                    <a:cubicBezTo>
                      <a:pt x="1970" y="4740"/>
                      <a:pt x="2089" y="4641"/>
                      <a:pt x="2367" y="4641"/>
                    </a:cubicBezTo>
                    <a:close/>
                    <a:moveTo>
                      <a:pt x="6718" y="9513"/>
                    </a:moveTo>
                    <a:cubicBezTo>
                      <a:pt x="6832" y="9513"/>
                      <a:pt x="6944" y="9514"/>
                      <a:pt x="7054" y="9516"/>
                    </a:cubicBezTo>
                    <a:cubicBezTo>
                      <a:pt x="5105" y="10279"/>
                      <a:pt x="2533" y="11172"/>
                      <a:pt x="1356" y="11172"/>
                    </a:cubicBezTo>
                    <a:cubicBezTo>
                      <a:pt x="1276" y="11172"/>
                      <a:pt x="1203" y="11168"/>
                      <a:pt x="1137" y="11159"/>
                    </a:cubicBezTo>
                    <a:cubicBezTo>
                      <a:pt x="1021" y="11145"/>
                      <a:pt x="985" y="11119"/>
                      <a:pt x="981" y="11119"/>
                    </a:cubicBezTo>
                    <a:cubicBezTo>
                      <a:pt x="1422" y="9909"/>
                      <a:pt x="4417" y="9513"/>
                      <a:pt x="6718" y="9513"/>
                    </a:cubicBezTo>
                    <a:close/>
                    <a:moveTo>
                      <a:pt x="11168" y="9610"/>
                    </a:moveTo>
                    <a:cubicBezTo>
                      <a:pt x="11946" y="9610"/>
                      <a:pt x="13491" y="9636"/>
                      <a:pt x="14971" y="9827"/>
                    </a:cubicBezTo>
                    <a:cubicBezTo>
                      <a:pt x="17690" y="10174"/>
                      <a:pt x="18258" y="10815"/>
                      <a:pt x="18377" y="11076"/>
                    </a:cubicBezTo>
                    <a:cubicBezTo>
                      <a:pt x="18413" y="11152"/>
                      <a:pt x="18518" y="11383"/>
                      <a:pt x="18199" y="11868"/>
                    </a:cubicBezTo>
                    <a:cubicBezTo>
                      <a:pt x="18073" y="12064"/>
                      <a:pt x="17808" y="12163"/>
                      <a:pt x="17412" y="12163"/>
                    </a:cubicBezTo>
                    <a:cubicBezTo>
                      <a:pt x="17287" y="12163"/>
                      <a:pt x="17149" y="12153"/>
                      <a:pt x="16998" y="12133"/>
                    </a:cubicBezTo>
                    <a:cubicBezTo>
                      <a:pt x="15272" y="11912"/>
                      <a:pt x="12638" y="10478"/>
                      <a:pt x="11168" y="9610"/>
                    </a:cubicBezTo>
                    <a:close/>
                    <a:moveTo>
                      <a:pt x="10398" y="10642"/>
                    </a:moveTo>
                    <a:lnTo>
                      <a:pt x="10398" y="10642"/>
                    </a:lnTo>
                    <a:cubicBezTo>
                      <a:pt x="12182" y="12589"/>
                      <a:pt x="13695" y="14706"/>
                      <a:pt x="13463" y="15292"/>
                    </a:cubicBezTo>
                    <a:cubicBezTo>
                      <a:pt x="13437" y="15353"/>
                      <a:pt x="13285" y="15397"/>
                      <a:pt x="13075" y="15400"/>
                    </a:cubicBezTo>
                    <a:cubicBezTo>
                      <a:pt x="13059" y="15401"/>
                      <a:pt x="13043" y="15401"/>
                      <a:pt x="13028" y="15401"/>
                    </a:cubicBezTo>
                    <a:cubicBezTo>
                      <a:pt x="11258" y="15401"/>
                      <a:pt x="10623" y="12615"/>
                      <a:pt x="10398" y="10642"/>
                    </a:cubicBezTo>
                    <a:close/>
                    <a:moveTo>
                      <a:pt x="9217" y="9748"/>
                    </a:moveTo>
                    <a:lnTo>
                      <a:pt x="9217" y="9748"/>
                    </a:lnTo>
                    <a:cubicBezTo>
                      <a:pt x="8455" y="12415"/>
                      <a:pt x="6888" y="16063"/>
                      <a:pt x="5389" y="16063"/>
                    </a:cubicBezTo>
                    <a:cubicBezTo>
                      <a:pt x="5350" y="16063"/>
                      <a:pt x="5312" y="16060"/>
                      <a:pt x="5273" y="16055"/>
                    </a:cubicBezTo>
                    <a:cubicBezTo>
                      <a:pt x="5067" y="16030"/>
                      <a:pt x="4846" y="15925"/>
                      <a:pt x="4626" y="15748"/>
                    </a:cubicBezTo>
                    <a:cubicBezTo>
                      <a:pt x="4604" y="15730"/>
                      <a:pt x="4564" y="15701"/>
                      <a:pt x="4560" y="15585"/>
                    </a:cubicBezTo>
                    <a:cubicBezTo>
                      <a:pt x="4524" y="14445"/>
                      <a:pt x="7307" y="11492"/>
                      <a:pt x="9217" y="9748"/>
                    </a:cubicBezTo>
                    <a:close/>
                    <a:moveTo>
                      <a:pt x="7203" y="0"/>
                    </a:moveTo>
                    <a:cubicBezTo>
                      <a:pt x="7072" y="0"/>
                      <a:pt x="6940" y="17"/>
                      <a:pt x="6807" y="53"/>
                    </a:cubicBezTo>
                    <a:cubicBezTo>
                      <a:pt x="6388" y="158"/>
                      <a:pt x="6084" y="430"/>
                      <a:pt x="5925" y="831"/>
                    </a:cubicBezTo>
                    <a:cubicBezTo>
                      <a:pt x="5439" y="2076"/>
                      <a:pt x="6587" y="4667"/>
                      <a:pt x="7712" y="6740"/>
                    </a:cubicBezTo>
                    <a:cubicBezTo>
                      <a:pt x="6117" y="5384"/>
                      <a:pt x="4076" y="3886"/>
                      <a:pt x="2664" y="3704"/>
                    </a:cubicBezTo>
                    <a:cubicBezTo>
                      <a:pt x="2559" y="3690"/>
                      <a:pt x="2459" y="3684"/>
                      <a:pt x="2364" y="3684"/>
                    </a:cubicBezTo>
                    <a:cubicBezTo>
                      <a:pt x="1745" y="3684"/>
                      <a:pt x="1374" y="3959"/>
                      <a:pt x="1166" y="4208"/>
                    </a:cubicBezTo>
                    <a:cubicBezTo>
                      <a:pt x="854" y="4584"/>
                      <a:pt x="757" y="5015"/>
                      <a:pt x="884" y="5459"/>
                    </a:cubicBezTo>
                    <a:cubicBezTo>
                      <a:pt x="1231" y="6679"/>
                      <a:pt x="3377" y="7837"/>
                      <a:pt x="5175" y="8611"/>
                    </a:cubicBezTo>
                    <a:cubicBezTo>
                      <a:pt x="3164" y="8756"/>
                      <a:pt x="637" y="9256"/>
                      <a:pt x="131" y="10819"/>
                    </a:cubicBezTo>
                    <a:cubicBezTo>
                      <a:pt x="1" y="11221"/>
                      <a:pt x="98" y="11499"/>
                      <a:pt x="200" y="11662"/>
                    </a:cubicBezTo>
                    <a:cubicBezTo>
                      <a:pt x="355" y="11908"/>
                      <a:pt x="630" y="12060"/>
                      <a:pt x="1018" y="12107"/>
                    </a:cubicBezTo>
                    <a:cubicBezTo>
                      <a:pt x="1112" y="12119"/>
                      <a:pt x="1216" y="12125"/>
                      <a:pt x="1328" y="12125"/>
                    </a:cubicBezTo>
                    <a:cubicBezTo>
                      <a:pt x="2659" y="12125"/>
                      <a:pt x="5125" y="11287"/>
                      <a:pt x="6977" y="10577"/>
                    </a:cubicBezTo>
                    <a:lnTo>
                      <a:pt x="6977" y="10577"/>
                    </a:lnTo>
                    <a:cubicBezTo>
                      <a:pt x="5436" y="12143"/>
                      <a:pt x="3565" y="14322"/>
                      <a:pt x="3602" y="15614"/>
                    </a:cubicBezTo>
                    <a:cubicBezTo>
                      <a:pt x="3612" y="15980"/>
                      <a:pt x="3760" y="16287"/>
                      <a:pt x="4032" y="16501"/>
                    </a:cubicBezTo>
                    <a:cubicBezTo>
                      <a:pt x="4390" y="16787"/>
                      <a:pt x="4766" y="16957"/>
                      <a:pt x="5154" y="17004"/>
                    </a:cubicBezTo>
                    <a:cubicBezTo>
                      <a:pt x="5233" y="17014"/>
                      <a:pt x="5311" y="17019"/>
                      <a:pt x="5389" y="17019"/>
                    </a:cubicBezTo>
                    <a:cubicBezTo>
                      <a:pt x="7314" y="17019"/>
                      <a:pt x="8777" y="13949"/>
                      <a:pt x="9586" y="11706"/>
                    </a:cubicBezTo>
                    <a:cubicBezTo>
                      <a:pt x="9927" y="13638"/>
                      <a:pt x="10745" y="16088"/>
                      <a:pt x="12699" y="16341"/>
                    </a:cubicBezTo>
                    <a:cubicBezTo>
                      <a:pt x="12807" y="16353"/>
                      <a:pt x="12918" y="16360"/>
                      <a:pt x="13031" y="16360"/>
                    </a:cubicBezTo>
                    <a:cubicBezTo>
                      <a:pt x="13054" y="16360"/>
                      <a:pt x="13077" y="16360"/>
                      <a:pt x="13100" y="16359"/>
                    </a:cubicBezTo>
                    <a:cubicBezTo>
                      <a:pt x="13907" y="16337"/>
                      <a:pt x="14226" y="15958"/>
                      <a:pt x="14349" y="15646"/>
                    </a:cubicBezTo>
                    <a:cubicBezTo>
                      <a:pt x="14740" y="14673"/>
                      <a:pt x="13538" y="12863"/>
                      <a:pt x="12275" y="11333"/>
                    </a:cubicBezTo>
                    <a:lnTo>
                      <a:pt x="12275" y="11333"/>
                    </a:lnTo>
                    <a:cubicBezTo>
                      <a:pt x="13741" y="12107"/>
                      <a:pt x="15522" y="12910"/>
                      <a:pt x="16878" y="13084"/>
                    </a:cubicBezTo>
                    <a:cubicBezTo>
                      <a:pt x="17063" y="13108"/>
                      <a:pt x="17237" y="13119"/>
                      <a:pt x="17401" y="13119"/>
                    </a:cubicBezTo>
                    <a:cubicBezTo>
                      <a:pt x="18146" y="13119"/>
                      <a:pt x="18682" y="12877"/>
                      <a:pt x="18999" y="12394"/>
                    </a:cubicBezTo>
                    <a:cubicBezTo>
                      <a:pt x="19506" y="11629"/>
                      <a:pt x="19415" y="11036"/>
                      <a:pt x="19249" y="10674"/>
                    </a:cubicBezTo>
                    <a:cubicBezTo>
                      <a:pt x="18833" y="9770"/>
                      <a:pt x="17476" y="9183"/>
                      <a:pt x="15095" y="8876"/>
                    </a:cubicBezTo>
                    <a:cubicBezTo>
                      <a:pt x="14124" y="8753"/>
                      <a:pt x="13147" y="8695"/>
                      <a:pt x="12355" y="8669"/>
                    </a:cubicBezTo>
                    <a:cubicBezTo>
                      <a:pt x="14363" y="7388"/>
                      <a:pt x="17573" y="4996"/>
                      <a:pt x="17248" y="3002"/>
                    </a:cubicBezTo>
                    <a:cubicBezTo>
                      <a:pt x="17125" y="2257"/>
                      <a:pt x="16608" y="2112"/>
                      <a:pt x="16390" y="2083"/>
                    </a:cubicBezTo>
                    <a:cubicBezTo>
                      <a:pt x="16350" y="2078"/>
                      <a:pt x="16309" y="2076"/>
                      <a:pt x="16266" y="2076"/>
                    </a:cubicBezTo>
                    <a:cubicBezTo>
                      <a:pt x="14841" y="2076"/>
                      <a:pt x="12024" y="4879"/>
                      <a:pt x="10506" y="6509"/>
                    </a:cubicBezTo>
                    <a:cubicBezTo>
                      <a:pt x="10202" y="4381"/>
                      <a:pt x="9362" y="263"/>
                      <a:pt x="7401" y="13"/>
                    </a:cubicBezTo>
                    <a:cubicBezTo>
                      <a:pt x="7336" y="4"/>
                      <a:pt x="7270" y="0"/>
                      <a:pt x="720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51;p35"/>
              <p:cNvSpPr/>
              <p:nvPr/>
            </p:nvSpPr>
            <p:spPr>
              <a:xfrm flipH="1">
                <a:off x="4454875" y="1836350"/>
                <a:ext cx="74050" cy="963850"/>
              </a:xfrm>
              <a:custGeom>
                <a:avLst/>
                <a:gdLst/>
                <a:ahLst/>
                <a:cxnLst/>
                <a:rect l="l" t="t" r="r" b="b"/>
                <a:pathLst>
                  <a:path w="2962" h="38554" extrusionOk="0">
                    <a:moveTo>
                      <a:pt x="2469" y="0"/>
                    </a:moveTo>
                    <a:cubicBezTo>
                      <a:pt x="2219" y="0"/>
                      <a:pt x="2006" y="198"/>
                      <a:pt x="1992" y="453"/>
                    </a:cubicBezTo>
                    <a:lnTo>
                      <a:pt x="12" y="38050"/>
                    </a:lnTo>
                    <a:cubicBezTo>
                      <a:pt x="1" y="38303"/>
                      <a:pt x="186" y="38520"/>
                      <a:pt x="432" y="38553"/>
                    </a:cubicBezTo>
                    <a:lnTo>
                      <a:pt x="468" y="38553"/>
                    </a:lnTo>
                    <a:cubicBezTo>
                      <a:pt x="477" y="38553"/>
                      <a:pt x="486" y="38553"/>
                      <a:pt x="495" y="38553"/>
                    </a:cubicBezTo>
                    <a:cubicBezTo>
                      <a:pt x="747" y="38553"/>
                      <a:pt x="957" y="38355"/>
                      <a:pt x="971" y="38100"/>
                    </a:cubicBezTo>
                    <a:lnTo>
                      <a:pt x="2950" y="505"/>
                    </a:lnTo>
                    <a:cubicBezTo>
                      <a:pt x="2962" y="240"/>
                      <a:pt x="2784" y="12"/>
                      <a:pt x="2494" y="1"/>
                    </a:cubicBezTo>
                    <a:cubicBezTo>
                      <a:pt x="2486" y="0"/>
                      <a:pt x="2477" y="0"/>
                      <a:pt x="246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 name="Google Shape;752;p35"/>
            <p:cNvGrpSpPr/>
            <p:nvPr/>
          </p:nvGrpSpPr>
          <p:grpSpPr>
            <a:xfrm>
              <a:off x="720100" y="715559"/>
              <a:ext cx="1835568" cy="2044937"/>
              <a:chOff x="2429900" y="3391909"/>
              <a:chExt cx="1835568" cy="2044937"/>
            </a:xfrm>
          </p:grpSpPr>
          <p:sp>
            <p:nvSpPr>
              <p:cNvPr id="15" name="Google Shape;753;p35"/>
              <p:cNvSpPr/>
              <p:nvPr/>
            </p:nvSpPr>
            <p:spPr>
              <a:xfrm>
                <a:off x="3085575" y="4030250"/>
                <a:ext cx="581299" cy="216455"/>
              </a:xfrm>
              <a:custGeom>
                <a:avLst/>
                <a:gdLst/>
                <a:ahLst/>
                <a:cxnLst/>
                <a:rect l="l" t="t" r="r" b="b"/>
                <a:pathLst>
                  <a:path w="13280" h="4945" extrusionOk="0">
                    <a:moveTo>
                      <a:pt x="7820" y="0"/>
                    </a:moveTo>
                    <a:cubicBezTo>
                      <a:pt x="7539" y="0"/>
                      <a:pt x="7253" y="14"/>
                      <a:pt x="6962" y="42"/>
                    </a:cubicBezTo>
                    <a:cubicBezTo>
                      <a:pt x="3473" y="383"/>
                      <a:pt x="991" y="1942"/>
                      <a:pt x="991" y="1942"/>
                    </a:cubicBezTo>
                    <a:cubicBezTo>
                      <a:pt x="1" y="2462"/>
                      <a:pt x="3269" y="4795"/>
                      <a:pt x="5992" y="4938"/>
                    </a:cubicBezTo>
                    <a:cubicBezTo>
                      <a:pt x="6078" y="4943"/>
                      <a:pt x="6165" y="4945"/>
                      <a:pt x="6253" y="4945"/>
                    </a:cubicBezTo>
                    <a:cubicBezTo>
                      <a:pt x="8941" y="4945"/>
                      <a:pt x="12403" y="2837"/>
                      <a:pt x="12852" y="2208"/>
                    </a:cubicBezTo>
                    <a:cubicBezTo>
                      <a:pt x="13279" y="1611"/>
                      <a:pt x="10904" y="0"/>
                      <a:pt x="782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754;p35"/>
              <p:cNvSpPr/>
              <p:nvPr/>
            </p:nvSpPr>
            <p:spPr>
              <a:xfrm>
                <a:off x="3016151" y="3391909"/>
                <a:ext cx="696377" cy="640217"/>
              </a:xfrm>
              <a:custGeom>
                <a:avLst/>
                <a:gdLst/>
                <a:ahLst/>
                <a:cxnLst/>
                <a:rect l="l" t="t" r="r" b="b"/>
                <a:pathLst>
                  <a:path w="15909" h="14626" extrusionOk="0">
                    <a:moveTo>
                      <a:pt x="11121" y="1"/>
                    </a:moveTo>
                    <a:cubicBezTo>
                      <a:pt x="9698" y="1"/>
                      <a:pt x="8323" y="1104"/>
                      <a:pt x="8323" y="1104"/>
                    </a:cubicBezTo>
                    <a:cubicBezTo>
                      <a:pt x="7161" y="514"/>
                      <a:pt x="6110" y="294"/>
                      <a:pt x="5210" y="294"/>
                    </a:cubicBezTo>
                    <a:cubicBezTo>
                      <a:pt x="3029" y="294"/>
                      <a:pt x="1736" y="1592"/>
                      <a:pt x="1910" y="2081"/>
                    </a:cubicBezTo>
                    <a:cubicBezTo>
                      <a:pt x="2007" y="2354"/>
                      <a:pt x="2381" y="2437"/>
                      <a:pt x="2795" y="2437"/>
                    </a:cubicBezTo>
                    <a:cubicBezTo>
                      <a:pt x="2907" y="2437"/>
                      <a:pt x="3021" y="2431"/>
                      <a:pt x="3133" y="2421"/>
                    </a:cubicBezTo>
                    <a:lnTo>
                      <a:pt x="3133" y="2421"/>
                    </a:lnTo>
                    <a:cubicBezTo>
                      <a:pt x="1819" y="2871"/>
                      <a:pt x="402" y="4083"/>
                      <a:pt x="729" y="4821"/>
                    </a:cubicBezTo>
                    <a:cubicBezTo>
                      <a:pt x="767" y="4908"/>
                      <a:pt x="848" y="4943"/>
                      <a:pt x="955" y="4943"/>
                    </a:cubicBezTo>
                    <a:cubicBezTo>
                      <a:pt x="1421" y="4943"/>
                      <a:pt x="2376" y="4273"/>
                      <a:pt x="2376" y="4273"/>
                    </a:cubicBezTo>
                    <a:lnTo>
                      <a:pt x="2376" y="4273"/>
                    </a:lnTo>
                    <a:cubicBezTo>
                      <a:pt x="1985" y="4705"/>
                      <a:pt x="0" y="6843"/>
                      <a:pt x="902" y="7599"/>
                    </a:cubicBezTo>
                    <a:cubicBezTo>
                      <a:pt x="966" y="7653"/>
                      <a:pt x="1033" y="7677"/>
                      <a:pt x="1102" y="7677"/>
                    </a:cubicBezTo>
                    <a:cubicBezTo>
                      <a:pt x="1585" y="7677"/>
                      <a:pt x="2163" y="6512"/>
                      <a:pt x="2329" y="6154"/>
                    </a:cubicBezTo>
                    <a:lnTo>
                      <a:pt x="2329" y="6154"/>
                    </a:lnTo>
                    <a:cubicBezTo>
                      <a:pt x="2082" y="6707"/>
                      <a:pt x="955" y="9298"/>
                      <a:pt x="1392" y="9717"/>
                    </a:cubicBezTo>
                    <a:cubicBezTo>
                      <a:pt x="1454" y="9775"/>
                      <a:pt x="1530" y="9801"/>
                      <a:pt x="1616" y="9801"/>
                    </a:cubicBezTo>
                    <a:cubicBezTo>
                      <a:pt x="2210" y="9801"/>
                      <a:pt x="3262" y="8563"/>
                      <a:pt x="3262" y="8562"/>
                    </a:cubicBezTo>
                    <a:lnTo>
                      <a:pt x="3262" y="8562"/>
                    </a:lnTo>
                    <a:cubicBezTo>
                      <a:pt x="3262" y="8563"/>
                      <a:pt x="1888" y="11994"/>
                      <a:pt x="2816" y="11994"/>
                    </a:cubicBezTo>
                    <a:cubicBezTo>
                      <a:pt x="2817" y="11994"/>
                      <a:pt x="2818" y="11994"/>
                      <a:pt x="2819" y="11994"/>
                    </a:cubicBezTo>
                    <a:cubicBezTo>
                      <a:pt x="3755" y="11987"/>
                      <a:pt x="4146" y="10530"/>
                      <a:pt x="4146" y="10530"/>
                    </a:cubicBezTo>
                    <a:lnTo>
                      <a:pt x="4146" y="10530"/>
                    </a:lnTo>
                    <a:cubicBezTo>
                      <a:pt x="4146" y="10530"/>
                      <a:pt x="3656" y="13822"/>
                      <a:pt x="4640" y="14030"/>
                    </a:cubicBezTo>
                    <a:cubicBezTo>
                      <a:pt x="4675" y="14037"/>
                      <a:pt x="4708" y="14041"/>
                      <a:pt x="4741" y="14041"/>
                    </a:cubicBezTo>
                    <a:cubicBezTo>
                      <a:pt x="5194" y="14041"/>
                      <a:pt x="5413" y="13348"/>
                      <a:pt x="5520" y="12673"/>
                    </a:cubicBezTo>
                    <a:lnTo>
                      <a:pt x="5520" y="12673"/>
                    </a:lnTo>
                    <a:cubicBezTo>
                      <a:pt x="5513" y="13574"/>
                      <a:pt x="5667" y="14626"/>
                      <a:pt x="6425" y="14626"/>
                    </a:cubicBezTo>
                    <a:cubicBezTo>
                      <a:pt x="6510" y="14626"/>
                      <a:pt x="6602" y="14613"/>
                      <a:pt x="6703" y="14585"/>
                    </a:cubicBezTo>
                    <a:cubicBezTo>
                      <a:pt x="8371" y="14115"/>
                      <a:pt x="8562" y="11388"/>
                      <a:pt x="8562" y="11388"/>
                    </a:cubicBezTo>
                    <a:cubicBezTo>
                      <a:pt x="8562" y="11388"/>
                      <a:pt x="9455" y="14237"/>
                      <a:pt x="10375" y="14237"/>
                    </a:cubicBezTo>
                    <a:cubicBezTo>
                      <a:pt x="10425" y="14237"/>
                      <a:pt x="10475" y="14228"/>
                      <a:pt x="10526" y="14210"/>
                    </a:cubicBezTo>
                    <a:cubicBezTo>
                      <a:pt x="11125" y="13996"/>
                      <a:pt x="11136" y="12971"/>
                      <a:pt x="11057" y="12218"/>
                    </a:cubicBezTo>
                    <a:lnTo>
                      <a:pt x="11057" y="12218"/>
                    </a:lnTo>
                    <a:cubicBezTo>
                      <a:pt x="11191" y="12834"/>
                      <a:pt x="11441" y="13567"/>
                      <a:pt x="11874" y="13567"/>
                    </a:cubicBezTo>
                    <a:cubicBezTo>
                      <a:pt x="11963" y="13567"/>
                      <a:pt x="12059" y="13536"/>
                      <a:pt x="12163" y="13468"/>
                    </a:cubicBezTo>
                    <a:cubicBezTo>
                      <a:pt x="13068" y="12873"/>
                      <a:pt x="12226" y="10689"/>
                      <a:pt x="12084" y="10342"/>
                    </a:cubicBezTo>
                    <a:lnTo>
                      <a:pt x="12084" y="10342"/>
                    </a:lnTo>
                    <a:cubicBezTo>
                      <a:pt x="12200" y="10617"/>
                      <a:pt x="12824" y="12014"/>
                      <a:pt x="13486" y="12014"/>
                    </a:cubicBezTo>
                    <a:cubicBezTo>
                      <a:pt x="13648" y="12014"/>
                      <a:pt x="13812" y="11931"/>
                      <a:pt x="13971" y="11728"/>
                    </a:cubicBezTo>
                    <a:cubicBezTo>
                      <a:pt x="14678" y="10828"/>
                      <a:pt x="13509" y="9144"/>
                      <a:pt x="13011" y="8505"/>
                    </a:cubicBezTo>
                    <a:lnTo>
                      <a:pt x="13011" y="8505"/>
                    </a:lnTo>
                    <a:cubicBezTo>
                      <a:pt x="13291" y="8819"/>
                      <a:pt x="13819" y="9312"/>
                      <a:pt x="14377" y="9312"/>
                    </a:cubicBezTo>
                    <a:cubicBezTo>
                      <a:pt x="14484" y="9312"/>
                      <a:pt x="14592" y="9294"/>
                      <a:pt x="14700" y="9254"/>
                    </a:cubicBezTo>
                    <a:cubicBezTo>
                      <a:pt x="15635" y="8900"/>
                      <a:pt x="13457" y="5849"/>
                      <a:pt x="13457" y="5849"/>
                    </a:cubicBezTo>
                    <a:lnTo>
                      <a:pt x="13457" y="5849"/>
                    </a:lnTo>
                    <a:cubicBezTo>
                      <a:pt x="13457" y="5849"/>
                      <a:pt x="14103" y="6291"/>
                      <a:pt x="14667" y="6291"/>
                    </a:cubicBezTo>
                    <a:cubicBezTo>
                      <a:pt x="14949" y="6291"/>
                      <a:pt x="15210" y="6181"/>
                      <a:pt x="15360" y="5849"/>
                    </a:cubicBezTo>
                    <a:cubicBezTo>
                      <a:pt x="15908" y="4647"/>
                      <a:pt x="12725" y="2854"/>
                      <a:pt x="12725" y="2854"/>
                    </a:cubicBezTo>
                    <a:lnTo>
                      <a:pt x="12725" y="2854"/>
                    </a:lnTo>
                    <a:cubicBezTo>
                      <a:pt x="12725" y="2854"/>
                      <a:pt x="13474" y="3034"/>
                      <a:pt x="14022" y="3034"/>
                    </a:cubicBezTo>
                    <a:cubicBezTo>
                      <a:pt x="14281" y="3034"/>
                      <a:pt x="14496" y="2994"/>
                      <a:pt x="14563" y="2874"/>
                    </a:cubicBezTo>
                    <a:cubicBezTo>
                      <a:pt x="14873" y="2326"/>
                      <a:pt x="13899" y="774"/>
                      <a:pt x="11864" y="113"/>
                    </a:cubicBezTo>
                    <a:cubicBezTo>
                      <a:pt x="11620" y="34"/>
                      <a:pt x="11370" y="1"/>
                      <a:pt x="111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755;p35"/>
              <p:cNvSpPr/>
              <p:nvPr/>
            </p:nvSpPr>
            <p:spPr>
              <a:xfrm>
                <a:off x="2900941" y="3746426"/>
                <a:ext cx="948944" cy="1483275"/>
              </a:xfrm>
              <a:custGeom>
                <a:avLst/>
                <a:gdLst/>
                <a:ahLst/>
                <a:cxnLst/>
                <a:rect l="l" t="t" r="r" b="b"/>
                <a:pathLst>
                  <a:path w="21679" h="33886" extrusionOk="0">
                    <a:moveTo>
                      <a:pt x="9223" y="0"/>
                    </a:moveTo>
                    <a:cubicBezTo>
                      <a:pt x="8929" y="0"/>
                      <a:pt x="8719" y="61"/>
                      <a:pt x="8675" y="222"/>
                    </a:cubicBezTo>
                    <a:cubicBezTo>
                      <a:pt x="8675" y="222"/>
                      <a:pt x="9924" y="6720"/>
                      <a:pt x="9253" y="8184"/>
                    </a:cubicBezTo>
                    <a:cubicBezTo>
                      <a:pt x="8586" y="9645"/>
                      <a:pt x="2632" y="8971"/>
                      <a:pt x="1318" y="11820"/>
                    </a:cubicBezTo>
                    <a:cubicBezTo>
                      <a:pt x="1" y="14670"/>
                      <a:pt x="2013" y="33886"/>
                      <a:pt x="2013" y="33886"/>
                    </a:cubicBezTo>
                    <a:lnTo>
                      <a:pt x="19939" y="33886"/>
                    </a:lnTo>
                    <a:cubicBezTo>
                      <a:pt x="19939" y="33886"/>
                      <a:pt x="21678" y="9648"/>
                      <a:pt x="17587" y="9062"/>
                    </a:cubicBezTo>
                    <a:cubicBezTo>
                      <a:pt x="13492" y="8477"/>
                      <a:pt x="13230" y="9212"/>
                      <a:pt x="12859" y="7224"/>
                    </a:cubicBezTo>
                    <a:cubicBezTo>
                      <a:pt x="12487" y="5240"/>
                      <a:pt x="11861" y="589"/>
                      <a:pt x="11861" y="589"/>
                    </a:cubicBezTo>
                    <a:cubicBezTo>
                      <a:pt x="11861" y="589"/>
                      <a:pt x="10139" y="0"/>
                      <a:pt x="9223" y="0"/>
                    </a:cubicBezTo>
                    <a:close/>
                  </a:path>
                </a:pathLst>
              </a:custGeom>
              <a:solidFill>
                <a:srgbClr val="C24D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756;p35"/>
              <p:cNvSpPr/>
              <p:nvPr/>
            </p:nvSpPr>
            <p:spPr>
              <a:xfrm>
                <a:off x="3181307" y="3533996"/>
                <a:ext cx="370841" cy="363662"/>
              </a:xfrm>
              <a:custGeom>
                <a:avLst/>
                <a:gdLst/>
                <a:ahLst/>
                <a:cxnLst/>
                <a:rect l="l" t="t" r="r" b="b"/>
                <a:pathLst>
                  <a:path w="8472" h="8308" extrusionOk="0">
                    <a:moveTo>
                      <a:pt x="5487" y="1"/>
                    </a:moveTo>
                    <a:cubicBezTo>
                      <a:pt x="4859" y="1"/>
                      <a:pt x="4184" y="184"/>
                      <a:pt x="3580" y="482"/>
                    </a:cubicBezTo>
                    <a:cubicBezTo>
                      <a:pt x="1" y="2246"/>
                      <a:pt x="3124" y="8308"/>
                      <a:pt x="5207" y="8308"/>
                    </a:cubicBezTo>
                    <a:cubicBezTo>
                      <a:pt x="5308" y="8308"/>
                      <a:pt x="5406" y="8294"/>
                      <a:pt x="5500" y="8264"/>
                    </a:cubicBezTo>
                    <a:cubicBezTo>
                      <a:pt x="8472" y="7349"/>
                      <a:pt x="7757" y="2672"/>
                      <a:pt x="7757" y="2672"/>
                    </a:cubicBezTo>
                    <a:cubicBezTo>
                      <a:pt x="7787" y="716"/>
                      <a:pt x="6728" y="1"/>
                      <a:pt x="5487" y="1"/>
                    </a:cubicBezTo>
                    <a:close/>
                  </a:path>
                </a:pathLst>
              </a:custGeom>
              <a:solidFill>
                <a:srgbClr val="C24D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757;p35"/>
              <p:cNvSpPr/>
              <p:nvPr/>
            </p:nvSpPr>
            <p:spPr>
              <a:xfrm>
                <a:off x="3277957" y="3746426"/>
                <a:ext cx="175571" cy="247446"/>
              </a:xfrm>
              <a:custGeom>
                <a:avLst/>
                <a:gdLst/>
                <a:ahLst/>
                <a:cxnLst/>
                <a:rect l="l" t="t" r="r" b="b"/>
                <a:pathLst>
                  <a:path w="4011" h="5653" extrusionOk="0">
                    <a:moveTo>
                      <a:pt x="0" y="0"/>
                    </a:moveTo>
                    <a:cubicBezTo>
                      <a:pt x="1" y="1"/>
                      <a:pt x="508" y="2727"/>
                      <a:pt x="521" y="3112"/>
                    </a:cubicBezTo>
                    <a:cubicBezTo>
                      <a:pt x="521" y="3112"/>
                      <a:pt x="2357" y="5652"/>
                      <a:pt x="3164" y="5652"/>
                    </a:cubicBezTo>
                    <a:cubicBezTo>
                      <a:pt x="3224" y="5652"/>
                      <a:pt x="3279" y="5638"/>
                      <a:pt x="3327" y="5607"/>
                    </a:cubicBezTo>
                    <a:cubicBezTo>
                      <a:pt x="4010" y="5168"/>
                      <a:pt x="3633" y="3738"/>
                      <a:pt x="3633" y="3738"/>
                    </a:cubicBezTo>
                    <a:cubicBezTo>
                      <a:pt x="3633" y="3738"/>
                      <a:pt x="3551" y="3088"/>
                      <a:pt x="3465" y="2468"/>
                    </a:cubicBezTo>
                    <a:cubicBezTo>
                      <a:pt x="3465" y="2468"/>
                      <a:pt x="1127" y="2036"/>
                      <a:pt x="0" y="0"/>
                    </a:cubicBezTo>
                    <a:close/>
                  </a:path>
                </a:pathLst>
              </a:custGeom>
              <a:solidFill>
                <a:srgbClr val="9F31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758;p35"/>
              <p:cNvSpPr/>
              <p:nvPr/>
            </p:nvSpPr>
            <p:spPr>
              <a:xfrm>
                <a:off x="3239656" y="3485539"/>
                <a:ext cx="297872" cy="444947"/>
              </a:xfrm>
              <a:custGeom>
                <a:avLst/>
                <a:gdLst/>
                <a:ahLst/>
                <a:cxnLst/>
                <a:rect l="l" t="t" r="r" b="b"/>
                <a:pathLst>
                  <a:path w="6805" h="10165" extrusionOk="0">
                    <a:moveTo>
                      <a:pt x="2942" y="0"/>
                    </a:moveTo>
                    <a:cubicBezTo>
                      <a:pt x="1416" y="0"/>
                      <a:pt x="1" y="1707"/>
                      <a:pt x="290" y="3792"/>
                    </a:cubicBezTo>
                    <a:cubicBezTo>
                      <a:pt x="623" y="6178"/>
                      <a:pt x="1730" y="9848"/>
                      <a:pt x="4480" y="10158"/>
                    </a:cubicBezTo>
                    <a:cubicBezTo>
                      <a:pt x="4516" y="10162"/>
                      <a:pt x="4552" y="10164"/>
                      <a:pt x="4587" y="10164"/>
                    </a:cubicBezTo>
                    <a:cubicBezTo>
                      <a:pt x="6018" y="10164"/>
                      <a:pt x="6804" y="6882"/>
                      <a:pt x="6758" y="6441"/>
                    </a:cubicBezTo>
                    <a:cubicBezTo>
                      <a:pt x="6746" y="6334"/>
                      <a:pt x="6715" y="6289"/>
                      <a:pt x="6668" y="6289"/>
                    </a:cubicBezTo>
                    <a:cubicBezTo>
                      <a:pt x="6515" y="6289"/>
                      <a:pt x="6196" y="6777"/>
                      <a:pt x="5852" y="7179"/>
                    </a:cubicBezTo>
                    <a:cubicBezTo>
                      <a:pt x="5793" y="7248"/>
                      <a:pt x="5752" y="7278"/>
                      <a:pt x="5723" y="7278"/>
                    </a:cubicBezTo>
                    <a:cubicBezTo>
                      <a:pt x="5534" y="7278"/>
                      <a:pt x="5791" y="6084"/>
                      <a:pt x="4814" y="6084"/>
                    </a:cubicBezTo>
                    <a:cubicBezTo>
                      <a:pt x="4773" y="6084"/>
                      <a:pt x="4730" y="6086"/>
                      <a:pt x="4684" y="6090"/>
                    </a:cubicBezTo>
                    <a:cubicBezTo>
                      <a:pt x="3521" y="6200"/>
                      <a:pt x="3788" y="7631"/>
                      <a:pt x="3019" y="7631"/>
                    </a:cubicBezTo>
                    <a:cubicBezTo>
                      <a:pt x="2931" y="7631"/>
                      <a:pt x="2829" y="7612"/>
                      <a:pt x="2710" y="7571"/>
                    </a:cubicBezTo>
                    <a:cubicBezTo>
                      <a:pt x="1553" y="7169"/>
                      <a:pt x="736" y="2849"/>
                      <a:pt x="1628" y="2253"/>
                    </a:cubicBezTo>
                    <a:cubicBezTo>
                      <a:pt x="1811" y="2130"/>
                      <a:pt x="1993" y="2083"/>
                      <a:pt x="2177" y="2083"/>
                    </a:cubicBezTo>
                    <a:cubicBezTo>
                      <a:pt x="2776" y="2083"/>
                      <a:pt x="3388" y="2585"/>
                      <a:pt x="4104" y="2585"/>
                    </a:cubicBezTo>
                    <a:cubicBezTo>
                      <a:pt x="4235" y="2585"/>
                      <a:pt x="4369" y="2569"/>
                      <a:pt x="4508" y="2529"/>
                    </a:cubicBezTo>
                    <a:cubicBezTo>
                      <a:pt x="5638" y="2206"/>
                      <a:pt x="5215" y="973"/>
                      <a:pt x="5215" y="973"/>
                    </a:cubicBezTo>
                    <a:cubicBezTo>
                      <a:pt x="5144" y="588"/>
                      <a:pt x="5345" y="701"/>
                      <a:pt x="3599" y="109"/>
                    </a:cubicBezTo>
                    <a:cubicBezTo>
                      <a:pt x="3381" y="35"/>
                      <a:pt x="3160" y="0"/>
                      <a:pt x="294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759;p35"/>
              <p:cNvSpPr/>
              <p:nvPr/>
            </p:nvSpPr>
            <p:spPr>
              <a:xfrm>
                <a:off x="3225780" y="3670655"/>
                <a:ext cx="64827" cy="83299"/>
              </a:xfrm>
              <a:custGeom>
                <a:avLst/>
                <a:gdLst/>
                <a:ahLst/>
                <a:cxnLst/>
                <a:rect l="l" t="t" r="r" b="b"/>
                <a:pathLst>
                  <a:path w="1481" h="1903" extrusionOk="0">
                    <a:moveTo>
                      <a:pt x="778" y="0"/>
                    </a:moveTo>
                    <a:cubicBezTo>
                      <a:pt x="693" y="0"/>
                      <a:pt x="601" y="35"/>
                      <a:pt x="505" y="122"/>
                    </a:cubicBezTo>
                    <a:cubicBezTo>
                      <a:pt x="0" y="574"/>
                      <a:pt x="157" y="1364"/>
                      <a:pt x="801" y="1813"/>
                    </a:cubicBezTo>
                    <a:cubicBezTo>
                      <a:pt x="889" y="1875"/>
                      <a:pt x="965" y="1902"/>
                      <a:pt x="1032" y="1902"/>
                    </a:cubicBezTo>
                    <a:cubicBezTo>
                      <a:pt x="1453" y="1902"/>
                      <a:pt x="1481" y="823"/>
                      <a:pt x="1386" y="632"/>
                    </a:cubicBezTo>
                    <a:cubicBezTo>
                      <a:pt x="1386" y="632"/>
                      <a:pt x="1141" y="0"/>
                      <a:pt x="778" y="0"/>
                    </a:cubicBezTo>
                    <a:close/>
                  </a:path>
                </a:pathLst>
              </a:custGeom>
              <a:solidFill>
                <a:srgbClr val="C24D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760;p35"/>
              <p:cNvSpPr/>
              <p:nvPr/>
            </p:nvSpPr>
            <p:spPr>
              <a:xfrm>
                <a:off x="2922565" y="4123136"/>
                <a:ext cx="898124" cy="1313700"/>
              </a:xfrm>
              <a:custGeom>
                <a:avLst/>
                <a:gdLst/>
                <a:ahLst/>
                <a:cxnLst/>
                <a:rect l="l" t="t" r="r" b="b"/>
                <a:pathLst>
                  <a:path w="20518" h="30012" extrusionOk="0">
                    <a:moveTo>
                      <a:pt x="14117" y="1"/>
                    </a:moveTo>
                    <a:cubicBezTo>
                      <a:pt x="13523" y="1"/>
                      <a:pt x="13120" y="51"/>
                      <a:pt x="13120" y="51"/>
                    </a:cubicBezTo>
                    <a:cubicBezTo>
                      <a:pt x="13120" y="51"/>
                      <a:pt x="14475" y="4412"/>
                      <a:pt x="12766" y="4626"/>
                    </a:cubicBezTo>
                    <a:cubicBezTo>
                      <a:pt x="12555" y="4653"/>
                      <a:pt x="12352" y="4666"/>
                      <a:pt x="12158" y="4666"/>
                    </a:cubicBezTo>
                    <a:cubicBezTo>
                      <a:pt x="8547" y="4666"/>
                      <a:pt x="7860" y="266"/>
                      <a:pt x="7860" y="266"/>
                    </a:cubicBezTo>
                    <a:cubicBezTo>
                      <a:pt x="7860" y="266"/>
                      <a:pt x="7050" y="125"/>
                      <a:pt x="5983" y="125"/>
                    </a:cubicBezTo>
                    <a:cubicBezTo>
                      <a:pt x="4485" y="125"/>
                      <a:pt x="2481" y="404"/>
                      <a:pt x="1519" y="1747"/>
                    </a:cubicBezTo>
                    <a:cubicBezTo>
                      <a:pt x="0" y="3864"/>
                      <a:pt x="480" y="30012"/>
                      <a:pt x="480" y="30012"/>
                    </a:cubicBezTo>
                    <a:lnTo>
                      <a:pt x="20518" y="30012"/>
                    </a:lnTo>
                    <a:cubicBezTo>
                      <a:pt x="20518" y="30012"/>
                      <a:pt x="19946" y="4372"/>
                      <a:pt x="18672" y="1944"/>
                    </a:cubicBezTo>
                    <a:cubicBezTo>
                      <a:pt x="17787" y="259"/>
                      <a:pt x="15461" y="1"/>
                      <a:pt x="141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761;p35"/>
              <p:cNvSpPr/>
              <p:nvPr/>
            </p:nvSpPr>
            <p:spPr>
              <a:xfrm>
                <a:off x="3842409" y="3767350"/>
                <a:ext cx="229674" cy="326193"/>
              </a:xfrm>
              <a:custGeom>
                <a:avLst/>
                <a:gdLst/>
                <a:ahLst/>
                <a:cxnLst/>
                <a:rect l="l" t="t" r="r" b="b"/>
                <a:pathLst>
                  <a:path w="5247" h="7452" extrusionOk="0">
                    <a:moveTo>
                      <a:pt x="4400" y="0"/>
                    </a:moveTo>
                    <a:cubicBezTo>
                      <a:pt x="4026" y="0"/>
                      <a:pt x="3898" y="1643"/>
                      <a:pt x="3227" y="1970"/>
                    </a:cubicBezTo>
                    <a:cubicBezTo>
                      <a:pt x="3227" y="1970"/>
                      <a:pt x="3769" y="1071"/>
                      <a:pt x="3602" y="639"/>
                    </a:cubicBezTo>
                    <a:cubicBezTo>
                      <a:pt x="3582" y="587"/>
                      <a:pt x="3560" y="563"/>
                      <a:pt x="3536" y="563"/>
                    </a:cubicBezTo>
                    <a:cubicBezTo>
                      <a:pt x="3359" y="563"/>
                      <a:pt x="3044" y="1786"/>
                      <a:pt x="2288" y="2300"/>
                    </a:cubicBezTo>
                    <a:cubicBezTo>
                      <a:pt x="1427" y="2886"/>
                      <a:pt x="0" y="3775"/>
                      <a:pt x="695" y="6767"/>
                    </a:cubicBezTo>
                    <a:lnTo>
                      <a:pt x="2989" y="7451"/>
                    </a:lnTo>
                    <a:cubicBezTo>
                      <a:pt x="2475" y="6627"/>
                      <a:pt x="2305" y="5180"/>
                      <a:pt x="2696" y="4227"/>
                    </a:cubicBezTo>
                    <a:cubicBezTo>
                      <a:pt x="3088" y="3271"/>
                      <a:pt x="5246" y="1637"/>
                      <a:pt x="5052" y="622"/>
                    </a:cubicBezTo>
                    <a:cubicBezTo>
                      <a:pt x="5009" y="392"/>
                      <a:pt x="4964" y="303"/>
                      <a:pt x="4917" y="303"/>
                    </a:cubicBezTo>
                    <a:cubicBezTo>
                      <a:pt x="4757" y="303"/>
                      <a:pt x="4573" y="1347"/>
                      <a:pt x="4354" y="1347"/>
                    </a:cubicBezTo>
                    <a:cubicBezTo>
                      <a:pt x="4354" y="1347"/>
                      <a:pt x="4926" y="292"/>
                      <a:pt x="4484" y="26"/>
                    </a:cubicBezTo>
                    <a:cubicBezTo>
                      <a:pt x="4455" y="9"/>
                      <a:pt x="4427" y="0"/>
                      <a:pt x="4400" y="0"/>
                    </a:cubicBezTo>
                    <a:close/>
                  </a:path>
                </a:pathLst>
              </a:custGeom>
              <a:solidFill>
                <a:srgbClr val="C24D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762;p35"/>
              <p:cNvSpPr/>
              <p:nvPr/>
            </p:nvSpPr>
            <p:spPr>
              <a:xfrm>
                <a:off x="3634926" y="4060322"/>
                <a:ext cx="630543" cy="776393"/>
              </a:xfrm>
              <a:custGeom>
                <a:avLst/>
                <a:gdLst/>
                <a:ahLst/>
                <a:cxnLst/>
                <a:rect l="l" t="t" r="r" b="b"/>
                <a:pathLst>
                  <a:path w="14405" h="17737" extrusionOk="0">
                    <a:moveTo>
                      <a:pt x="8469" y="0"/>
                    </a:moveTo>
                    <a:cubicBezTo>
                      <a:pt x="7302" y="0"/>
                      <a:pt x="4869" y="1616"/>
                      <a:pt x="4869" y="1616"/>
                    </a:cubicBezTo>
                    <a:cubicBezTo>
                      <a:pt x="4332" y="2511"/>
                      <a:pt x="7539" y="7576"/>
                      <a:pt x="7917" y="9425"/>
                    </a:cubicBezTo>
                    <a:cubicBezTo>
                      <a:pt x="7959" y="9632"/>
                      <a:pt x="7941" y="9725"/>
                      <a:pt x="7872" y="9725"/>
                    </a:cubicBezTo>
                    <a:cubicBezTo>
                      <a:pt x="7263" y="9725"/>
                      <a:pt x="2685" y="2334"/>
                      <a:pt x="1636" y="2303"/>
                    </a:cubicBezTo>
                    <a:cubicBezTo>
                      <a:pt x="1633" y="2303"/>
                      <a:pt x="1630" y="2303"/>
                      <a:pt x="1628" y="2303"/>
                    </a:cubicBezTo>
                    <a:cubicBezTo>
                      <a:pt x="463" y="2303"/>
                      <a:pt x="0" y="9663"/>
                      <a:pt x="900" y="12465"/>
                    </a:cubicBezTo>
                    <a:cubicBezTo>
                      <a:pt x="1572" y="14554"/>
                      <a:pt x="6619" y="17737"/>
                      <a:pt x="9940" y="17737"/>
                    </a:cubicBezTo>
                    <a:cubicBezTo>
                      <a:pt x="11079" y="17737"/>
                      <a:pt x="12015" y="17362"/>
                      <a:pt x="12502" y="16441"/>
                    </a:cubicBezTo>
                    <a:cubicBezTo>
                      <a:pt x="14405" y="12833"/>
                      <a:pt x="9513" y="1405"/>
                      <a:pt x="9026" y="292"/>
                    </a:cubicBezTo>
                    <a:cubicBezTo>
                      <a:pt x="8936" y="85"/>
                      <a:pt x="8735" y="0"/>
                      <a:pt x="846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763;p35"/>
              <p:cNvSpPr/>
              <p:nvPr/>
            </p:nvSpPr>
            <p:spPr>
              <a:xfrm>
                <a:off x="2650910" y="3767350"/>
                <a:ext cx="229674" cy="326193"/>
              </a:xfrm>
              <a:custGeom>
                <a:avLst/>
                <a:gdLst/>
                <a:ahLst/>
                <a:cxnLst/>
                <a:rect l="l" t="t" r="r" b="b"/>
                <a:pathLst>
                  <a:path w="5247" h="7452" extrusionOk="0">
                    <a:moveTo>
                      <a:pt x="843" y="0"/>
                    </a:moveTo>
                    <a:cubicBezTo>
                      <a:pt x="817" y="0"/>
                      <a:pt x="789" y="9"/>
                      <a:pt x="760" y="26"/>
                    </a:cubicBezTo>
                    <a:cubicBezTo>
                      <a:pt x="317" y="292"/>
                      <a:pt x="889" y="1347"/>
                      <a:pt x="889" y="1347"/>
                    </a:cubicBezTo>
                    <a:cubicBezTo>
                      <a:pt x="670" y="1347"/>
                      <a:pt x="488" y="303"/>
                      <a:pt x="327" y="303"/>
                    </a:cubicBezTo>
                    <a:cubicBezTo>
                      <a:pt x="280" y="303"/>
                      <a:pt x="235" y="392"/>
                      <a:pt x="191" y="622"/>
                    </a:cubicBezTo>
                    <a:cubicBezTo>
                      <a:pt x="0" y="1637"/>
                      <a:pt x="2159" y="3271"/>
                      <a:pt x="2550" y="4227"/>
                    </a:cubicBezTo>
                    <a:cubicBezTo>
                      <a:pt x="2941" y="5180"/>
                      <a:pt x="2771" y="6627"/>
                      <a:pt x="2254" y="7451"/>
                    </a:cubicBezTo>
                    <a:lnTo>
                      <a:pt x="4552" y="6767"/>
                    </a:lnTo>
                    <a:cubicBezTo>
                      <a:pt x="5246" y="3775"/>
                      <a:pt x="3820" y="2886"/>
                      <a:pt x="2958" y="2300"/>
                    </a:cubicBezTo>
                    <a:cubicBezTo>
                      <a:pt x="2202" y="1786"/>
                      <a:pt x="1885" y="563"/>
                      <a:pt x="1708" y="563"/>
                    </a:cubicBezTo>
                    <a:cubicBezTo>
                      <a:pt x="1683" y="563"/>
                      <a:pt x="1661" y="587"/>
                      <a:pt x="1641" y="639"/>
                    </a:cubicBezTo>
                    <a:cubicBezTo>
                      <a:pt x="1478" y="1071"/>
                      <a:pt x="2019" y="1970"/>
                      <a:pt x="2019" y="1970"/>
                    </a:cubicBezTo>
                    <a:cubicBezTo>
                      <a:pt x="1345" y="1643"/>
                      <a:pt x="1217" y="0"/>
                      <a:pt x="843" y="0"/>
                    </a:cubicBezTo>
                    <a:close/>
                  </a:path>
                </a:pathLst>
              </a:custGeom>
              <a:solidFill>
                <a:srgbClr val="C24D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64;p35"/>
              <p:cNvSpPr/>
              <p:nvPr/>
            </p:nvSpPr>
            <p:spPr>
              <a:xfrm>
                <a:off x="2429900" y="4060322"/>
                <a:ext cx="658120" cy="781295"/>
              </a:xfrm>
              <a:custGeom>
                <a:avLst/>
                <a:gdLst/>
                <a:ahLst/>
                <a:cxnLst/>
                <a:rect l="l" t="t" r="r" b="b"/>
                <a:pathLst>
                  <a:path w="15035" h="17849" extrusionOk="0">
                    <a:moveTo>
                      <a:pt x="5826" y="0"/>
                    </a:moveTo>
                    <a:cubicBezTo>
                      <a:pt x="5538" y="0"/>
                      <a:pt x="5323" y="85"/>
                      <a:pt x="5233" y="292"/>
                    </a:cubicBezTo>
                    <a:cubicBezTo>
                      <a:pt x="4747" y="1405"/>
                      <a:pt x="1" y="12965"/>
                      <a:pt x="1904" y="16574"/>
                    </a:cubicBezTo>
                    <a:cubicBezTo>
                      <a:pt x="2382" y="17480"/>
                      <a:pt x="3333" y="17849"/>
                      <a:pt x="4505" y="17849"/>
                    </a:cubicBezTo>
                    <a:cubicBezTo>
                      <a:pt x="8002" y="17849"/>
                      <a:pt x="13457" y="14566"/>
                      <a:pt x="14135" y="12465"/>
                    </a:cubicBezTo>
                    <a:cubicBezTo>
                      <a:pt x="15035" y="9663"/>
                      <a:pt x="14573" y="2303"/>
                      <a:pt x="13408" y="2303"/>
                    </a:cubicBezTo>
                    <a:cubicBezTo>
                      <a:pt x="13405" y="2303"/>
                      <a:pt x="13402" y="2303"/>
                      <a:pt x="13400" y="2303"/>
                    </a:cubicBezTo>
                    <a:cubicBezTo>
                      <a:pt x="12348" y="2334"/>
                      <a:pt x="8360" y="9731"/>
                      <a:pt x="7340" y="9731"/>
                    </a:cubicBezTo>
                    <a:cubicBezTo>
                      <a:pt x="7224" y="9731"/>
                      <a:pt x="7147" y="9636"/>
                      <a:pt x="7116" y="9425"/>
                    </a:cubicBezTo>
                    <a:cubicBezTo>
                      <a:pt x="6816" y="7352"/>
                      <a:pt x="10326" y="2511"/>
                      <a:pt x="9784" y="1616"/>
                    </a:cubicBezTo>
                    <a:cubicBezTo>
                      <a:pt x="9784" y="1616"/>
                      <a:pt x="7091" y="0"/>
                      <a:pt x="58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65;p35"/>
              <p:cNvSpPr/>
              <p:nvPr/>
            </p:nvSpPr>
            <p:spPr>
              <a:xfrm>
                <a:off x="2875640" y="4118102"/>
                <a:ext cx="354382" cy="1318734"/>
              </a:xfrm>
              <a:custGeom>
                <a:avLst/>
                <a:gdLst/>
                <a:ahLst/>
                <a:cxnLst/>
                <a:rect l="l" t="t" r="r" b="b"/>
                <a:pathLst>
                  <a:path w="8096" h="30127" extrusionOk="0">
                    <a:moveTo>
                      <a:pt x="5431" y="0"/>
                    </a:moveTo>
                    <a:cubicBezTo>
                      <a:pt x="3910" y="0"/>
                      <a:pt x="3018" y="617"/>
                      <a:pt x="1713" y="2498"/>
                    </a:cubicBezTo>
                    <a:cubicBezTo>
                      <a:pt x="0" y="4969"/>
                      <a:pt x="766" y="30127"/>
                      <a:pt x="766" y="30127"/>
                    </a:cubicBezTo>
                    <a:lnTo>
                      <a:pt x="7751" y="30127"/>
                    </a:lnTo>
                    <a:cubicBezTo>
                      <a:pt x="7751" y="30127"/>
                      <a:pt x="8095" y="326"/>
                      <a:pt x="7084" y="163"/>
                    </a:cubicBezTo>
                    <a:cubicBezTo>
                      <a:pt x="6450" y="61"/>
                      <a:pt x="5909" y="0"/>
                      <a:pt x="543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66;p35"/>
              <p:cNvSpPr/>
              <p:nvPr/>
            </p:nvSpPr>
            <p:spPr>
              <a:xfrm>
                <a:off x="3583711" y="4123092"/>
                <a:ext cx="280932" cy="1313744"/>
              </a:xfrm>
              <a:custGeom>
                <a:avLst/>
                <a:gdLst/>
                <a:ahLst/>
                <a:cxnLst/>
                <a:rect l="l" t="t" r="r" b="b"/>
                <a:pathLst>
                  <a:path w="6418" h="30013" extrusionOk="0">
                    <a:moveTo>
                      <a:pt x="644" y="1"/>
                    </a:moveTo>
                    <a:cubicBezTo>
                      <a:pt x="431" y="1"/>
                      <a:pt x="216" y="17"/>
                      <a:pt x="1" y="49"/>
                    </a:cubicBezTo>
                    <a:cubicBezTo>
                      <a:pt x="1" y="49"/>
                      <a:pt x="1505" y="3191"/>
                      <a:pt x="1604" y="8505"/>
                    </a:cubicBezTo>
                    <a:cubicBezTo>
                      <a:pt x="1628" y="9839"/>
                      <a:pt x="1597" y="30013"/>
                      <a:pt x="1597" y="30013"/>
                    </a:cubicBezTo>
                    <a:lnTo>
                      <a:pt x="6418" y="30013"/>
                    </a:lnTo>
                    <a:cubicBezTo>
                      <a:pt x="6418" y="30013"/>
                      <a:pt x="6006" y="6578"/>
                      <a:pt x="5414" y="4488"/>
                    </a:cubicBezTo>
                    <a:cubicBezTo>
                      <a:pt x="4548" y="1454"/>
                      <a:pt x="2668" y="1"/>
                      <a:pt x="6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67;p35"/>
              <p:cNvSpPr/>
              <p:nvPr/>
            </p:nvSpPr>
            <p:spPr>
              <a:xfrm>
                <a:off x="2846400" y="4289561"/>
                <a:ext cx="107330" cy="392683"/>
              </a:xfrm>
              <a:custGeom>
                <a:avLst/>
                <a:gdLst/>
                <a:ahLst/>
                <a:cxnLst/>
                <a:rect l="l" t="t" r="r" b="b"/>
                <a:pathLst>
                  <a:path w="2452" h="8971" extrusionOk="0">
                    <a:moveTo>
                      <a:pt x="2305" y="1"/>
                    </a:moveTo>
                    <a:cubicBezTo>
                      <a:pt x="2258" y="307"/>
                      <a:pt x="1176" y="7463"/>
                      <a:pt x="1189" y="8688"/>
                    </a:cubicBezTo>
                    <a:cubicBezTo>
                      <a:pt x="899" y="7970"/>
                      <a:pt x="195" y="4831"/>
                      <a:pt x="763" y="3225"/>
                    </a:cubicBezTo>
                    <a:lnTo>
                      <a:pt x="624" y="3177"/>
                    </a:lnTo>
                    <a:lnTo>
                      <a:pt x="624" y="3177"/>
                    </a:lnTo>
                    <a:cubicBezTo>
                      <a:pt x="1" y="4937"/>
                      <a:pt x="893" y="8691"/>
                      <a:pt x="1165" y="8941"/>
                    </a:cubicBezTo>
                    <a:cubicBezTo>
                      <a:pt x="1185" y="8961"/>
                      <a:pt x="1209" y="8971"/>
                      <a:pt x="1233" y="8971"/>
                    </a:cubicBezTo>
                    <a:cubicBezTo>
                      <a:pt x="1247" y="8971"/>
                      <a:pt x="1257" y="8968"/>
                      <a:pt x="1270" y="8961"/>
                    </a:cubicBezTo>
                    <a:cubicBezTo>
                      <a:pt x="1332" y="8933"/>
                      <a:pt x="1342" y="8848"/>
                      <a:pt x="1339" y="8716"/>
                    </a:cubicBezTo>
                    <a:cubicBezTo>
                      <a:pt x="1301" y="7599"/>
                      <a:pt x="2438" y="100"/>
                      <a:pt x="2452" y="25"/>
                    </a:cubicBezTo>
                    <a:lnTo>
                      <a:pt x="230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68;p35"/>
              <p:cNvSpPr/>
              <p:nvPr/>
            </p:nvSpPr>
            <p:spPr>
              <a:xfrm>
                <a:off x="2588752" y="4490479"/>
                <a:ext cx="142523" cy="197020"/>
              </a:xfrm>
              <a:custGeom>
                <a:avLst/>
                <a:gdLst/>
                <a:ahLst/>
                <a:cxnLst/>
                <a:rect l="l" t="t" r="r" b="b"/>
                <a:pathLst>
                  <a:path w="3256" h="4501" extrusionOk="0">
                    <a:moveTo>
                      <a:pt x="3133" y="0"/>
                    </a:moveTo>
                    <a:cubicBezTo>
                      <a:pt x="3126" y="0"/>
                      <a:pt x="3115" y="13"/>
                      <a:pt x="3099" y="34"/>
                    </a:cubicBezTo>
                    <a:lnTo>
                      <a:pt x="3099" y="30"/>
                    </a:lnTo>
                    <a:cubicBezTo>
                      <a:pt x="3095" y="34"/>
                      <a:pt x="3095" y="37"/>
                      <a:pt x="3092" y="44"/>
                    </a:cubicBezTo>
                    <a:cubicBezTo>
                      <a:pt x="3068" y="68"/>
                      <a:pt x="3041" y="105"/>
                      <a:pt x="3010" y="150"/>
                    </a:cubicBezTo>
                    <a:cubicBezTo>
                      <a:pt x="2482" y="745"/>
                      <a:pt x="28" y="2533"/>
                      <a:pt x="1" y="2549"/>
                    </a:cubicBezTo>
                    <a:lnTo>
                      <a:pt x="89" y="2668"/>
                    </a:lnTo>
                    <a:cubicBezTo>
                      <a:pt x="174" y="2607"/>
                      <a:pt x="1706" y="1491"/>
                      <a:pt x="2601" y="728"/>
                    </a:cubicBezTo>
                    <a:lnTo>
                      <a:pt x="2601" y="728"/>
                    </a:lnTo>
                    <a:cubicBezTo>
                      <a:pt x="2356" y="1089"/>
                      <a:pt x="2070" y="1525"/>
                      <a:pt x="1842" y="1892"/>
                    </a:cubicBezTo>
                    <a:cubicBezTo>
                      <a:pt x="1019" y="3217"/>
                      <a:pt x="631" y="4095"/>
                      <a:pt x="689" y="4500"/>
                    </a:cubicBezTo>
                    <a:lnTo>
                      <a:pt x="835" y="4480"/>
                    </a:lnTo>
                    <a:cubicBezTo>
                      <a:pt x="722" y="3690"/>
                      <a:pt x="2639" y="902"/>
                      <a:pt x="3115" y="248"/>
                    </a:cubicBezTo>
                    <a:cubicBezTo>
                      <a:pt x="3146" y="214"/>
                      <a:pt x="3173" y="184"/>
                      <a:pt x="3194" y="153"/>
                    </a:cubicBezTo>
                    <a:cubicBezTo>
                      <a:pt x="3231" y="98"/>
                      <a:pt x="3255" y="65"/>
                      <a:pt x="3218" y="20"/>
                    </a:cubicBezTo>
                    <a:lnTo>
                      <a:pt x="3133"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69;p35"/>
              <p:cNvSpPr/>
              <p:nvPr/>
            </p:nvSpPr>
            <p:spPr>
              <a:xfrm>
                <a:off x="3097394" y="4106021"/>
                <a:ext cx="186340" cy="484518"/>
              </a:xfrm>
              <a:custGeom>
                <a:avLst/>
                <a:gdLst/>
                <a:ahLst/>
                <a:cxnLst/>
                <a:rect l="l" t="t" r="r" b="b"/>
                <a:pathLst>
                  <a:path w="4257" h="11069" extrusionOk="0">
                    <a:moveTo>
                      <a:pt x="3141" y="0"/>
                    </a:moveTo>
                    <a:cubicBezTo>
                      <a:pt x="3140" y="0"/>
                      <a:pt x="3139" y="0"/>
                      <a:pt x="3138" y="0"/>
                    </a:cubicBezTo>
                    <a:lnTo>
                      <a:pt x="2018" y="21"/>
                    </a:lnTo>
                    <a:cubicBezTo>
                      <a:pt x="2018" y="21"/>
                      <a:pt x="1887" y="1"/>
                      <a:pt x="1693" y="1"/>
                    </a:cubicBezTo>
                    <a:cubicBezTo>
                      <a:pt x="1121" y="1"/>
                      <a:pt x="0" y="173"/>
                      <a:pt x="54" y="1535"/>
                    </a:cubicBezTo>
                    <a:cubicBezTo>
                      <a:pt x="128" y="3333"/>
                      <a:pt x="1646" y="11068"/>
                      <a:pt x="2694" y="11068"/>
                    </a:cubicBezTo>
                    <a:cubicBezTo>
                      <a:pt x="2709" y="11068"/>
                      <a:pt x="2725" y="11067"/>
                      <a:pt x="2740" y="11063"/>
                    </a:cubicBezTo>
                    <a:cubicBezTo>
                      <a:pt x="3787" y="10829"/>
                      <a:pt x="4257" y="0"/>
                      <a:pt x="314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70;p35"/>
              <p:cNvSpPr/>
              <p:nvPr/>
            </p:nvSpPr>
            <p:spPr>
              <a:xfrm>
                <a:off x="3535430" y="4102519"/>
                <a:ext cx="174390" cy="447049"/>
              </a:xfrm>
              <a:custGeom>
                <a:avLst/>
                <a:gdLst/>
                <a:ahLst/>
                <a:cxnLst/>
                <a:rect l="l" t="t" r="r" b="b"/>
                <a:pathLst>
                  <a:path w="3984" h="10213" extrusionOk="0">
                    <a:moveTo>
                      <a:pt x="1808" y="0"/>
                    </a:moveTo>
                    <a:cubicBezTo>
                      <a:pt x="919" y="0"/>
                      <a:pt x="1" y="356"/>
                      <a:pt x="1" y="356"/>
                    </a:cubicBezTo>
                    <a:cubicBezTo>
                      <a:pt x="1" y="356"/>
                      <a:pt x="2015" y="10212"/>
                      <a:pt x="2875" y="10212"/>
                    </a:cubicBezTo>
                    <a:cubicBezTo>
                      <a:pt x="2880" y="10212"/>
                      <a:pt x="2886" y="10212"/>
                      <a:pt x="2891" y="10211"/>
                    </a:cubicBezTo>
                    <a:cubicBezTo>
                      <a:pt x="3834" y="10078"/>
                      <a:pt x="3984" y="1462"/>
                      <a:pt x="3119" y="472"/>
                    </a:cubicBezTo>
                    <a:cubicBezTo>
                      <a:pt x="2806" y="114"/>
                      <a:pt x="2312" y="0"/>
                      <a:pt x="18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71;p35"/>
              <p:cNvSpPr/>
              <p:nvPr/>
            </p:nvSpPr>
            <p:spPr>
              <a:xfrm>
                <a:off x="2705144" y="3969143"/>
                <a:ext cx="196451" cy="158544"/>
              </a:xfrm>
              <a:custGeom>
                <a:avLst/>
                <a:gdLst/>
                <a:ahLst/>
                <a:cxnLst/>
                <a:rect l="l" t="t" r="r" b="b"/>
                <a:pathLst>
                  <a:path w="4488" h="3622" extrusionOk="0">
                    <a:moveTo>
                      <a:pt x="1097" y="1"/>
                    </a:moveTo>
                    <a:cubicBezTo>
                      <a:pt x="982" y="1"/>
                      <a:pt x="884" y="19"/>
                      <a:pt x="808" y="59"/>
                    </a:cubicBezTo>
                    <a:cubicBezTo>
                      <a:pt x="184" y="390"/>
                      <a:pt x="0" y="2184"/>
                      <a:pt x="0" y="2184"/>
                    </a:cubicBezTo>
                    <a:cubicBezTo>
                      <a:pt x="0" y="2184"/>
                      <a:pt x="2332" y="3621"/>
                      <a:pt x="2905" y="3621"/>
                    </a:cubicBezTo>
                    <a:cubicBezTo>
                      <a:pt x="2944" y="3621"/>
                      <a:pt x="2975" y="3615"/>
                      <a:pt x="2996" y="3600"/>
                    </a:cubicBezTo>
                    <a:cubicBezTo>
                      <a:pt x="3327" y="3376"/>
                      <a:pt x="4487" y="1401"/>
                      <a:pt x="3987" y="1146"/>
                    </a:cubicBezTo>
                    <a:cubicBezTo>
                      <a:pt x="3551" y="922"/>
                      <a:pt x="1913" y="1"/>
                      <a:pt x="10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72;p35"/>
              <p:cNvSpPr/>
              <p:nvPr/>
            </p:nvSpPr>
            <p:spPr>
              <a:xfrm>
                <a:off x="3820961" y="3987396"/>
                <a:ext cx="188134" cy="139503"/>
              </a:xfrm>
              <a:custGeom>
                <a:avLst/>
                <a:gdLst/>
                <a:ahLst/>
                <a:cxnLst/>
                <a:rect l="l" t="t" r="r" b="b"/>
                <a:pathLst>
                  <a:path w="4298" h="3187" extrusionOk="0">
                    <a:moveTo>
                      <a:pt x="3555" y="1"/>
                    </a:moveTo>
                    <a:cubicBezTo>
                      <a:pt x="3545" y="1"/>
                      <a:pt x="3534" y="2"/>
                      <a:pt x="3524" y="3"/>
                    </a:cubicBezTo>
                    <a:cubicBezTo>
                      <a:pt x="2968" y="88"/>
                      <a:pt x="619" y="361"/>
                      <a:pt x="310" y="995"/>
                    </a:cubicBezTo>
                    <a:cubicBezTo>
                      <a:pt x="0" y="1624"/>
                      <a:pt x="905" y="3187"/>
                      <a:pt x="905" y="3187"/>
                    </a:cubicBezTo>
                    <a:cubicBezTo>
                      <a:pt x="905" y="3187"/>
                      <a:pt x="4024" y="2948"/>
                      <a:pt x="4160" y="2571"/>
                    </a:cubicBezTo>
                    <a:cubicBezTo>
                      <a:pt x="4297" y="2199"/>
                      <a:pt x="4084" y="1"/>
                      <a:pt x="35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73;p35"/>
              <p:cNvSpPr/>
              <p:nvPr/>
            </p:nvSpPr>
            <p:spPr>
              <a:xfrm>
                <a:off x="3286143" y="4271395"/>
                <a:ext cx="252480" cy="109431"/>
              </a:xfrm>
              <a:custGeom>
                <a:avLst/>
                <a:gdLst/>
                <a:ahLst/>
                <a:cxnLst/>
                <a:rect l="l" t="t" r="r" b="b"/>
                <a:pathLst>
                  <a:path w="5768" h="2500" extrusionOk="0">
                    <a:moveTo>
                      <a:pt x="5621" y="1"/>
                    </a:moveTo>
                    <a:cubicBezTo>
                      <a:pt x="5621" y="17"/>
                      <a:pt x="5515" y="1607"/>
                      <a:pt x="4664" y="2162"/>
                    </a:cubicBezTo>
                    <a:cubicBezTo>
                      <a:pt x="4470" y="2288"/>
                      <a:pt x="4249" y="2352"/>
                      <a:pt x="4004" y="2352"/>
                    </a:cubicBezTo>
                    <a:cubicBezTo>
                      <a:pt x="3807" y="2352"/>
                      <a:pt x="3594" y="2311"/>
                      <a:pt x="3367" y="2227"/>
                    </a:cubicBezTo>
                    <a:cubicBezTo>
                      <a:pt x="1240" y="1444"/>
                      <a:pt x="113" y="385"/>
                      <a:pt x="103" y="375"/>
                    </a:cubicBezTo>
                    <a:lnTo>
                      <a:pt x="1" y="480"/>
                    </a:lnTo>
                    <a:cubicBezTo>
                      <a:pt x="10" y="491"/>
                      <a:pt x="1158" y="1570"/>
                      <a:pt x="3316" y="2363"/>
                    </a:cubicBezTo>
                    <a:cubicBezTo>
                      <a:pt x="3561" y="2455"/>
                      <a:pt x="3793" y="2499"/>
                      <a:pt x="4010" y="2499"/>
                    </a:cubicBezTo>
                    <a:cubicBezTo>
                      <a:pt x="4279" y="2499"/>
                      <a:pt x="4528" y="2427"/>
                      <a:pt x="4746" y="2284"/>
                    </a:cubicBezTo>
                    <a:cubicBezTo>
                      <a:pt x="5655" y="1689"/>
                      <a:pt x="5764" y="78"/>
                      <a:pt x="5767" y="7"/>
                    </a:cubicBezTo>
                    <a:lnTo>
                      <a:pt x="562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74;p35"/>
              <p:cNvSpPr/>
              <p:nvPr/>
            </p:nvSpPr>
            <p:spPr>
              <a:xfrm>
                <a:off x="3803670" y="4377194"/>
                <a:ext cx="64083" cy="345890"/>
              </a:xfrm>
              <a:custGeom>
                <a:avLst/>
                <a:gdLst/>
                <a:ahLst/>
                <a:cxnLst/>
                <a:rect l="l" t="t" r="r" b="b"/>
                <a:pathLst>
                  <a:path w="1464" h="7902" extrusionOk="0">
                    <a:moveTo>
                      <a:pt x="147" y="1"/>
                    </a:moveTo>
                    <a:lnTo>
                      <a:pt x="0" y="18"/>
                    </a:lnTo>
                    <a:cubicBezTo>
                      <a:pt x="10" y="92"/>
                      <a:pt x="882" y="7404"/>
                      <a:pt x="899" y="7806"/>
                    </a:cubicBezTo>
                    <a:lnTo>
                      <a:pt x="899" y="7823"/>
                    </a:lnTo>
                    <a:cubicBezTo>
                      <a:pt x="906" y="7874"/>
                      <a:pt x="929" y="7902"/>
                      <a:pt x="970" y="7902"/>
                    </a:cubicBezTo>
                    <a:lnTo>
                      <a:pt x="974" y="7902"/>
                    </a:lnTo>
                    <a:cubicBezTo>
                      <a:pt x="1025" y="7902"/>
                      <a:pt x="1042" y="7878"/>
                      <a:pt x="1045" y="7820"/>
                    </a:cubicBezTo>
                    <a:lnTo>
                      <a:pt x="1045" y="7810"/>
                    </a:lnTo>
                    <a:lnTo>
                      <a:pt x="1045" y="7731"/>
                    </a:lnTo>
                    <a:cubicBezTo>
                      <a:pt x="1032" y="6339"/>
                      <a:pt x="1045" y="2956"/>
                      <a:pt x="1464" y="1652"/>
                    </a:cubicBezTo>
                    <a:lnTo>
                      <a:pt x="1325" y="1608"/>
                    </a:lnTo>
                    <a:cubicBezTo>
                      <a:pt x="1001" y="2608"/>
                      <a:pt x="916" y="4790"/>
                      <a:pt x="899" y="6403"/>
                    </a:cubicBezTo>
                    <a:cubicBezTo>
                      <a:pt x="651" y="4211"/>
                      <a:pt x="174" y="225"/>
                      <a:pt x="14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75;p35"/>
              <p:cNvSpPr/>
              <p:nvPr/>
            </p:nvSpPr>
            <p:spPr>
              <a:xfrm>
                <a:off x="3059486" y="5091832"/>
                <a:ext cx="157712" cy="345015"/>
              </a:xfrm>
              <a:custGeom>
                <a:avLst/>
                <a:gdLst/>
                <a:ahLst/>
                <a:cxnLst/>
                <a:rect l="l" t="t" r="r" b="b"/>
                <a:pathLst>
                  <a:path w="3603" h="7882" extrusionOk="0">
                    <a:moveTo>
                      <a:pt x="3603" y="1"/>
                    </a:moveTo>
                    <a:lnTo>
                      <a:pt x="3603" y="1"/>
                    </a:lnTo>
                    <a:cubicBezTo>
                      <a:pt x="3602" y="1"/>
                      <a:pt x="388" y="3014"/>
                      <a:pt x="225" y="3950"/>
                    </a:cubicBezTo>
                    <a:cubicBezTo>
                      <a:pt x="58" y="4882"/>
                      <a:pt x="0" y="7882"/>
                      <a:pt x="0" y="7882"/>
                    </a:cubicBezTo>
                    <a:lnTo>
                      <a:pt x="3551" y="7882"/>
                    </a:lnTo>
                    <a:cubicBezTo>
                      <a:pt x="3551" y="7882"/>
                      <a:pt x="3599" y="862"/>
                      <a:pt x="360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76;p35"/>
              <p:cNvSpPr/>
              <p:nvPr/>
            </p:nvSpPr>
            <p:spPr>
              <a:xfrm>
                <a:off x="3653617" y="5091832"/>
                <a:ext cx="136220" cy="345015"/>
              </a:xfrm>
              <a:custGeom>
                <a:avLst/>
                <a:gdLst/>
                <a:ahLst/>
                <a:cxnLst/>
                <a:rect l="l" t="t" r="r" b="b"/>
                <a:pathLst>
                  <a:path w="3112" h="7882" extrusionOk="0">
                    <a:moveTo>
                      <a:pt x="0" y="1"/>
                    </a:moveTo>
                    <a:lnTo>
                      <a:pt x="0" y="7882"/>
                    </a:lnTo>
                    <a:lnTo>
                      <a:pt x="3111" y="7882"/>
                    </a:lnTo>
                    <a:cubicBezTo>
                      <a:pt x="3111" y="7882"/>
                      <a:pt x="2744" y="3150"/>
                      <a:pt x="2714" y="2728"/>
                    </a:cubicBezTo>
                    <a:cubicBezTo>
                      <a:pt x="2679" y="2306"/>
                      <a:pt x="0"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77;p35"/>
              <p:cNvSpPr/>
              <p:nvPr/>
            </p:nvSpPr>
            <p:spPr>
              <a:xfrm>
                <a:off x="3993951" y="4503654"/>
                <a:ext cx="132674" cy="217637"/>
              </a:xfrm>
              <a:custGeom>
                <a:avLst/>
                <a:gdLst/>
                <a:ahLst/>
                <a:cxnLst/>
                <a:rect l="l" t="t" r="r" b="b"/>
                <a:pathLst>
                  <a:path w="3031" h="4972" extrusionOk="0">
                    <a:moveTo>
                      <a:pt x="300" y="1"/>
                    </a:moveTo>
                    <a:cubicBezTo>
                      <a:pt x="297" y="1"/>
                      <a:pt x="293" y="1"/>
                      <a:pt x="290" y="1"/>
                    </a:cubicBezTo>
                    <a:cubicBezTo>
                      <a:pt x="252" y="5"/>
                      <a:pt x="205" y="29"/>
                      <a:pt x="177" y="114"/>
                    </a:cubicBezTo>
                    <a:cubicBezTo>
                      <a:pt x="1" y="693"/>
                      <a:pt x="1978" y="4536"/>
                      <a:pt x="2207" y="4972"/>
                    </a:cubicBezTo>
                    <a:lnTo>
                      <a:pt x="2336" y="4903"/>
                    </a:lnTo>
                    <a:cubicBezTo>
                      <a:pt x="1471" y="3233"/>
                      <a:pt x="229" y="618"/>
                      <a:pt x="314" y="172"/>
                    </a:cubicBezTo>
                    <a:lnTo>
                      <a:pt x="314" y="172"/>
                    </a:lnTo>
                    <a:cubicBezTo>
                      <a:pt x="385" y="254"/>
                      <a:pt x="515" y="505"/>
                      <a:pt x="627" y="727"/>
                    </a:cubicBezTo>
                    <a:cubicBezTo>
                      <a:pt x="1077" y="1608"/>
                      <a:pt x="1818" y="3052"/>
                      <a:pt x="2870" y="3052"/>
                    </a:cubicBezTo>
                    <a:cubicBezTo>
                      <a:pt x="2923" y="3052"/>
                      <a:pt x="2976" y="3049"/>
                      <a:pt x="3030" y="3041"/>
                    </a:cubicBezTo>
                    <a:lnTo>
                      <a:pt x="3010" y="2895"/>
                    </a:lnTo>
                    <a:cubicBezTo>
                      <a:pt x="2963" y="2902"/>
                      <a:pt x="2917" y="2905"/>
                      <a:pt x="2871" y="2905"/>
                    </a:cubicBezTo>
                    <a:cubicBezTo>
                      <a:pt x="1910" y="2905"/>
                      <a:pt x="1195" y="1510"/>
                      <a:pt x="760" y="659"/>
                    </a:cubicBezTo>
                    <a:cubicBezTo>
                      <a:pt x="505" y="166"/>
                      <a:pt x="418" y="1"/>
                      <a:pt x="30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78;p35"/>
              <p:cNvSpPr/>
              <p:nvPr/>
            </p:nvSpPr>
            <p:spPr>
              <a:xfrm>
                <a:off x="3902159" y="4128039"/>
                <a:ext cx="103610" cy="33880"/>
              </a:xfrm>
              <a:custGeom>
                <a:avLst/>
                <a:gdLst/>
                <a:ahLst/>
                <a:cxnLst/>
                <a:rect l="l" t="t" r="r" b="b"/>
                <a:pathLst>
                  <a:path w="2367" h="774" extrusionOk="0">
                    <a:moveTo>
                      <a:pt x="2305" y="0"/>
                    </a:moveTo>
                    <a:cubicBezTo>
                      <a:pt x="1366" y="433"/>
                      <a:pt x="14" y="624"/>
                      <a:pt x="1" y="627"/>
                    </a:cubicBezTo>
                    <a:lnTo>
                      <a:pt x="21" y="773"/>
                    </a:lnTo>
                    <a:cubicBezTo>
                      <a:pt x="35" y="770"/>
                      <a:pt x="1407" y="576"/>
                      <a:pt x="2367" y="137"/>
                    </a:cubicBezTo>
                    <a:lnTo>
                      <a:pt x="230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 name="Google Shape;779;p35"/>
            <p:cNvSpPr/>
            <p:nvPr/>
          </p:nvSpPr>
          <p:spPr>
            <a:xfrm flipH="1">
              <a:off x="811418" y="1083926"/>
              <a:ext cx="178226" cy="91515"/>
            </a:xfrm>
            <a:custGeom>
              <a:avLst/>
              <a:gdLst/>
              <a:ahLst/>
              <a:cxnLst/>
              <a:rect l="l" t="t" r="r" b="b"/>
              <a:pathLst>
                <a:path w="5060" h="2598" extrusionOk="0">
                  <a:moveTo>
                    <a:pt x="5060" y="1"/>
                  </a:moveTo>
                  <a:lnTo>
                    <a:pt x="0" y="246"/>
                  </a:lnTo>
                  <a:cubicBezTo>
                    <a:pt x="321" y="1610"/>
                    <a:pt x="1353" y="2597"/>
                    <a:pt x="2545" y="2597"/>
                  </a:cubicBezTo>
                  <a:cubicBezTo>
                    <a:pt x="2580" y="2597"/>
                    <a:pt x="2615" y="2597"/>
                    <a:pt x="2651" y="2595"/>
                  </a:cubicBezTo>
                  <a:cubicBezTo>
                    <a:pt x="3884" y="2534"/>
                    <a:pt x="4865" y="1429"/>
                    <a:pt x="506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780;p35"/>
            <p:cNvSpPr/>
            <p:nvPr/>
          </p:nvSpPr>
          <p:spPr>
            <a:xfrm flipH="1">
              <a:off x="899406" y="1097664"/>
              <a:ext cx="127048" cy="63018"/>
            </a:xfrm>
            <a:custGeom>
              <a:avLst/>
              <a:gdLst/>
              <a:ahLst/>
              <a:cxnLst/>
              <a:rect l="l" t="t" r="r" b="b"/>
              <a:pathLst>
                <a:path w="3607" h="1789" extrusionOk="0">
                  <a:moveTo>
                    <a:pt x="848" y="508"/>
                  </a:moveTo>
                  <a:cubicBezTo>
                    <a:pt x="859" y="508"/>
                    <a:pt x="870" y="508"/>
                    <a:pt x="881" y="509"/>
                  </a:cubicBezTo>
                  <a:lnTo>
                    <a:pt x="2793" y="655"/>
                  </a:lnTo>
                  <a:cubicBezTo>
                    <a:pt x="2874" y="659"/>
                    <a:pt x="2953" y="698"/>
                    <a:pt x="3007" y="762"/>
                  </a:cubicBezTo>
                  <a:cubicBezTo>
                    <a:pt x="3059" y="826"/>
                    <a:pt x="3088" y="904"/>
                    <a:pt x="3081" y="990"/>
                  </a:cubicBezTo>
                  <a:cubicBezTo>
                    <a:pt x="3074" y="1071"/>
                    <a:pt x="3035" y="1146"/>
                    <a:pt x="2974" y="1203"/>
                  </a:cubicBezTo>
                  <a:cubicBezTo>
                    <a:pt x="2917" y="1250"/>
                    <a:pt x="2846" y="1278"/>
                    <a:pt x="2773" y="1278"/>
                  </a:cubicBezTo>
                  <a:cubicBezTo>
                    <a:pt x="2764" y="1278"/>
                    <a:pt x="2755" y="1278"/>
                    <a:pt x="2746" y="1277"/>
                  </a:cubicBezTo>
                  <a:lnTo>
                    <a:pt x="835" y="1132"/>
                  </a:lnTo>
                  <a:cubicBezTo>
                    <a:pt x="661" y="1121"/>
                    <a:pt x="533" y="968"/>
                    <a:pt x="544" y="798"/>
                  </a:cubicBezTo>
                  <a:cubicBezTo>
                    <a:pt x="550" y="716"/>
                    <a:pt x="590" y="637"/>
                    <a:pt x="654" y="584"/>
                  </a:cubicBezTo>
                  <a:cubicBezTo>
                    <a:pt x="707" y="538"/>
                    <a:pt x="773" y="508"/>
                    <a:pt x="848" y="508"/>
                  </a:cubicBezTo>
                  <a:close/>
                  <a:moveTo>
                    <a:pt x="859" y="0"/>
                  </a:moveTo>
                  <a:cubicBezTo>
                    <a:pt x="662" y="0"/>
                    <a:pt x="472" y="68"/>
                    <a:pt x="320" y="197"/>
                  </a:cubicBezTo>
                  <a:cubicBezTo>
                    <a:pt x="153" y="339"/>
                    <a:pt x="50" y="542"/>
                    <a:pt x="35" y="758"/>
                  </a:cubicBezTo>
                  <a:cubicBezTo>
                    <a:pt x="0" y="1213"/>
                    <a:pt x="342" y="1608"/>
                    <a:pt x="796" y="1644"/>
                  </a:cubicBezTo>
                  <a:lnTo>
                    <a:pt x="2708" y="1785"/>
                  </a:lnTo>
                  <a:cubicBezTo>
                    <a:pt x="2729" y="1789"/>
                    <a:pt x="2751" y="1789"/>
                    <a:pt x="2772" y="1789"/>
                  </a:cubicBezTo>
                  <a:cubicBezTo>
                    <a:pt x="2967" y="1789"/>
                    <a:pt x="3156" y="1718"/>
                    <a:pt x="3308" y="1590"/>
                  </a:cubicBezTo>
                  <a:cubicBezTo>
                    <a:pt x="3471" y="1444"/>
                    <a:pt x="3575" y="1245"/>
                    <a:pt x="3589" y="1025"/>
                  </a:cubicBezTo>
                  <a:cubicBezTo>
                    <a:pt x="3607" y="808"/>
                    <a:pt x="3535" y="595"/>
                    <a:pt x="3394" y="428"/>
                  </a:cubicBezTo>
                  <a:cubicBezTo>
                    <a:pt x="3251" y="261"/>
                    <a:pt x="3049" y="161"/>
                    <a:pt x="2832" y="144"/>
                  </a:cubicBezTo>
                  <a:lnTo>
                    <a:pt x="917" y="2"/>
                  </a:lnTo>
                  <a:cubicBezTo>
                    <a:pt x="898" y="1"/>
                    <a:pt x="879" y="0"/>
                    <a:pt x="8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 name="Google Shape;781;p35"/>
            <p:cNvGrpSpPr/>
            <p:nvPr/>
          </p:nvGrpSpPr>
          <p:grpSpPr>
            <a:xfrm>
              <a:off x="419986" y="1803351"/>
              <a:ext cx="716293" cy="993059"/>
              <a:chOff x="5029611" y="946751"/>
              <a:chExt cx="716293" cy="993059"/>
            </a:xfrm>
          </p:grpSpPr>
          <p:sp>
            <p:nvSpPr>
              <p:cNvPr id="9" name="Google Shape;782;p35"/>
              <p:cNvSpPr/>
              <p:nvPr/>
            </p:nvSpPr>
            <p:spPr>
              <a:xfrm>
                <a:off x="5029611" y="1209427"/>
                <a:ext cx="716293" cy="730383"/>
              </a:xfrm>
              <a:custGeom>
                <a:avLst/>
                <a:gdLst/>
                <a:ahLst/>
                <a:cxnLst/>
                <a:rect l="l" t="t" r="r" b="b"/>
                <a:pathLst>
                  <a:path w="8388" h="8553" extrusionOk="0">
                    <a:moveTo>
                      <a:pt x="2534" y="1"/>
                    </a:moveTo>
                    <a:lnTo>
                      <a:pt x="1" y="6557"/>
                    </a:lnTo>
                    <a:lnTo>
                      <a:pt x="6298" y="8553"/>
                    </a:lnTo>
                    <a:lnTo>
                      <a:pt x="8388" y="2049"/>
                    </a:lnTo>
                    <a:lnTo>
                      <a:pt x="253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783;p35"/>
              <p:cNvSpPr/>
              <p:nvPr/>
            </p:nvSpPr>
            <p:spPr>
              <a:xfrm>
                <a:off x="5308938" y="946751"/>
                <a:ext cx="361733" cy="334492"/>
              </a:xfrm>
              <a:custGeom>
                <a:avLst/>
                <a:gdLst/>
                <a:ahLst/>
                <a:cxnLst/>
                <a:rect l="l" t="t" r="r" b="b"/>
                <a:pathLst>
                  <a:path w="4236" h="3917" extrusionOk="0">
                    <a:moveTo>
                      <a:pt x="3760" y="1"/>
                    </a:moveTo>
                    <a:cubicBezTo>
                      <a:pt x="3472" y="1"/>
                      <a:pt x="3055" y="51"/>
                      <a:pt x="2587" y="261"/>
                    </a:cubicBezTo>
                    <a:cubicBezTo>
                      <a:pt x="1797" y="619"/>
                      <a:pt x="713" y="1526"/>
                      <a:pt x="16" y="3818"/>
                    </a:cubicBezTo>
                    <a:cubicBezTo>
                      <a:pt x="1" y="3860"/>
                      <a:pt x="27" y="3902"/>
                      <a:pt x="69" y="3916"/>
                    </a:cubicBezTo>
                    <a:lnTo>
                      <a:pt x="91" y="3916"/>
                    </a:lnTo>
                    <a:cubicBezTo>
                      <a:pt x="125" y="3916"/>
                      <a:pt x="155" y="3897"/>
                      <a:pt x="166" y="3864"/>
                    </a:cubicBezTo>
                    <a:cubicBezTo>
                      <a:pt x="1174" y="543"/>
                      <a:pt x="2954" y="154"/>
                      <a:pt x="3741" y="154"/>
                    </a:cubicBezTo>
                    <a:cubicBezTo>
                      <a:pt x="3963" y="154"/>
                      <a:pt x="4106" y="185"/>
                      <a:pt x="4130" y="190"/>
                    </a:cubicBezTo>
                    <a:cubicBezTo>
                      <a:pt x="4137" y="192"/>
                      <a:pt x="4144" y="192"/>
                      <a:pt x="4150" y="192"/>
                    </a:cubicBezTo>
                    <a:cubicBezTo>
                      <a:pt x="4184" y="192"/>
                      <a:pt x="4215" y="168"/>
                      <a:pt x="4224" y="134"/>
                    </a:cubicBezTo>
                    <a:cubicBezTo>
                      <a:pt x="4236" y="92"/>
                      <a:pt x="4209" y="51"/>
                      <a:pt x="4168" y="40"/>
                    </a:cubicBezTo>
                    <a:cubicBezTo>
                      <a:pt x="4154" y="36"/>
                      <a:pt x="4003" y="1"/>
                      <a:pt x="3760"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784;p35"/>
              <p:cNvSpPr/>
              <p:nvPr/>
            </p:nvSpPr>
            <p:spPr>
              <a:xfrm>
                <a:off x="5655812" y="1256479"/>
                <a:ext cx="56275" cy="155248"/>
              </a:xfrm>
              <a:custGeom>
                <a:avLst/>
                <a:gdLst/>
                <a:ahLst/>
                <a:cxnLst/>
                <a:rect l="l" t="t" r="r" b="b"/>
                <a:pathLst>
                  <a:path w="659" h="1818" extrusionOk="0">
                    <a:moveTo>
                      <a:pt x="572" y="0"/>
                    </a:moveTo>
                    <a:cubicBezTo>
                      <a:pt x="541" y="0"/>
                      <a:pt x="510" y="19"/>
                      <a:pt x="497" y="52"/>
                    </a:cubicBezTo>
                    <a:cubicBezTo>
                      <a:pt x="494" y="60"/>
                      <a:pt x="271" y="730"/>
                      <a:pt x="11" y="1720"/>
                    </a:cubicBezTo>
                    <a:cubicBezTo>
                      <a:pt x="0" y="1761"/>
                      <a:pt x="23" y="1802"/>
                      <a:pt x="68" y="1814"/>
                    </a:cubicBezTo>
                    <a:cubicBezTo>
                      <a:pt x="72" y="1818"/>
                      <a:pt x="79" y="1818"/>
                      <a:pt x="87" y="1818"/>
                    </a:cubicBezTo>
                    <a:cubicBezTo>
                      <a:pt x="120" y="1818"/>
                      <a:pt x="151" y="1795"/>
                      <a:pt x="162" y="1757"/>
                    </a:cubicBezTo>
                    <a:cubicBezTo>
                      <a:pt x="422" y="775"/>
                      <a:pt x="644" y="108"/>
                      <a:pt x="644" y="105"/>
                    </a:cubicBezTo>
                    <a:cubicBezTo>
                      <a:pt x="659" y="63"/>
                      <a:pt x="636" y="18"/>
                      <a:pt x="595" y="4"/>
                    </a:cubicBezTo>
                    <a:cubicBezTo>
                      <a:pt x="587" y="1"/>
                      <a:pt x="580" y="0"/>
                      <a:pt x="572"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785;p35"/>
              <p:cNvSpPr/>
              <p:nvPr/>
            </p:nvSpPr>
            <p:spPr>
              <a:xfrm>
                <a:off x="5642319" y="1384060"/>
                <a:ext cx="41844" cy="41758"/>
              </a:xfrm>
              <a:custGeom>
                <a:avLst/>
                <a:gdLst/>
                <a:ahLst/>
                <a:cxnLst/>
                <a:rect l="l" t="t" r="r" b="b"/>
                <a:pathLst>
                  <a:path w="490" h="489" extrusionOk="0">
                    <a:moveTo>
                      <a:pt x="245" y="0"/>
                    </a:moveTo>
                    <a:cubicBezTo>
                      <a:pt x="110" y="0"/>
                      <a:pt x="0" y="109"/>
                      <a:pt x="0" y="244"/>
                    </a:cubicBezTo>
                    <a:cubicBezTo>
                      <a:pt x="0" y="380"/>
                      <a:pt x="110" y="489"/>
                      <a:pt x="245" y="489"/>
                    </a:cubicBezTo>
                    <a:cubicBezTo>
                      <a:pt x="381" y="489"/>
                      <a:pt x="490" y="380"/>
                      <a:pt x="490" y="244"/>
                    </a:cubicBezTo>
                    <a:cubicBezTo>
                      <a:pt x="490" y="109"/>
                      <a:pt x="381" y="0"/>
                      <a:pt x="245"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786;p35"/>
              <p:cNvSpPr/>
              <p:nvPr/>
            </p:nvSpPr>
            <p:spPr>
              <a:xfrm>
                <a:off x="5295787" y="1265360"/>
                <a:ext cx="41844" cy="41929"/>
              </a:xfrm>
              <a:custGeom>
                <a:avLst/>
                <a:gdLst/>
                <a:ahLst/>
                <a:cxnLst/>
                <a:rect l="l" t="t" r="r" b="b"/>
                <a:pathLst>
                  <a:path w="490" h="491" extrusionOk="0">
                    <a:moveTo>
                      <a:pt x="245" y="1"/>
                    </a:moveTo>
                    <a:cubicBezTo>
                      <a:pt x="110" y="1"/>
                      <a:pt x="0" y="110"/>
                      <a:pt x="0" y="246"/>
                    </a:cubicBezTo>
                    <a:cubicBezTo>
                      <a:pt x="0" y="381"/>
                      <a:pt x="110" y="490"/>
                      <a:pt x="245" y="490"/>
                    </a:cubicBezTo>
                    <a:cubicBezTo>
                      <a:pt x="381" y="490"/>
                      <a:pt x="490" y="381"/>
                      <a:pt x="490" y="246"/>
                    </a:cubicBezTo>
                    <a:cubicBezTo>
                      <a:pt x="490" y="110"/>
                      <a:pt x="381" y="1"/>
                      <a:pt x="24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787;p35"/>
              <p:cNvSpPr/>
              <p:nvPr/>
            </p:nvSpPr>
            <p:spPr>
              <a:xfrm>
                <a:off x="5106808" y="1420267"/>
                <a:ext cx="442688" cy="453020"/>
              </a:xfrm>
              <a:custGeom>
                <a:avLst/>
                <a:gdLst/>
                <a:ahLst/>
                <a:cxnLst/>
                <a:rect l="l" t="t" r="r" b="b"/>
                <a:pathLst>
                  <a:path w="5184" h="5305" extrusionOk="0">
                    <a:moveTo>
                      <a:pt x="1092" y="1"/>
                    </a:moveTo>
                    <a:lnTo>
                      <a:pt x="0" y="3920"/>
                    </a:lnTo>
                    <a:lnTo>
                      <a:pt x="5184" y="5304"/>
                    </a:lnTo>
                    <a:lnTo>
                      <a:pt x="2458" y="2436"/>
                    </a:lnTo>
                    <a:lnTo>
                      <a:pt x="109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45" name="Google Shape;741;p35"/>
          <p:cNvSpPr txBox="1">
            <a:spLocks noGrp="1"/>
          </p:cNvSpPr>
          <p:nvPr>
            <p:ph type="title"/>
          </p:nvPr>
        </p:nvSpPr>
        <p:spPr>
          <a:xfrm>
            <a:off x="5981700" y="527165"/>
            <a:ext cx="5141200" cy="544400"/>
          </a:xfrm>
          <a:prstGeom prst="rect">
            <a:avLst/>
          </a:prstGeom>
        </p:spPr>
        <p:txBody>
          <a:bodyPr spcFirstLastPara="1" wrap="square" lIns="121900" tIns="121900" rIns="121900" bIns="121900" anchor="t" anchorCtr="0">
            <a:noAutofit/>
          </a:bodyPr>
          <a:lstStyle/>
          <a:p>
            <a:pPr algn="l"/>
            <a:r>
              <a:rPr lang="en" sz="6000" dirty="0">
                <a:solidFill>
                  <a:srgbClr val="0070C0"/>
                </a:solidFill>
              </a:rPr>
              <a:t>HOME WORK</a:t>
            </a:r>
            <a:endParaRPr sz="6000" dirty="0">
              <a:solidFill>
                <a:srgbClr val="0070C0"/>
              </a:solidFill>
            </a:endParaRPr>
          </a:p>
        </p:txBody>
      </p:sp>
      <p:sp>
        <p:nvSpPr>
          <p:cNvPr id="46" name="Rectangle 45"/>
          <p:cNvSpPr/>
          <p:nvPr/>
        </p:nvSpPr>
        <p:spPr>
          <a:xfrm>
            <a:off x="5189236" y="2142619"/>
            <a:ext cx="6840204" cy="1938992"/>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Tx/>
              <a:buChar char="-"/>
              <a:tabLst/>
              <a:defRPr/>
            </a:pP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Learn </a:t>
            </a:r>
            <a:r>
              <a:rPr lang="en-US" sz="4000" b="1" kern="0" noProof="0" dirty="0">
                <a:solidFill>
                  <a:srgbClr val="FF0000"/>
                </a:solidFill>
                <a:latin typeface="Times New Roman" panose="02020603050405020304" pitchFamily="18" charset="0"/>
                <a:cs typeface="Times New Roman" panose="02020603050405020304" pitchFamily="18" charset="0"/>
              </a:rPr>
              <a:t>grammar by heart</a:t>
            </a: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457200" marR="0" lvl="0" indent="-457200" defTabSz="914400" eaLnBrk="1" fontAlgn="auto" latinLnBrk="0" hangingPunct="1">
              <a:lnSpc>
                <a:spcPct val="100000"/>
              </a:lnSpc>
              <a:spcBef>
                <a:spcPts val="0"/>
              </a:spcBef>
              <a:spcAft>
                <a:spcPts val="0"/>
              </a:spcAft>
              <a:buClrTx/>
              <a:buSzTx/>
              <a:buFontTx/>
              <a:buChar char="-"/>
              <a:tabLst/>
              <a:defRPr/>
            </a:pP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Do exercise C in WB.</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Prepare : Communication.</a:t>
            </a:r>
            <a:r>
              <a:rPr kumimoji="0" lang="vi-VN" sz="40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2026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Shape 1220"/>
        <p:cNvGrpSpPr/>
        <p:nvPr/>
      </p:nvGrpSpPr>
      <p:grpSpPr>
        <a:xfrm>
          <a:off x="0" y="0"/>
          <a:ext cx="0" cy="0"/>
          <a:chOff x="0" y="0"/>
          <a:chExt cx="0" cy="0"/>
        </a:xfrm>
      </p:grpSpPr>
      <p:sp>
        <p:nvSpPr>
          <p:cNvPr id="1221" name="Google Shape;1221;p48"/>
          <p:cNvSpPr txBox="1">
            <a:spLocks noGrp="1"/>
          </p:cNvSpPr>
          <p:nvPr>
            <p:ph type="ctrTitle"/>
          </p:nvPr>
        </p:nvSpPr>
        <p:spPr>
          <a:xfrm flipH="1">
            <a:off x="860286" y="660695"/>
            <a:ext cx="5343858" cy="1308800"/>
          </a:xfrm>
          <a:prstGeom prst="rect">
            <a:avLst/>
          </a:prstGeom>
        </p:spPr>
        <p:txBody>
          <a:bodyPr spcFirstLastPara="1" wrap="square" lIns="121900" tIns="121900" rIns="121900" bIns="121900" anchor="b" anchorCtr="0">
            <a:noAutofit/>
          </a:bodyPr>
          <a:lstStyle/>
          <a:p>
            <a:r>
              <a:rPr lang="en" dirty="0"/>
              <a:t>G</a:t>
            </a:r>
            <a:r>
              <a:rPr lang="en-US" dirty="0"/>
              <a:t>OOD BYE!</a:t>
            </a:r>
            <a:endParaRPr dirty="0"/>
          </a:p>
        </p:txBody>
      </p:sp>
      <p:grpSp>
        <p:nvGrpSpPr>
          <p:cNvPr id="1235" name="Google Shape;1235;p48"/>
          <p:cNvGrpSpPr/>
          <p:nvPr/>
        </p:nvGrpSpPr>
        <p:grpSpPr>
          <a:xfrm>
            <a:off x="4811833" y="1127725"/>
            <a:ext cx="6721071" cy="5195803"/>
            <a:chOff x="3698424" y="832426"/>
            <a:chExt cx="5040803" cy="3896852"/>
          </a:xfrm>
        </p:grpSpPr>
        <p:grpSp>
          <p:nvGrpSpPr>
            <p:cNvPr id="1236" name="Google Shape;1236;p48"/>
            <p:cNvGrpSpPr/>
            <p:nvPr/>
          </p:nvGrpSpPr>
          <p:grpSpPr>
            <a:xfrm>
              <a:off x="3698424" y="832426"/>
              <a:ext cx="2365553" cy="3896852"/>
              <a:chOff x="3698424" y="832426"/>
              <a:chExt cx="2365553" cy="3896852"/>
            </a:xfrm>
          </p:grpSpPr>
          <p:sp>
            <p:nvSpPr>
              <p:cNvPr id="1237" name="Google Shape;1237;p48"/>
              <p:cNvSpPr/>
              <p:nvPr/>
            </p:nvSpPr>
            <p:spPr>
              <a:xfrm>
                <a:off x="4945107" y="1274500"/>
                <a:ext cx="974641" cy="1491359"/>
              </a:xfrm>
              <a:custGeom>
                <a:avLst/>
                <a:gdLst/>
                <a:ahLst/>
                <a:cxnLst/>
                <a:rect l="l" t="t" r="r" b="b"/>
                <a:pathLst>
                  <a:path w="13013" h="19912" extrusionOk="0">
                    <a:moveTo>
                      <a:pt x="11850" y="0"/>
                    </a:moveTo>
                    <a:cubicBezTo>
                      <a:pt x="11820" y="0"/>
                      <a:pt x="11781" y="3"/>
                      <a:pt x="11732" y="7"/>
                    </a:cubicBezTo>
                    <a:cubicBezTo>
                      <a:pt x="10291" y="131"/>
                      <a:pt x="8593" y="7102"/>
                      <a:pt x="7295" y="9055"/>
                    </a:cubicBezTo>
                    <a:cubicBezTo>
                      <a:pt x="5992" y="11006"/>
                      <a:pt x="892" y="13870"/>
                      <a:pt x="892" y="13870"/>
                    </a:cubicBezTo>
                    <a:cubicBezTo>
                      <a:pt x="0" y="14390"/>
                      <a:pt x="4204" y="19911"/>
                      <a:pt x="4204" y="19911"/>
                    </a:cubicBezTo>
                    <a:cubicBezTo>
                      <a:pt x="4204" y="19911"/>
                      <a:pt x="8552" y="17807"/>
                      <a:pt x="10780" y="13170"/>
                    </a:cubicBezTo>
                    <a:cubicBezTo>
                      <a:pt x="13012" y="8532"/>
                      <a:pt x="10456" y="2782"/>
                      <a:pt x="11127" y="1389"/>
                    </a:cubicBezTo>
                    <a:cubicBezTo>
                      <a:pt x="11686" y="225"/>
                      <a:pt x="12129" y="0"/>
                      <a:pt x="11850" y="0"/>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48"/>
              <p:cNvSpPr/>
              <p:nvPr/>
            </p:nvSpPr>
            <p:spPr>
              <a:xfrm>
                <a:off x="3698424" y="1961621"/>
                <a:ext cx="1096275" cy="1047142"/>
              </a:xfrm>
              <a:custGeom>
                <a:avLst/>
                <a:gdLst/>
                <a:ahLst/>
                <a:cxnLst/>
                <a:rect l="l" t="t" r="r" b="b"/>
                <a:pathLst>
                  <a:path w="14637" h="13981" extrusionOk="0">
                    <a:moveTo>
                      <a:pt x="12431" y="7327"/>
                    </a:moveTo>
                    <a:cubicBezTo>
                      <a:pt x="12430" y="7327"/>
                      <a:pt x="12429" y="7327"/>
                      <a:pt x="12429" y="7327"/>
                    </a:cubicBezTo>
                    <a:cubicBezTo>
                      <a:pt x="12429" y="7327"/>
                      <a:pt x="12437" y="7338"/>
                      <a:pt x="12452" y="7360"/>
                    </a:cubicBezTo>
                    <a:lnTo>
                      <a:pt x="12452" y="7360"/>
                    </a:lnTo>
                    <a:cubicBezTo>
                      <a:pt x="12489" y="7329"/>
                      <a:pt x="12443" y="7327"/>
                      <a:pt x="12431" y="7327"/>
                    </a:cubicBezTo>
                    <a:close/>
                    <a:moveTo>
                      <a:pt x="6902" y="1"/>
                    </a:moveTo>
                    <a:cubicBezTo>
                      <a:pt x="6810" y="1"/>
                      <a:pt x="6714" y="4"/>
                      <a:pt x="6614" y="10"/>
                    </a:cubicBezTo>
                    <a:cubicBezTo>
                      <a:pt x="3795" y="183"/>
                      <a:pt x="1" y="4606"/>
                      <a:pt x="1672" y="10338"/>
                    </a:cubicBezTo>
                    <a:cubicBezTo>
                      <a:pt x="2476" y="13098"/>
                      <a:pt x="5000" y="13981"/>
                      <a:pt x="7530" y="13981"/>
                    </a:cubicBezTo>
                    <a:cubicBezTo>
                      <a:pt x="10258" y="13981"/>
                      <a:pt x="12991" y="12953"/>
                      <a:pt x="13577" y="12145"/>
                    </a:cubicBezTo>
                    <a:cubicBezTo>
                      <a:pt x="14636" y="10678"/>
                      <a:pt x="12685" y="7706"/>
                      <a:pt x="12452" y="7360"/>
                    </a:cubicBezTo>
                    <a:lnTo>
                      <a:pt x="12452" y="7360"/>
                    </a:lnTo>
                    <a:cubicBezTo>
                      <a:pt x="12353" y="7442"/>
                      <a:pt x="11678" y="7726"/>
                      <a:pt x="8282" y="8712"/>
                    </a:cubicBezTo>
                    <a:cubicBezTo>
                      <a:pt x="7907" y="8821"/>
                      <a:pt x="7561" y="8871"/>
                      <a:pt x="7242" y="8871"/>
                    </a:cubicBezTo>
                    <a:cubicBezTo>
                      <a:pt x="3415" y="8871"/>
                      <a:pt x="3534" y="1626"/>
                      <a:pt x="6990" y="819"/>
                    </a:cubicBezTo>
                    <a:cubicBezTo>
                      <a:pt x="7209" y="768"/>
                      <a:pt x="7398" y="746"/>
                      <a:pt x="7564" y="746"/>
                    </a:cubicBezTo>
                    <a:cubicBezTo>
                      <a:pt x="8638" y="746"/>
                      <a:pt x="8657" y="1685"/>
                      <a:pt x="8657" y="1685"/>
                    </a:cubicBezTo>
                    <a:cubicBezTo>
                      <a:pt x="8676" y="1688"/>
                      <a:pt x="8694" y="1690"/>
                      <a:pt x="8711" y="1690"/>
                    </a:cubicBezTo>
                    <a:cubicBezTo>
                      <a:pt x="8988" y="1690"/>
                      <a:pt x="9098" y="1267"/>
                      <a:pt x="8857" y="845"/>
                    </a:cubicBezTo>
                    <a:cubicBezTo>
                      <a:pt x="8618" y="425"/>
                      <a:pt x="8024" y="1"/>
                      <a:pt x="6902"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48"/>
              <p:cNvSpPr/>
              <p:nvPr/>
            </p:nvSpPr>
            <p:spPr>
              <a:xfrm>
                <a:off x="4588966" y="2300089"/>
                <a:ext cx="773991" cy="1268090"/>
              </a:xfrm>
              <a:custGeom>
                <a:avLst/>
                <a:gdLst/>
                <a:ahLst/>
                <a:cxnLst/>
                <a:rect l="l" t="t" r="r" b="b"/>
                <a:pathLst>
                  <a:path w="10334" h="16931" extrusionOk="0">
                    <a:moveTo>
                      <a:pt x="6828" y="0"/>
                    </a:moveTo>
                    <a:cubicBezTo>
                      <a:pt x="4601" y="0"/>
                      <a:pt x="999" y="2255"/>
                      <a:pt x="999" y="2255"/>
                    </a:cubicBezTo>
                    <a:cubicBezTo>
                      <a:pt x="1" y="2740"/>
                      <a:pt x="2497" y="16930"/>
                      <a:pt x="2497" y="16930"/>
                    </a:cubicBezTo>
                    <a:cubicBezTo>
                      <a:pt x="2497" y="16930"/>
                      <a:pt x="9810" y="14981"/>
                      <a:pt x="10073" y="13716"/>
                    </a:cubicBezTo>
                    <a:cubicBezTo>
                      <a:pt x="10333" y="12455"/>
                      <a:pt x="9656" y="2575"/>
                      <a:pt x="8240" y="591"/>
                    </a:cubicBezTo>
                    <a:cubicBezTo>
                      <a:pt x="7938" y="167"/>
                      <a:pt x="7434" y="0"/>
                      <a:pt x="6828" y="0"/>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48"/>
              <p:cNvSpPr/>
              <p:nvPr/>
            </p:nvSpPr>
            <p:spPr>
              <a:xfrm>
                <a:off x="4776736" y="2103030"/>
                <a:ext cx="252330" cy="290677"/>
              </a:xfrm>
              <a:custGeom>
                <a:avLst/>
                <a:gdLst/>
                <a:ahLst/>
                <a:cxnLst/>
                <a:rect l="l" t="t" r="r" b="b"/>
                <a:pathLst>
                  <a:path w="3369" h="3881" extrusionOk="0">
                    <a:moveTo>
                      <a:pt x="1089" y="1"/>
                    </a:moveTo>
                    <a:cubicBezTo>
                      <a:pt x="796" y="1"/>
                      <a:pt x="412" y="277"/>
                      <a:pt x="513" y="929"/>
                    </a:cubicBezTo>
                    <a:cubicBezTo>
                      <a:pt x="935" y="3658"/>
                      <a:pt x="0" y="3847"/>
                      <a:pt x="0" y="3847"/>
                    </a:cubicBezTo>
                    <a:cubicBezTo>
                      <a:pt x="18" y="3870"/>
                      <a:pt x="59" y="3880"/>
                      <a:pt x="118" y="3880"/>
                    </a:cubicBezTo>
                    <a:cubicBezTo>
                      <a:pt x="736" y="3880"/>
                      <a:pt x="3368" y="2756"/>
                      <a:pt x="3352" y="2756"/>
                    </a:cubicBezTo>
                    <a:lnTo>
                      <a:pt x="3352" y="2756"/>
                    </a:lnTo>
                    <a:cubicBezTo>
                      <a:pt x="3351" y="2756"/>
                      <a:pt x="3348" y="2757"/>
                      <a:pt x="3343" y="2759"/>
                    </a:cubicBezTo>
                    <a:cubicBezTo>
                      <a:pt x="3247" y="2796"/>
                      <a:pt x="3154" y="2813"/>
                      <a:pt x="3067" y="2813"/>
                    </a:cubicBezTo>
                    <a:cubicBezTo>
                      <a:pt x="2001" y="2813"/>
                      <a:pt x="1541" y="274"/>
                      <a:pt x="1322" y="79"/>
                    </a:cubicBezTo>
                    <a:cubicBezTo>
                      <a:pt x="1265" y="28"/>
                      <a:pt x="1182" y="1"/>
                      <a:pt x="1089"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48"/>
              <p:cNvSpPr/>
              <p:nvPr/>
            </p:nvSpPr>
            <p:spPr>
              <a:xfrm>
                <a:off x="4804373" y="2062360"/>
                <a:ext cx="187618" cy="159607"/>
              </a:xfrm>
              <a:custGeom>
                <a:avLst/>
                <a:gdLst/>
                <a:ahLst/>
                <a:cxnLst/>
                <a:rect l="l" t="t" r="r" b="b"/>
                <a:pathLst>
                  <a:path w="2505" h="2131" extrusionOk="0">
                    <a:moveTo>
                      <a:pt x="924" y="0"/>
                    </a:moveTo>
                    <a:cubicBezTo>
                      <a:pt x="677" y="0"/>
                      <a:pt x="511" y="272"/>
                      <a:pt x="302" y="404"/>
                    </a:cubicBezTo>
                    <a:cubicBezTo>
                      <a:pt x="1" y="595"/>
                      <a:pt x="838" y="2131"/>
                      <a:pt x="1532" y="2131"/>
                    </a:cubicBezTo>
                    <a:cubicBezTo>
                      <a:pt x="1620" y="2131"/>
                      <a:pt x="1705" y="2107"/>
                      <a:pt x="1785" y="2052"/>
                    </a:cubicBezTo>
                    <a:cubicBezTo>
                      <a:pt x="2504" y="1571"/>
                      <a:pt x="1483" y="388"/>
                      <a:pt x="1483" y="388"/>
                    </a:cubicBezTo>
                    <a:cubicBezTo>
                      <a:pt x="1250" y="99"/>
                      <a:pt x="1072" y="0"/>
                      <a:pt x="924" y="0"/>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48"/>
              <p:cNvSpPr/>
              <p:nvPr/>
            </p:nvSpPr>
            <p:spPr>
              <a:xfrm>
                <a:off x="4723259" y="2020866"/>
                <a:ext cx="290378" cy="219974"/>
              </a:xfrm>
              <a:custGeom>
                <a:avLst/>
                <a:gdLst/>
                <a:ahLst/>
                <a:cxnLst/>
                <a:rect l="l" t="t" r="r" b="b"/>
                <a:pathLst>
                  <a:path w="3877" h="2937" extrusionOk="0">
                    <a:moveTo>
                      <a:pt x="1582" y="1"/>
                    </a:moveTo>
                    <a:cubicBezTo>
                      <a:pt x="1186" y="1"/>
                      <a:pt x="1673" y="629"/>
                      <a:pt x="782" y="1044"/>
                    </a:cubicBezTo>
                    <a:cubicBezTo>
                      <a:pt x="0" y="1409"/>
                      <a:pt x="1032" y="2556"/>
                      <a:pt x="1303" y="2556"/>
                    </a:cubicBezTo>
                    <a:cubicBezTo>
                      <a:pt x="1318" y="2556"/>
                      <a:pt x="1330" y="2553"/>
                      <a:pt x="1340" y="2546"/>
                    </a:cubicBezTo>
                    <a:cubicBezTo>
                      <a:pt x="1649" y="2335"/>
                      <a:pt x="1272" y="2415"/>
                      <a:pt x="1227" y="2026"/>
                    </a:cubicBezTo>
                    <a:cubicBezTo>
                      <a:pt x="1215" y="1913"/>
                      <a:pt x="1234" y="1863"/>
                      <a:pt x="1275" y="1863"/>
                    </a:cubicBezTo>
                    <a:cubicBezTo>
                      <a:pt x="1376" y="1863"/>
                      <a:pt x="1607" y="2158"/>
                      <a:pt x="1829" y="2535"/>
                    </a:cubicBezTo>
                    <a:cubicBezTo>
                      <a:pt x="2011" y="2840"/>
                      <a:pt x="2209" y="2936"/>
                      <a:pt x="2475" y="2936"/>
                    </a:cubicBezTo>
                    <a:cubicBezTo>
                      <a:pt x="2671" y="2936"/>
                      <a:pt x="2904" y="2884"/>
                      <a:pt x="3195" y="2825"/>
                    </a:cubicBezTo>
                    <a:cubicBezTo>
                      <a:pt x="3876" y="2686"/>
                      <a:pt x="3421" y="1854"/>
                      <a:pt x="2939" y="1500"/>
                    </a:cubicBezTo>
                    <a:cubicBezTo>
                      <a:pt x="2843" y="1428"/>
                      <a:pt x="2769" y="1398"/>
                      <a:pt x="2711" y="1398"/>
                    </a:cubicBezTo>
                    <a:cubicBezTo>
                      <a:pt x="2476" y="1398"/>
                      <a:pt x="2487" y="1886"/>
                      <a:pt x="2303" y="2166"/>
                    </a:cubicBezTo>
                    <a:cubicBezTo>
                      <a:pt x="2249" y="2250"/>
                      <a:pt x="2192" y="2286"/>
                      <a:pt x="2133" y="2286"/>
                    </a:cubicBezTo>
                    <a:cubicBezTo>
                      <a:pt x="1944" y="2286"/>
                      <a:pt x="1736" y="1909"/>
                      <a:pt x="1520" y="1470"/>
                    </a:cubicBezTo>
                    <a:cubicBezTo>
                      <a:pt x="1234" y="897"/>
                      <a:pt x="3011" y="427"/>
                      <a:pt x="1893" y="66"/>
                    </a:cubicBezTo>
                    <a:cubicBezTo>
                      <a:pt x="1752" y="21"/>
                      <a:pt x="1653" y="1"/>
                      <a:pt x="1582"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243;p48"/>
              <p:cNvSpPr/>
              <p:nvPr/>
            </p:nvSpPr>
            <p:spPr>
              <a:xfrm>
                <a:off x="4549494" y="2297991"/>
                <a:ext cx="1038679" cy="1162334"/>
              </a:xfrm>
              <a:custGeom>
                <a:avLst/>
                <a:gdLst/>
                <a:ahLst/>
                <a:cxnLst/>
                <a:rect l="l" t="t" r="r" b="b"/>
                <a:pathLst>
                  <a:path w="13868" h="15519" extrusionOk="0">
                    <a:moveTo>
                      <a:pt x="7958" y="1"/>
                    </a:moveTo>
                    <a:cubicBezTo>
                      <a:pt x="7136" y="1"/>
                      <a:pt x="6286" y="177"/>
                      <a:pt x="6151" y="209"/>
                    </a:cubicBezTo>
                    <a:cubicBezTo>
                      <a:pt x="5934" y="259"/>
                      <a:pt x="6361" y="2686"/>
                      <a:pt x="6015" y="2686"/>
                    </a:cubicBezTo>
                    <a:cubicBezTo>
                      <a:pt x="6001" y="2686"/>
                      <a:pt x="5987" y="2682"/>
                      <a:pt x="5970" y="2674"/>
                    </a:cubicBezTo>
                    <a:cubicBezTo>
                      <a:pt x="5576" y="2482"/>
                      <a:pt x="3415" y="958"/>
                      <a:pt x="3415" y="958"/>
                    </a:cubicBezTo>
                    <a:cubicBezTo>
                      <a:pt x="3405" y="950"/>
                      <a:pt x="3389" y="946"/>
                      <a:pt x="3368" y="946"/>
                    </a:cubicBezTo>
                    <a:cubicBezTo>
                      <a:pt x="3036" y="946"/>
                      <a:pt x="1389" y="1907"/>
                      <a:pt x="550" y="2633"/>
                    </a:cubicBezTo>
                    <a:cubicBezTo>
                      <a:pt x="1" y="3103"/>
                      <a:pt x="1006" y="5159"/>
                      <a:pt x="1307" y="7082"/>
                    </a:cubicBezTo>
                    <a:cubicBezTo>
                      <a:pt x="1966" y="11286"/>
                      <a:pt x="2249" y="15242"/>
                      <a:pt x="2579" y="15498"/>
                    </a:cubicBezTo>
                    <a:cubicBezTo>
                      <a:pt x="2596" y="15512"/>
                      <a:pt x="2633" y="15518"/>
                      <a:pt x="2687" y="15518"/>
                    </a:cubicBezTo>
                    <a:cubicBezTo>
                      <a:pt x="3678" y="15518"/>
                      <a:pt x="10499" y="13421"/>
                      <a:pt x="10499" y="13421"/>
                    </a:cubicBezTo>
                    <a:cubicBezTo>
                      <a:pt x="13868" y="5486"/>
                      <a:pt x="10108" y="984"/>
                      <a:pt x="9358" y="341"/>
                    </a:cubicBezTo>
                    <a:cubicBezTo>
                      <a:pt x="9056" y="81"/>
                      <a:pt x="8513" y="1"/>
                      <a:pt x="7958" y="1"/>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48"/>
              <p:cNvSpPr/>
              <p:nvPr/>
            </p:nvSpPr>
            <p:spPr>
              <a:xfrm>
                <a:off x="4332738" y="2369670"/>
                <a:ext cx="526979" cy="623147"/>
              </a:xfrm>
              <a:custGeom>
                <a:avLst/>
                <a:gdLst/>
                <a:ahLst/>
                <a:cxnLst/>
                <a:rect l="l" t="t" r="r" b="b"/>
                <a:pathLst>
                  <a:path w="7036" h="8320" extrusionOk="0">
                    <a:moveTo>
                      <a:pt x="6304" y="1"/>
                    </a:moveTo>
                    <a:cubicBezTo>
                      <a:pt x="5629" y="1"/>
                      <a:pt x="2881" y="1458"/>
                      <a:pt x="1" y="3208"/>
                    </a:cubicBezTo>
                    <a:cubicBezTo>
                      <a:pt x="1" y="3208"/>
                      <a:pt x="1160" y="7676"/>
                      <a:pt x="2026" y="8319"/>
                    </a:cubicBezTo>
                    <a:cubicBezTo>
                      <a:pt x="2026" y="8319"/>
                      <a:pt x="6915" y="7288"/>
                      <a:pt x="6975" y="6008"/>
                    </a:cubicBezTo>
                    <a:cubicBezTo>
                      <a:pt x="7035" y="4725"/>
                      <a:pt x="6840" y="8"/>
                      <a:pt x="6309" y="1"/>
                    </a:cubicBezTo>
                    <a:cubicBezTo>
                      <a:pt x="6307" y="1"/>
                      <a:pt x="6305" y="1"/>
                      <a:pt x="6304" y="1"/>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245;p48"/>
              <p:cNvSpPr/>
              <p:nvPr/>
            </p:nvSpPr>
            <p:spPr>
              <a:xfrm>
                <a:off x="4853881" y="2215453"/>
                <a:ext cx="103359" cy="90701"/>
              </a:xfrm>
              <a:custGeom>
                <a:avLst/>
                <a:gdLst/>
                <a:ahLst/>
                <a:cxnLst/>
                <a:rect l="l" t="t" r="r" b="b"/>
                <a:pathLst>
                  <a:path w="1380" h="1211" extrusionOk="0">
                    <a:moveTo>
                      <a:pt x="27" y="1"/>
                    </a:moveTo>
                    <a:cubicBezTo>
                      <a:pt x="0" y="1"/>
                      <a:pt x="23" y="503"/>
                      <a:pt x="285" y="901"/>
                    </a:cubicBezTo>
                    <a:cubicBezTo>
                      <a:pt x="464" y="1173"/>
                      <a:pt x="829" y="1209"/>
                      <a:pt x="1079" y="1209"/>
                    </a:cubicBezTo>
                    <a:cubicBezTo>
                      <a:pt x="1167" y="1209"/>
                      <a:pt x="1240" y="1204"/>
                      <a:pt x="1286" y="1204"/>
                    </a:cubicBezTo>
                    <a:cubicBezTo>
                      <a:pt x="1310" y="1204"/>
                      <a:pt x="1327" y="1205"/>
                      <a:pt x="1335" y="1209"/>
                    </a:cubicBezTo>
                    <a:cubicBezTo>
                      <a:pt x="1336" y="1210"/>
                      <a:pt x="1337" y="1210"/>
                      <a:pt x="1338" y="1210"/>
                    </a:cubicBezTo>
                    <a:cubicBezTo>
                      <a:pt x="1380" y="1210"/>
                      <a:pt x="969" y="493"/>
                      <a:pt x="940" y="441"/>
                    </a:cubicBezTo>
                    <a:cubicBezTo>
                      <a:pt x="905" y="385"/>
                      <a:pt x="683" y="441"/>
                      <a:pt x="416" y="336"/>
                    </a:cubicBezTo>
                    <a:cubicBezTo>
                      <a:pt x="149" y="234"/>
                      <a:pt x="32" y="5"/>
                      <a:pt x="32" y="5"/>
                    </a:cubicBezTo>
                    <a:cubicBezTo>
                      <a:pt x="30" y="2"/>
                      <a:pt x="29" y="1"/>
                      <a:pt x="27" y="1"/>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246;p48"/>
              <p:cNvSpPr/>
              <p:nvPr/>
            </p:nvSpPr>
            <p:spPr>
              <a:xfrm>
                <a:off x="4742657" y="3192357"/>
                <a:ext cx="1105487" cy="1042274"/>
              </a:xfrm>
              <a:custGeom>
                <a:avLst/>
                <a:gdLst/>
                <a:ahLst/>
                <a:cxnLst/>
                <a:rect l="l" t="t" r="r" b="b"/>
                <a:pathLst>
                  <a:path w="14760" h="13916" extrusionOk="0">
                    <a:moveTo>
                      <a:pt x="9534" y="1"/>
                    </a:moveTo>
                    <a:cubicBezTo>
                      <a:pt x="6207" y="1"/>
                      <a:pt x="0" y="3557"/>
                      <a:pt x="0" y="3557"/>
                    </a:cubicBezTo>
                    <a:cubicBezTo>
                      <a:pt x="0" y="3557"/>
                      <a:pt x="316" y="7886"/>
                      <a:pt x="2914" y="8247"/>
                    </a:cubicBezTo>
                    <a:cubicBezTo>
                      <a:pt x="3038" y="8264"/>
                      <a:pt x="3159" y="8273"/>
                      <a:pt x="3277" y="8273"/>
                    </a:cubicBezTo>
                    <a:cubicBezTo>
                      <a:pt x="5621" y="8273"/>
                      <a:pt x="6733" y="4969"/>
                      <a:pt x="8575" y="4735"/>
                    </a:cubicBezTo>
                    <a:cubicBezTo>
                      <a:pt x="8603" y="4732"/>
                      <a:pt x="8631" y="4730"/>
                      <a:pt x="8660" y="4730"/>
                    </a:cubicBezTo>
                    <a:cubicBezTo>
                      <a:pt x="10587" y="4730"/>
                      <a:pt x="13184" y="12662"/>
                      <a:pt x="13299" y="13140"/>
                    </a:cubicBezTo>
                    <a:cubicBezTo>
                      <a:pt x="13380" y="13487"/>
                      <a:pt x="14286" y="13898"/>
                      <a:pt x="14602" y="13898"/>
                    </a:cubicBezTo>
                    <a:cubicBezTo>
                      <a:pt x="14726" y="13898"/>
                      <a:pt x="14760" y="13835"/>
                      <a:pt x="14620" y="13682"/>
                    </a:cubicBezTo>
                    <a:cubicBezTo>
                      <a:pt x="14496" y="13547"/>
                      <a:pt x="14206" y="13915"/>
                      <a:pt x="13630" y="12904"/>
                    </a:cubicBezTo>
                    <a:cubicBezTo>
                      <a:pt x="13261" y="12256"/>
                      <a:pt x="13137" y="3109"/>
                      <a:pt x="11259" y="648"/>
                    </a:cubicBezTo>
                    <a:cubicBezTo>
                      <a:pt x="10908" y="188"/>
                      <a:pt x="10297" y="1"/>
                      <a:pt x="9534" y="1"/>
                    </a:cubicBezTo>
                    <a:close/>
                  </a:path>
                </a:pathLst>
              </a:custGeom>
              <a:solidFill>
                <a:srgbClr val="F5C4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247;p48"/>
              <p:cNvSpPr/>
              <p:nvPr/>
            </p:nvSpPr>
            <p:spPr>
              <a:xfrm>
                <a:off x="4769995" y="3240592"/>
                <a:ext cx="710777" cy="1468515"/>
              </a:xfrm>
              <a:custGeom>
                <a:avLst/>
                <a:gdLst/>
                <a:ahLst/>
                <a:cxnLst/>
                <a:rect l="l" t="t" r="r" b="b"/>
                <a:pathLst>
                  <a:path w="9490" h="19607" extrusionOk="0">
                    <a:moveTo>
                      <a:pt x="6000" y="0"/>
                    </a:moveTo>
                    <a:cubicBezTo>
                      <a:pt x="6000" y="0"/>
                      <a:pt x="957" y="2259"/>
                      <a:pt x="1216" y="4479"/>
                    </a:cubicBezTo>
                    <a:cubicBezTo>
                      <a:pt x="1473" y="6704"/>
                      <a:pt x="4449" y="8860"/>
                      <a:pt x="4687" y="9835"/>
                    </a:cubicBezTo>
                    <a:cubicBezTo>
                      <a:pt x="4928" y="10810"/>
                      <a:pt x="452" y="18146"/>
                      <a:pt x="452" y="18146"/>
                    </a:cubicBezTo>
                    <a:cubicBezTo>
                      <a:pt x="452" y="18146"/>
                      <a:pt x="806" y="19607"/>
                      <a:pt x="1421" y="19607"/>
                    </a:cubicBezTo>
                    <a:cubicBezTo>
                      <a:pt x="1425" y="19607"/>
                      <a:pt x="1428" y="19607"/>
                      <a:pt x="1431" y="19607"/>
                    </a:cubicBezTo>
                    <a:cubicBezTo>
                      <a:pt x="2052" y="19591"/>
                      <a:pt x="0" y="19023"/>
                      <a:pt x="1062" y="18236"/>
                    </a:cubicBezTo>
                    <a:cubicBezTo>
                      <a:pt x="1457" y="17943"/>
                      <a:pt x="8455" y="14654"/>
                      <a:pt x="8974" y="10674"/>
                    </a:cubicBezTo>
                    <a:cubicBezTo>
                      <a:pt x="9490" y="6696"/>
                      <a:pt x="6000" y="0"/>
                      <a:pt x="6000" y="0"/>
                    </a:cubicBezTo>
                    <a:close/>
                  </a:path>
                </a:pathLst>
              </a:custGeom>
              <a:solidFill>
                <a:srgbClr val="F5C4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248;p48"/>
              <p:cNvSpPr/>
              <p:nvPr/>
            </p:nvSpPr>
            <p:spPr>
              <a:xfrm>
                <a:off x="5724575" y="4142448"/>
                <a:ext cx="253828" cy="106654"/>
              </a:xfrm>
              <a:custGeom>
                <a:avLst/>
                <a:gdLst/>
                <a:ahLst/>
                <a:cxnLst/>
                <a:rect l="l" t="t" r="r" b="b"/>
                <a:pathLst>
                  <a:path w="3389" h="1424" extrusionOk="0">
                    <a:moveTo>
                      <a:pt x="637" y="0"/>
                    </a:moveTo>
                    <a:lnTo>
                      <a:pt x="8" y="98"/>
                    </a:lnTo>
                    <a:cubicBezTo>
                      <a:pt x="8" y="98"/>
                      <a:pt x="1" y="1366"/>
                      <a:pt x="189" y="1419"/>
                    </a:cubicBezTo>
                    <a:cubicBezTo>
                      <a:pt x="198" y="1422"/>
                      <a:pt x="207" y="1423"/>
                      <a:pt x="216" y="1423"/>
                    </a:cubicBezTo>
                    <a:cubicBezTo>
                      <a:pt x="371" y="1423"/>
                      <a:pt x="324" y="990"/>
                      <a:pt x="324" y="990"/>
                    </a:cubicBezTo>
                    <a:lnTo>
                      <a:pt x="324" y="990"/>
                    </a:lnTo>
                    <a:cubicBezTo>
                      <a:pt x="324" y="990"/>
                      <a:pt x="505" y="1326"/>
                      <a:pt x="1102" y="1326"/>
                    </a:cubicBezTo>
                    <a:cubicBezTo>
                      <a:pt x="1341" y="1326"/>
                      <a:pt x="1646" y="1273"/>
                      <a:pt x="2033" y="1122"/>
                    </a:cubicBezTo>
                    <a:cubicBezTo>
                      <a:pt x="3388" y="595"/>
                      <a:pt x="930" y="1374"/>
                      <a:pt x="637"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48"/>
              <p:cNvSpPr/>
              <p:nvPr/>
            </p:nvSpPr>
            <p:spPr>
              <a:xfrm>
                <a:off x="4762131" y="4592365"/>
                <a:ext cx="212934" cy="136913"/>
              </a:xfrm>
              <a:custGeom>
                <a:avLst/>
                <a:gdLst/>
                <a:ahLst/>
                <a:cxnLst/>
                <a:rect l="l" t="t" r="r" b="b"/>
                <a:pathLst>
                  <a:path w="2843" h="1828" extrusionOk="0">
                    <a:moveTo>
                      <a:pt x="561" y="0"/>
                    </a:moveTo>
                    <a:cubicBezTo>
                      <a:pt x="561" y="0"/>
                      <a:pt x="0" y="1137"/>
                      <a:pt x="147" y="1265"/>
                    </a:cubicBezTo>
                    <a:cubicBezTo>
                      <a:pt x="165" y="1282"/>
                      <a:pt x="184" y="1289"/>
                      <a:pt x="202" y="1289"/>
                    </a:cubicBezTo>
                    <a:cubicBezTo>
                      <a:pt x="332" y="1289"/>
                      <a:pt x="456" y="937"/>
                      <a:pt x="456" y="937"/>
                    </a:cubicBezTo>
                    <a:cubicBezTo>
                      <a:pt x="456" y="937"/>
                      <a:pt x="482" y="1687"/>
                      <a:pt x="1931" y="1807"/>
                    </a:cubicBezTo>
                    <a:cubicBezTo>
                      <a:pt x="2094" y="1820"/>
                      <a:pt x="2207" y="1827"/>
                      <a:pt x="2278" y="1827"/>
                    </a:cubicBezTo>
                    <a:cubicBezTo>
                      <a:pt x="2842" y="1827"/>
                      <a:pt x="870" y="1398"/>
                      <a:pt x="1167" y="188"/>
                    </a:cubicBezTo>
                    <a:lnTo>
                      <a:pt x="561" y="0"/>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250;p48"/>
              <p:cNvSpPr/>
              <p:nvPr/>
            </p:nvSpPr>
            <p:spPr>
              <a:xfrm>
                <a:off x="5019931" y="2061386"/>
                <a:ext cx="636704" cy="655428"/>
              </a:xfrm>
              <a:custGeom>
                <a:avLst/>
                <a:gdLst/>
                <a:ahLst/>
                <a:cxnLst/>
                <a:rect l="l" t="t" r="r" b="b"/>
                <a:pathLst>
                  <a:path w="8501" h="8751" extrusionOk="0">
                    <a:moveTo>
                      <a:pt x="4915" y="0"/>
                    </a:moveTo>
                    <a:cubicBezTo>
                      <a:pt x="4900" y="0"/>
                      <a:pt x="4887" y="5"/>
                      <a:pt x="4876" y="14"/>
                    </a:cubicBezTo>
                    <a:cubicBezTo>
                      <a:pt x="4515" y="326"/>
                      <a:pt x="96" y="3315"/>
                      <a:pt x="96" y="3315"/>
                    </a:cubicBezTo>
                    <a:cubicBezTo>
                      <a:pt x="1" y="3660"/>
                      <a:pt x="3363" y="8750"/>
                      <a:pt x="4303" y="8750"/>
                    </a:cubicBezTo>
                    <a:cubicBezTo>
                      <a:pt x="4328" y="8750"/>
                      <a:pt x="4351" y="8747"/>
                      <a:pt x="4372" y="8739"/>
                    </a:cubicBezTo>
                    <a:cubicBezTo>
                      <a:pt x="5204" y="8449"/>
                      <a:pt x="8167" y="5389"/>
                      <a:pt x="8335" y="5231"/>
                    </a:cubicBezTo>
                    <a:cubicBezTo>
                      <a:pt x="8500" y="5074"/>
                      <a:pt x="5425" y="0"/>
                      <a:pt x="4915" y="0"/>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251;p48"/>
              <p:cNvSpPr/>
              <p:nvPr/>
            </p:nvSpPr>
            <p:spPr>
              <a:xfrm>
                <a:off x="4715319" y="3181722"/>
                <a:ext cx="1111104" cy="977038"/>
              </a:xfrm>
              <a:custGeom>
                <a:avLst/>
                <a:gdLst/>
                <a:ahLst/>
                <a:cxnLst/>
                <a:rect l="l" t="t" r="r" b="b"/>
                <a:pathLst>
                  <a:path w="14835" h="13045" extrusionOk="0">
                    <a:moveTo>
                      <a:pt x="9813" y="1"/>
                    </a:moveTo>
                    <a:cubicBezTo>
                      <a:pt x="5716" y="1"/>
                      <a:pt x="942" y="3045"/>
                      <a:pt x="365" y="3699"/>
                    </a:cubicBezTo>
                    <a:cubicBezTo>
                      <a:pt x="365" y="3699"/>
                      <a:pt x="0" y="6545"/>
                      <a:pt x="1867" y="8122"/>
                    </a:cubicBezTo>
                    <a:cubicBezTo>
                      <a:pt x="2045" y="8271"/>
                      <a:pt x="2271" y="8336"/>
                      <a:pt x="2535" y="8336"/>
                    </a:cubicBezTo>
                    <a:cubicBezTo>
                      <a:pt x="3409" y="8336"/>
                      <a:pt x="4689" y="7624"/>
                      <a:pt x="5910" y="6910"/>
                    </a:cubicBezTo>
                    <a:cubicBezTo>
                      <a:pt x="7130" y="6197"/>
                      <a:pt x="8290" y="5484"/>
                      <a:pt x="8922" y="5484"/>
                    </a:cubicBezTo>
                    <a:cubicBezTo>
                      <a:pt x="9031" y="5484"/>
                      <a:pt x="9124" y="5505"/>
                      <a:pt x="9199" y="5551"/>
                    </a:cubicBezTo>
                    <a:cubicBezTo>
                      <a:pt x="10283" y="6214"/>
                      <a:pt x="11973" y="12936"/>
                      <a:pt x="12779" y="13030"/>
                    </a:cubicBezTo>
                    <a:cubicBezTo>
                      <a:pt x="12856" y="13040"/>
                      <a:pt x="12936" y="13044"/>
                      <a:pt x="13018" y="13044"/>
                    </a:cubicBezTo>
                    <a:cubicBezTo>
                      <a:pt x="13795" y="13044"/>
                      <a:pt x="14763" y="12651"/>
                      <a:pt x="14796" y="12330"/>
                    </a:cubicBezTo>
                    <a:cubicBezTo>
                      <a:pt x="14834" y="11976"/>
                      <a:pt x="14624" y="1764"/>
                      <a:pt x="12779" y="710"/>
                    </a:cubicBezTo>
                    <a:cubicBezTo>
                      <a:pt x="11893" y="206"/>
                      <a:pt x="10876" y="1"/>
                      <a:pt x="9813"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252;p48"/>
              <p:cNvSpPr/>
              <p:nvPr/>
            </p:nvSpPr>
            <p:spPr>
              <a:xfrm>
                <a:off x="4732246" y="3387469"/>
                <a:ext cx="750922" cy="1259626"/>
              </a:xfrm>
              <a:custGeom>
                <a:avLst/>
                <a:gdLst/>
                <a:ahLst/>
                <a:cxnLst/>
                <a:rect l="l" t="t" r="r" b="b"/>
                <a:pathLst>
                  <a:path w="10026" h="16818" extrusionOk="0">
                    <a:moveTo>
                      <a:pt x="7423" y="0"/>
                    </a:moveTo>
                    <a:cubicBezTo>
                      <a:pt x="7423" y="0"/>
                      <a:pt x="1032" y="2834"/>
                      <a:pt x="1435" y="4679"/>
                    </a:cubicBezTo>
                    <a:cubicBezTo>
                      <a:pt x="1841" y="6519"/>
                      <a:pt x="4498" y="7841"/>
                      <a:pt x="4829" y="8665"/>
                    </a:cubicBezTo>
                    <a:cubicBezTo>
                      <a:pt x="5165" y="9486"/>
                      <a:pt x="0" y="15500"/>
                      <a:pt x="519" y="16087"/>
                    </a:cubicBezTo>
                    <a:cubicBezTo>
                      <a:pt x="1020" y="16648"/>
                      <a:pt x="1449" y="16633"/>
                      <a:pt x="1720" y="16798"/>
                    </a:cubicBezTo>
                    <a:cubicBezTo>
                      <a:pt x="1741" y="16811"/>
                      <a:pt x="1770" y="16817"/>
                      <a:pt x="1808" y="16817"/>
                    </a:cubicBezTo>
                    <a:cubicBezTo>
                      <a:pt x="2849" y="16817"/>
                      <a:pt x="10025" y="11945"/>
                      <a:pt x="9869" y="8713"/>
                    </a:cubicBezTo>
                    <a:cubicBezTo>
                      <a:pt x="9708" y="5367"/>
                      <a:pt x="7423" y="0"/>
                      <a:pt x="742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48"/>
              <p:cNvSpPr/>
              <p:nvPr/>
            </p:nvSpPr>
            <p:spPr>
              <a:xfrm>
                <a:off x="4747675" y="3437052"/>
                <a:ext cx="927905" cy="668760"/>
              </a:xfrm>
              <a:custGeom>
                <a:avLst/>
                <a:gdLst/>
                <a:ahLst/>
                <a:cxnLst/>
                <a:rect l="l" t="t" r="r" b="b"/>
                <a:pathLst>
                  <a:path w="12389" h="8929" extrusionOk="0">
                    <a:moveTo>
                      <a:pt x="393" y="1"/>
                    </a:moveTo>
                    <a:lnTo>
                      <a:pt x="393" y="1"/>
                    </a:lnTo>
                    <a:cubicBezTo>
                      <a:pt x="378" y="57"/>
                      <a:pt x="1" y="1382"/>
                      <a:pt x="626" y="2233"/>
                    </a:cubicBezTo>
                    <a:cubicBezTo>
                      <a:pt x="949" y="2669"/>
                      <a:pt x="1484" y="2899"/>
                      <a:pt x="2211" y="2910"/>
                    </a:cubicBezTo>
                    <a:lnTo>
                      <a:pt x="2267" y="2910"/>
                    </a:lnTo>
                    <a:cubicBezTo>
                      <a:pt x="3475" y="2910"/>
                      <a:pt x="4594" y="2330"/>
                      <a:pt x="5673" y="1766"/>
                    </a:cubicBezTo>
                    <a:cubicBezTo>
                      <a:pt x="6565" y="1302"/>
                      <a:pt x="7421" y="857"/>
                      <a:pt x="8196" y="857"/>
                    </a:cubicBezTo>
                    <a:cubicBezTo>
                      <a:pt x="8446" y="857"/>
                      <a:pt x="8687" y="903"/>
                      <a:pt x="8918" y="1010"/>
                    </a:cubicBezTo>
                    <a:cubicBezTo>
                      <a:pt x="10702" y="1830"/>
                      <a:pt x="12287" y="8857"/>
                      <a:pt x="12302" y="8928"/>
                    </a:cubicBezTo>
                    <a:lnTo>
                      <a:pt x="12389" y="8909"/>
                    </a:lnTo>
                    <a:cubicBezTo>
                      <a:pt x="12385" y="8895"/>
                      <a:pt x="11986" y="7111"/>
                      <a:pt x="11364" y="5247"/>
                    </a:cubicBezTo>
                    <a:cubicBezTo>
                      <a:pt x="10533" y="2737"/>
                      <a:pt x="9724" y="1284"/>
                      <a:pt x="8956" y="930"/>
                    </a:cubicBezTo>
                    <a:cubicBezTo>
                      <a:pt x="8711" y="818"/>
                      <a:pt x="8458" y="769"/>
                      <a:pt x="8197" y="769"/>
                    </a:cubicBezTo>
                    <a:cubicBezTo>
                      <a:pt x="7402" y="769"/>
                      <a:pt x="6536" y="1220"/>
                      <a:pt x="5632" y="1691"/>
                    </a:cubicBezTo>
                    <a:cubicBezTo>
                      <a:pt x="4561" y="2246"/>
                      <a:pt x="3450" y="2824"/>
                      <a:pt x="2267" y="2824"/>
                    </a:cubicBezTo>
                    <a:cubicBezTo>
                      <a:pt x="2249" y="2824"/>
                      <a:pt x="2230" y="2824"/>
                      <a:pt x="2211" y="2824"/>
                    </a:cubicBezTo>
                    <a:cubicBezTo>
                      <a:pt x="1514" y="2812"/>
                      <a:pt x="1003" y="2594"/>
                      <a:pt x="697" y="2179"/>
                    </a:cubicBezTo>
                    <a:cubicBezTo>
                      <a:pt x="95" y="1363"/>
                      <a:pt x="472" y="38"/>
                      <a:pt x="475" y="23"/>
                    </a:cubicBezTo>
                    <a:lnTo>
                      <a:pt x="39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254;p48"/>
              <p:cNvSpPr/>
              <p:nvPr/>
            </p:nvSpPr>
            <p:spPr>
              <a:xfrm>
                <a:off x="4921365" y="3616359"/>
                <a:ext cx="450583" cy="311648"/>
              </a:xfrm>
              <a:custGeom>
                <a:avLst/>
                <a:gdLst/>
                <a:ahLst/>
                <a:cxnLst/>
                <a:rect l="l" t="t" r="r" b="b"/>
                <a:pathLst>
                  <a:path w="6016" h="4161" extrusionOk="0">
                    <a:moveTo>
                      <a:pt x="5688" y="0"/>
                    </a:moveTo>
                    <a:cubicBezTo>
                      <a:pt x="5364" y="185"/>
                      <a:pt x="3934" y="1205"/>
                      <a:pt x="2202" y="2071"/>
                    </a:cubicBezTo>
                    <a:cubicBezTo>
                      <a:pt x="1324" y="2512"/>
                      <a:pt x="770" y="2620"/>
                      <a:pt x="438" y="2620"/>
                    </a:cubicBezTo>
                    <a:cubicBezTo>
                      <a:pt x="115" y="2620"/>
                      <a:pt x="1" y="2518"/>
                      <a:pt x="1" y="2518"/>
                    </a:cubicBezTo>
                    <a:lnTo>
                      <a:pt x="1" y="2518"/>
                    </a:lnTo>
                    <a:cubicBezTo>
                      <a:pt x="191" y="3162"/>
                      <a:pt x="1503" y="4160"/>
                      <a:pt x="2078" y="4160"/>
                    </a:cubicBezTo>
                    <a:cubicBezTo>
                      <a:pt x="2128" y="4160"/>
                      <a:pt x="2173" y="4153"/>
                      <a:pt x="2210" y="4137"/>
                    </a:cubicBezTo>
                    <a:cubicBezTo>
                      <a:pt x="2677" y="3937"/>
                      <a:pt x="6015" y="1288"/>
                      <a:pt x="6015" y="1288"/>
                    </a:cubicBezTo>
                    <a:lnTo>
                      <a:pt x="5688" y="0"/>
                    </a:lnTo>
                    <a:close/>
                  </a:path>
                </a:pathLst>
              </a:custGeom>
              <a:solidFill>
                <a:srgbClr val="321E3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255;p48"/>
              <p:cNvSpPr/>
              <p:nvPr/>
            </p:nvSpPr>
            <p:spPr>
              <a:xfrm>
                <a:off x="4801303" y="3808624"/>
                <a:ext cx="396432" cy="767400"/>
              </a:xfrm>
              <a:custGeom>
                <a:avLst/>
                <a:gdLst/>
                <a:ahLst/>
                <a:cxnLst/>
                <a:rect l="l" t="t" r="r" b="b"/>
                <a:pathLst>
                  <a:path w="5293" h="10246" extrusionOk="0">
                    <a:moveTo>
                      <a:pt x="2556" y="1"/>
                    </a:moveTo>
                    <a:lnTo>
                      <a:pt x="2523" y="79"/>
                    </a:lnTo>
                    <a:cubicBezTo>
                      <a:pt x="2537" y="87"/>
                      <a:pt x="4066" y="769"/>
                      <a:pt x="4630" y="2237"/>
                    </a:cubicBezTo>
                    <a:cubicBezTo>
                      <a:pt x="5195" y="3696"/>
                      <a:pt x="49" y="10129"/>
                      <a:pt x="0" y="10193"/>
                    </a:cubicBezTo>
                    <a:lnTo>
                      <a:pt x="65" y="10246"/>
                    </a:lnTo>
                    <a:cubicBezTo>
                      <a:pt x="279" y="9978"/>
                      <a:pt x="5292" y="3712"/>
                      <a:pt x="4713" y="2202"/>
                    </a:cubicBezTo>
                    <a:cubicBezTo>
                      <a:pt x="4137" y="705"/>
                      <a:pt x="2571" y="8"/>
                      <a:pt x="255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256;p48"/>
              <p:cNvSpPr/>
              <p:nvPr/>
            </p:nvSpPr>
            <p:spPr>
              <a:xfrm>
                <a:off x="5124339" y="2292449"/>
                <a:ext cx="298317" cy="358684"/>
              </a:xfrm>
              <a:custGeom>
                <a:avLst/>
                <a:gdLst/>
                <a:ahLst/>
                <a:cxnLst/>
                <a:rect l="l" t="t" r="r" b="b"/>
                <a:pathLst>
                  <a:path w="3983" h="4789" extrusionOk="0">
                    <a:moveTo>
                      <a:pt x="12" y="0"/>
                    </a:moveTo>
                    <a:lnTo>
                      <a:pt x="1" y="87"/>
                    </a:lnTo>
                    <a:cubicBezTo>
                      <a:pt x="39" y="94"/>
                      <a:pt x="3866" y="746"/>
                      <a:pt x="3896" y="4788"/>
                    </a:cubicBezTo>
                    <a:lnTo>
                      <a:pt x="3983" y="4788"/>
                    </a:lnTo>
                    <a:cubicBezTo>
                      <a:pt x="3950" y="674"/>
                      <a:pt x="53" y="8"/>
                      <a:pt x="1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257;p48"/>
              <p:cNvSpPr/>
              <p:nvPr/>
            </p:nvSpPr>
            <p:spPr>
              <a:xfrm>
                <a:off x="4801827" y="2306230"/>
                <a:ext cx="251581" cy="235178"/>
              </a:xfrm>
              <a:custGeom>
                <a:avLst/>
                <a:gdLst/>
                <a:ahLst/>
                <a:cxnLst/>
                <a:rect l="l" t="t" r="r" b="b"/>
                <a:pathLst>
                  <a:path w="3359" h="3140" extrusionOk="0">
                    <a:moveTo>
                      <a:pt x="3272" y="1"/>
                    </a:moveTo>
                    <a:cubicBezTo>
                      <a:pt x="3256" y="1454"/>
                      <a:pt x="3143" y="2993"/>
                      <a:pt x="2990" y="3054"/>
                    </a:cubicBezTo>
                    <a:cubicBezTo>
                      <a:pt x="2984" y="3056"/>
                      <a:pt x="2977" y="3057"/>
                      <a:pt x="2968" y="3057"/>
                    </a:cubicBezTo>
                    <a:cubicBezTo>
                      <a:pt x="2722" y="3057"/>
                      <a:pt x="1307" y="2222"/>
                      <a:pt x="49" y="1401"/>
                    </a:cubicBezTo>
                    <a:lnTo>
                      <a:pt x="1" y="1473"/>
                    </a:lnTo>
                    <a:cubicBezTo>
                      <a:pt x="441" y="1759"/>
                      <a:pt x="2579" y="3140"/>
                      <a:pt x="2982" y="3140"/>
                    </a:cubicBezTo>
                    <a:cubicBezTo>
                      <a:pt x="2997" y="3140"/>
                      <a:pt x="3012" y="3136"/>
                      <a:pt x="3023" y="3133"/>
                    </a:cubicBezTo>
                    <a:cubicBezTo>
                      <a:pt x="3306" y="3020"/>
                      <a:pt x="3355" y="506"/>
                      <a:pt x="33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258;p48"/>
              <p:cNvSpPr/>
              <p:nvPr/>
            </p:nvSpPr>
            <p:spPr>
              <a:xfrm>
                <a:off x="4590389" y="2509805"/>
                <a:ext cx="70553" cy="384599"/>
              </a:xfrm>
              <a:custGeom>
                <a:avLst/>
                <a:gdLst/>
                <a:ahLst/>
                <a:cxnLst/>
                <a:rect l="l" t="t" r="r" b="b"/>
                <a:pathLst>
                  <a:path w="942" h="5135" extrusionOk="0">
                    <a:moveTo>
                      <a:pt x="478" y="1"/>
                    </a:moveTo>
                    <a:cubicBezTo>
                      <a:pt x="471" y="31"/>
                      <a:pt x="1" y="2838"/>
                      <a:pt x="862" y="5135"/>
                    </a:cubicBezTo>
                    <a:lnTo>
                      <a:pt x="942" y="5105"/>
                    </a:lnTo>
                    <a:cubicBezTo>
                      <a:pt x="91" y="2831"/>
                      <a:pt x="558" y="46"/>
                      <a:pt x="562" y="15"/>
                    </a:cubicBezTo>
                    <a:lnTo>
                      <a:pt x="47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259;p48"/>
              <p:cNvSpPr/>
              <p:nvPr/>
            </p:nvSpPr>
            <p:spPr>
              <a:xfrm>
                <a:off x="4703186" y="2966238"/>
                <a:ext cx="668760" cy="421298"/>
              </a:xfrm>
              <a:custGeom>
                <a:avLst/>
                <a:gdLst/>
                <a:ahLst/>
                <a:cxnLst/>
                <a:rect l="l" t="t" r="r" b="b"/>
                <a:pathLst>
                  <a:path w="8929" h="5625" extrusionOk="0">
                    <a:moveTo>
                      <a:pt x="162" y="1"/>
                    </a:moveTo>
                    <a:lnTo>
                      <a:pt x="162" y="1"/>
                    </a:lnTo>
                    <a:cubicBezTo>
                      <a:pt x="1" y="2711"/>
                      <a:pt x="982" y="5624"/>
                      <a:pt x="982" y="5624"/>
                    </a:cubicBezTo>
                    <a:cubicBezTo>
                      <a:pt x="2511" y="4653"/>
                      <a:pt x="8601" y="2583"/>
                      <a:pt x="8601" y="2583"/>
                    </a:cubicBezTo>
                    <a:lnTo>
                      <a:pt x="8928" y="1514"/>
                    </a:lnTo>
                    <a:cubicBezTo>
                      <a:pt x="8918" y="1491"/>
                      <a:pt x="8880" y="1480"/>
                      <a:pt x="8816" y="1480"/>
                    </a:cubicBezTo>
                    <a:cubicBezTo>
                      <a:pt x="8548" y="1480"/>
                      <a:pt x="7848" y="1660"/>
                      <a:pt x="7009" y="1837"/>
                    </a:cubicBezTo>
                    <a:cubicBezTo>
                      <a:pt x="6170" y="2018"/>
                      <a:pt x="5191" y="2199"/>
                      <a:pt x="4363" y="2199"/>
                    </a:cubicBezTo>
                    <a:cubicBezTo>
                      <a:pt x="3805" y="2199"/>
                      <a:pt x="3320" y="2116"/>
                      <a:pt x="2989" y="1902"/>
                    </a:cubicBezTo>
                    <a:cubicBezTo>
                      <a:pt x="1555" y="964"/>
                      <a:pt x="162" y="1"/>
                      <a:pt x="162" y="1"/>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260;p48"/>
              <p:cNvSpPr/>
              <p:nvPr/>
            </p:nvSpPr>
            <p:spPr>
              <a:xfrm>
                <a:off x="4422691" y="2701771"/>
                <a:ext cx="217427" cy="264538"/>
              </a:xfrm>
              <a:custGeom>
                <a:avLst/>
                <a:gdLst/>
                <a:ahLst/>
                <a:cxnLst/>
                <a:rect l="l" t="t" r="r" b="b"/>
                <a:pathLst>
                  <a:path w="2903" h="3532" extrusionOk="0">
                    <a:moveTo>
                      <a:pt x="2293" y="1"/>
                    </a:moveTo>
                    <a:cubicBezTo>
                      <a:pt x="1615" y="998"/>
                      <a:pt x="0" y="1386"/>
                      <a:pt x="0" y="1386"/>
                    </a:cubicBezTo>
                    <a:cubicBezTo>
                      <a:pt x="0" y="1386"/>
                      <a:pt x="689" y="3532"/>
                      <a:pt x="843" y="3532"/>
                    </a:cubicBezTo>
                    <a:lnTo>
                      <a:pt x="848" y="3532"/>
                    </a:lnTo>
                    <a:cubicBezTo>
                      <a:pt x="997" y="3513"/>
                      <a:pt x="2903" y="3053"/>
                      <a:pt x="2797" y="2967"/>
                    </a:cubicBezTo>
                    <a:cubicBezTo>
                      <a:pt x="2688" y="2881"/>
                      <a:pt x="2293" y="1"/>
                      <a:pt x="2293" y="1"/>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261;p48"/>
              <p:cNvSpPr/>
              <p:nvPr/>
            </p:nvSpPr>
            <p:spPr>
              <a:xfrm>
                <a:off x="4394455" y="2599758"/>
                <a:ext cx="121034" cy="346551"/>
              </a:xfrm>
              <a:custGeom>
                <a:avLst/>
                <a:gdLst/>
                <a:ahLst/>
                <a:cxnLst/>
                <a:rect l="l" t="t" r="r" b="b"/>
                <a:pathLst>
                  <a:path w="1616" h="4627" extrusionOk="0">
                    <a:moveTo>
                      <a:pt x="84" y="0"/>
                    </a:moveTo>
                    <a:lnTo>
                      <a:pt x="0" y="23"/>
                    </a:lnTo>
                    <a:cubicBezTo>
                      <a:pt x="42" y="169"/>
                      <a:pt x="994" y="3659"/>
                      <a:pt x="1541" y="4626"/>
                    </a:cubicBezTo>
                    <a:lnTo>
                      <a:pt x="1616" y="4581"/>
                    </a:lnTo>
                    <a:cubicBezTo>
                      <a:pt x="1074" y="3625"/>
                      <a:pt x="95" y="34"/>
                      <a:pt x="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262;p48"/>
              <p:cNvSpPr/>
              <p:nvPr/>
            </p:nvSpPr>
            <p:spPr>
              <a:xfrm>
                <a:off x="3791748" y="2510404"/>
                <a:ext cx="631686" cy="469383"/>
              </a:xfrm>
              <a:custGeom>
                <a:avLst/>
                <a:gdLst/>
                <a:ahLst/>
                <a:cxnLst/>
                <a:rect l="l" t="t" r="r" b="b"/>
                <a:pathLst>
                  <a:path w="8434" h="6267" extrusionOk="0">
                    <a:moveTo>
                      <a:pt x="735" y="0"/>
                    </a:moveTo>
                    <a:cubicBezTo>
                      <a:pt x="603" y="568"/>
                      <a:pt x="0" y="3463"/>
                      <a:pt x="2597" y="5111"/>
                    </a:cubicBezTo>
                    <a:cubicBezTo>
                      <a:pt x="4069" y="6042"/>
                      <a:pt x="5747" y="6266"/>
                      <a:pt x="6923" y="6266"/>
                    </a:cubicBezTo>
                    <a:cubicBezTo>
                      <a:pt x="7827" y="6266"/>
                      <a:pt x="8434" y="6134"/>
                      <a:pt x="8424" y="6087"/>
                    </a:cubicBezTo>
                    <a:cubicBezTo>
                      <a:pt x="8402" y="5981"/>
                      <a:pt x="7709" y="4114"/>
                      <a:pt x="7709" y="4114"/>
                    </a:cubicBezTo>
                    <a:cubicBezTo>
                      <a:pt x="7709" y="4114"/>
                      <a:pt x="6991" y="4284"/>
                      <a:pt x="5961" y="4284"/>
                    </a:cubicBezTo>
                    <a:cubicBezTo>
                      <a:pt x="4966" y="4284"/>
                      <a:pt x="3681" y="4125"/>
                      <a:pt x="2469" y="3501"/>
                    </a:cubicBezTo>
                    <a:cubicBezTo>
                      <a:pt x="738" y="2609"/>
                      <a:pt x="735" y="0"/>
                      <a:pt x="735" y="0"/>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263;p48"/>
              <p:cNvSpPr/>
              <p:nvPr/>
            </p:nvSpPr>
            <p:spPr>
              <a:xfrm>
                <a:off x="5371878" y="2312222"/>
                <a:ext cx="249858" cy="301912"/>
              </a:xfrm>
              <a:custGeom>
                <a:avLst/>
                <a:gdLst/>
                <a:ahLst/>
                <a:cxnLst/>
                <a:rect l="l" t="t" r="r" b="b"/>
                <a:pathLst>
                  <a:path w="3336" h="4031" extrusionOk="0">
                    <a:moveTo>
                      <a:pt x="2199" y="0"/>
                    </a:moveTo>
                    <a:cubicBezTo>
                      <a:pt x="2007" y="455"/>
                      <a:pt x="0" y="1355"/>
                      <a:pt x="0" y="1355"/>
                    </a:cubicBezTo>
                    <a:cubicBezTo>
                      <a:pt x="693" y="2623"/>
                      <a:pt x="900" y="4031"/>
                      <a:pt x="900" y="4031"/>
                    </a:cubicBezTo>
                    <a:cubicBezTo>
                      <a:pt x="1454" y="3640"/>
                      <a:pt x="3336" y="1630"/>
                      <a:pt x="3336" y="1630"/>
                    </a:cubicBezTo>
                    <a:lnTo>
                      <a:pt x="2199" y="0"/>
                    </a:ln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264;p48"/>
              <p:cNvSpPr/>
              <p:nvPr/>
            </p:nvSpPr>
            <p:spPr>
              <a:xfrm>
                <a:off x="5396969" y="2117935"/>
                <a:ext cx="205294" cy="317565"/>
              </a:xfrm>
              <a:custGeom>
                <a:avLst/>
                <a:gdLst/>
                <a:ahLst/>
                <a:cxnLst/>
                <a:rect l="l" t="t" r="r" b="b"/>
                <a:pathLst>
                  <a:path w="2741" h="4240" extrusionOk="0">
                    <a:moveTo>
                      <a:pt x="68" y="0"/>
                    </a:moveTo>
                    <a:lnTo>
                      <a:pt x="1" y="53"/>
                    </a:lnTo>
                    <a:cubicBezTo>
                      <a:pt x="23" y="84"/>
                      <a:pt x="2165" y="2763"/>
                      <a:pt x="2658" y="4239"/>
                    </a:cubicBezTo>
                    <a:lnTo>
                      <a:pt x="2740" y="4213"/>
                    </a:lnTo>
                    <a:cubicBezTo>
                      <a:pt x="2244" y="2722"/>
                      <a:pt x="91" y="27"/>
                      <a:pt x="6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265;p48"/>
              <p:cNvSpPr/>
              <p:nvPr/>
            </p:nvSpPr>
            <p:spPr>
              <a:xfrm>
                <a:off x="5582792" y="1808678"/>
                <a:ext cx="287307" cy="572966"/>
              </a:xfrm>
              <a:custGeom>
                <a:avLst/>
                <a:gdLst/>
                <a:ahLst/>
                <a:cxnLst/>
                <a:rect l="l" t="t" r="r" b="b"/>
                <a:pathLst>
                  <a:path w="3836" h="7650" extrusionOk="0">
                    <a:moveTo>
                      <a:pt x="2729" y="0"/>
                    </a:moveTo>
                    <a:cubicBezTo>
                      <a:pt x="2729" y="0"/>
                      <a:pt x="2643" y="1698"/>
                      <a:pt x="2342" y="2699"/>
                    </a:cubicBezTo>
                    <a:cubicBezTo>
                      <a:pt x="2036" y="3704"/>
                      <a:pt x="0" y="6185"/>
                      <a:pt x="0" y="6185"/>
                    </a:cubicBezTo>
                    <a:cubicBezTo>
                      <a:pt x="87" y="6598"/>
                      <a:pt x="829" y="7649"/>
                      <a:pt x="829" y="7649"/>
                    </a:cubicBezTo>
                    <a:cubicBezTo>
                      <a:pt x="3836" y="4047"/>
                      <a:pt x="2729" y="1"/>
                      <a:pt x="2729" y="0"/>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66" name="Google Shape;1266;p48"/>
              <p:cNvGrpSpPr/>
              <p:nvPr/>
            </p:nvGrpSpPr>
            <p:grpSpPr>
              <a:xfrm>
                <a:off x="5582809" y="832426"/>
                <a:ext cx="481168" cy="442076"/>
                <a:chOff x="3959725" y="1826250"/>
                <a:chExt cx="1060075" cy="973950"/>
              </a:xfrm>
            </p:grpSpPr>
            <p:sp>
              <p:nvSpPr>
                <p:cNvPr id="1267" name="Google Shape;1267;p48"/>
                <p:cNvSpPr/>
                <p:nvPr/>
              </p:nvSpPr>
              <p:spPr>
                <a:xfrm flipH="1">
                  <a:off x="3960650" y="1826250"/>
                  <a:ext cx="1059150" cy="969575"/>
                </a:xfrm>
                <a:custGeom>
                  <a:avLst/>
                  <a:gdLst/>
                  <a:ahLst/>
                  <a:cxnLst/>
                  <a:rect l="l" t="t" r="r" b="b"/>
                  <a:pathLst>
                    <a:path w="42366" h="38783" extrusionOk="0">
                      <a:moveTo>
                        <a:pt x="1651" y="0"/>
                      </a:moveTo>
                      <a:lnTo>
                        <a:pt x="1" y="37552"/>
                      </a:lnTo>
                      <a:lnTo>
                        <a:pt x="40702" y="38783"/>
                      </a:lnTo>
                      <a:lnTo>
                        <a:pt x="42366" y="1755"/>
                      </a:lnTo>
                      <a:lnTo>
                        <a:pt x="16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268;p48"/>
                <p:cNvSpPr/>
                <p:nvPr/>
              </p:nvSpPr>
              <p:spPr>
                <a:xfrm flipH="1">
                  <a:off x="3959725" y="2062700"/>
                  <a:ext cx="1041975" cy="73150"/>
                </a:xfrm>
                <a:custGeom>
                  <a:avLst/>
                  <a:gdLst/>
                  <a:ahLst/>
                  <a:cxnLst/>
                  <a:rect l="l" t="t" r="r" b="b"/>
                  <a:pathLst>
                    <a:path w="41679" h="2926" extrusionOk="0">
                      <a:moveTo>
                        <a:pt x="495" y="1"/>
                      </a:moveTo>
                      <a:cubicBezTo>
                        <a:pt x="239" y="1"/>
                        <a:pt x="26" y="200"/>
                        <a:pt x="11" y="457"/>
                      </a:cubicBezTo>
                      <a:cubicBezTo>
                        <a:pt x="0" y="711"/>
                        <a:pt x="185" y="924"/>
                        <a:pt x="431" y="957"/>
                      </a:cubicBezTo>
                      <a:cubicBezTo>
                        <a:pt x="442" y="957"/>
                        <a:pt x="456" y="961"/>
                        <a:pt x="467" y="961"/>
                      </a:cubicBezTo>
                      <a:lnTo>
                        <a:pt x="41161" y="2925"/>
                      </a:lnTo>
                      <a:cubicBezTo>
                        <a:pt x="41168" y="2926"/>
                        <a:pt x="41175" y="2926"/>
                        <a:pt x="41182" y="2926"/>
                      </a:cubicBezTo>
                      <a:cubicBezTo>
                        <a:pt x="41440" y="2926"/>
                        <a:pt x="41653" y="2727"/>
                        <a:pt x="41663" y="2470"/>
                      </a:cubicBezTo>
                      <a:cubicBezTo>
                        <a:pt x="41678" y="2205"/>
                        <a:pt x="41464" y="1985"/>
                        <a:pt x="41211" y="1967"/>
                      </a:cubicBezTo>
                      <a:lnTo>
                        <a:pt x="514" y="1"/>
                      </a:lnTo>
                      <a:cubicBezTo>
                        <a:pt x="508" y="1"/>
                        <a:pt x="501" y="1"/>
                        <a:pt x="49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269;p48"/>
                <p:cNvSpPr/>
                <p:nvPr/>
              </p:nvSpPr>
              <p:spPr>
                <a:xfrm flipH="1">
                  <a:off x="4238575" y="1870250"/>
                  <a:ext cx="487650" cy="425475"/>
                </a:xfrm>
                <a:custGeom>
                  <a:avLst/>
                  <a:gdLst/>
                  <a:ahLst/>
                  <a:cxnLst/>
                  <a:rect l="l" t="t" r="r" b="b"/>
                  <a:pathLst>
                    <a:path w="19506" h="17019" extrusionOk="0">
                      <a:moveTo>
                        <a:pt x="7213" y="958"/>
                      </a:moveTo>
                      <a:cubicBezTo>
                        <a:pt x="7236" y="958"/>
                        <a:pt x="7259" y="959"/>
                        <a:pt x="7281" y="961"/>
                      </a:cubicBezTo>
                      <a:cubicBezTo>
                        <a:pt x="8490" y="1117"/>
                        <a:pt x="9413" y="4968"/>
                        <a:pt x="9685" y="7652"/>
                      </a:cubicBezTo>
                      <a:cubicBezTo>
                        <a:pt x="9703" y="7841"/>
                        <a:pt x="9830" y="8000"/>
                        <a:pt x="10010" y="8058"/>
                      </a:cubicBezTo>
                      <a:cubicBezTo>
                        <a:pt x="10062" y="8075"/>
                        <a:pt x="10114" y="8083"/>
                        <a:pt x="10165" y="8083"/>
                      </a:cubicBezTo>
                      <a:cubicBezTo>
                        <a:pt x="10300" y="8083"/>
                        <a:pt x="10428" y="8025"/>
                        <a:pt x="10517" y="7921"/>
                      </a:cubicBezTo>
                      <a:cubicBezTo>
                        <a:pt x="12636" y="5542"/>
                        <a:pt x="15381" y="3032"/>
                        <a:pt x="16220" y="3032"/>
                      </a:cubicBezTo>
                      <a:cubicBezTo>
                        <a:pt x="16236" y="3032"/>
                        <a:pt x="16252" y="3033"/>
                        <a:pt x="16267" y="3035"/>
                      </a:cubicBezTo>
                      <a:cubicBezTo>
                        <a:pt x="16271" y="3042"/>
                        <a:pt x="16289" y="3079"/>
                        <a:pt x="16304" y="3158"/>
                      </a:cubicBezTo>
                      <a:cubicBezTo>
                        <a:pt x="16556" y="4707"/>
                        <a:pt x="12822" y="7392"/>
                        <a:pt x="10412" y="8720"/>
                      </a:cubicBezTo>
                      <a:cubicBezTo>
                        <a:pt x="10296" y="8781"/>
                        <a:pt x="10216" y="8886"/>
                        <a:pt x="10181" y="9010"/>
                      </a:cubicBezTo>
                      <a:cubicBezTo>
                        <a:pt x="10177" y="9006"/>
                        <a:pt x="10173" y="9002"/>
                        <a:pt x="10169" y="9002"/>
                      </a:cubicBezTo>
                      <a:cubicBezTo>
                        <a:pt x="8602" y="6578"/>
                        <a:pt x="6348" y="2391"/>
                        <a:pt x="6819" y="1178"/>
                      </a:cubicBezTo>
                      <a:cubicBezTo>
                        <a:pt x="6862" y="1066"/>
                        <a:pt x="6927" y="1008"/>
                        <a:pt x="7046" y="979"/>
                      </a:cubicBezTo>
                      <a:cubicBezTo>
                        <a:pt x="7104" y="964"/>
                        <a:pt x="7159" y="958"/>
                        <a:pt x="7213" y="958"/>
                      </a:cubicBezTo>
                      <a:close/>
                      <a:moveTo>
                        <a:pt x="2367" y="4641"/>
                      </a:moveTo>
                      <a:cubicBezTo>
                        <a:pt x="2420" y="4641"/>
                        <a:pt x="2479" y="4644"/>
                        <a:pt x="2545" y="4652"/>
                      </a:cubicBezTo>
                      <a:cubicBezTo>
                        <a:pt x="4108" y="4855"/>
                        <a:pt x="6981" y="7294"/>
                        <a:pt x="8649" y="8868"/>
                      </a:cubicBezTo>
                      <a:cubicBezTo>
                        <a:pt x="8505" y="8930"/>
                        <a:pt x="8342" y="8995"/>
                        <a:pt x="8172" y="9067"/>
                      </a:cubicBezTo>
                      <a:cubicBezTo>
                        <a:pt x="8175" y="8861"/>
                        <a:pt x="8045" y="8673"/>
                        <a:pt x="7846" y="8604"/>
                      </a:cubicBezTo>
                      <a:cubicBezTo>
                        <a:pt x="5519" y="7829"/>
                        <a:pt x="2107" y="6263"/>
                        <a:pt x="1803" y="5199"/>
                      </a:cubicBezTo>
                      <a:cubicBezTo>
                        <a:pt x="1778" y="5098"/>
                        <a:pt x="1766" y="4982"/>
                        <a:pt x="1900" y="4823"/>
                      </a:cubicBezTo>
                      <a:cubicBezTo>
                        <a:pt x="1970" y="4740"/>
                        <a:pt x="2089" y="4641"/>
                        <a:pt x="2367" y="4641"/>
                      </a:cubicBezTo>
                      <a:close/>
                      <a:moveTo>
                        <a:pt x="6718" y="9513"/>
                      </a:moveTo>
                      <a:cubicBezTo>
                        <a:pt x="6832" y="9513"/>
                        <a:pt x="6944" y="9514"/>
                        <a:pt x="7054" y="9516"/>
                      </a:cubicBezTo>
                      <a:cubicBezTo>
                        <a:pt x="5105" y="10279"/>
                        <a:pt x="2533" y="11172"/>
                        <a:pt x="1356" y="11172"/>
                      </a:cubicBezTo>
                      <a:cubicBezTo>
                        <a:pt x="1276" y="11172"/>
                        <a:pt x="1203" y="11168"/>
                        <a:pt x="1137" y="11159"/>
                      </a:cubicBezTo>
                      <a:cubicBezTo>
                        <a:pt x="1021" y="11145"/>
                        <a:pt x="985" y="11119"/>
                        <a:pt x="981" y="11119"/>
                      </a:cubicBezTo>
                      <a:cubicBezTo>
                        <a:pt x="1422" y="9909"/>
                        <a:pt x="4417" y="9513"/>
                        <a:pt x="6718" y="9513"/>
                      </a:cubicBezTo>
                      <a:close/>
                      <a:moveTo>
                        <a:pt x="11168" y="9610"/>
                      </a:moveTo>
                      <a:cubicBezTo>
                        <a:pt x="11946" y="9610"/>
                        <a:pt x="13491" y="9636"/>
                        <a:pt x="14971" y="9827"/>
                      </a:cubicBezTo>
                      <a:cubicBezTo>
                        <a:pt x="17690" y="10174"/>
                        <a:pt x="18258" y="10815"/>
                        <a:pt x="18377" y="11076"/>
                      </a:cubicBezTo>
                      <a:cubicBezTo>
                        <a:pt x="18413" y="11152"/>
                        <a:pt x="18518" y="11383"/>
                        <a:pt x="18199" y="11868"/>
                      </a:cubicBezTo>
                      <a:cubicBezTo>
                        <a:pt x="18073" y="12064"/>
                        <a:pt x="17808" y="12163"/>
                        <a:pt x="17412" y="12163"/>
                      </a:cubicBezTo>
                      <a:cubicBezTo>
                        <a:pt x="17287" y="12163"/>
                        <a:pt x="17149" y="12153"/>
                        <a:pt x="16998" y="12133"/>
                      </a:cubicBezTo>
                      <a:cubicBezTo>
                        <a:pt x="15272" y="11912"/>
                        <a:pt x="12638" y="10478"/>
                        <a:pt x="11168" y="9610"/>
                      </a:cubicBezTo>
                      <a:close/>
                      <a:moveTo>
                        <a:pt x="10398" y="10642"/>
                      </a:moveTo>
                      <a:lnTo>
                        <a:pt x="10398" y="10642"/>
                      </a:lnTo>
                      <a:cubicBezTo>
                        <a:pt x="12182" y="12589"/>
                        <a:pt x="13695" y="14706"/>
                        <a:pt x="13463" y="15292"/>
                      </a:cubicBezTo>
                      <a:cubicBezTo>
                        <a:pt x="13437" y="15353"/>
                        <a:pt x="13285" y="15397"/>
                        <a:pt x="13075" y="15400"/>
                      </a:cubicBezTo>
                      <a:cubicBezTo>
                        <a:pt x="13059" y="15401"/>
                        <a:pt x="13043" y="15401"/>
                        <a:pt x="13028" y="15401"/>
                      </a:cubicBezTo>
                      <a:cubicBezTo>
                        <a:pt x="11258" y="15401"/>
                        <a:pt x="10623" y="12615"/>
                        <a:pt x="10398" y="10642"/>
                      </a:cubicBezTo>
                      <a:close/>
                      <a:moveTo>
                        <a:pt x="9217" y="9748"/>
                      </a:moveTo>
                      <a:lnTo>
                        <a:pt x="9217" y="9748"/>
                      </a:lnTo>
                      <a:cubicBezTo>
                        <a:pt x="8455" y="12415"/>
                        <a:pt x="6888" y="16063"/>
                        <a:pt x="5389" y="16063"/>
                      </a:cubicBezTo>
                      <a:cubicBezTo>
                        <a:pt x="5350" y="16063"/>
                        <a:pt x="5312" y="16060"/>
                        <a:pt x="5273" y="16055"/>
                      </a:cubicBezTo>
                      <a:cubicBezTo>
                        <a:pt x="5067" y="16030"/>
                        <a:pt x="4846" y="15925"/>
                        <a:pt x="4626" y="15748"/>
                      </a:cubicBezTo>
                      <a:cubicBezTo>
                        <a:pt x="4604" y="15730"/>
                        <a:pt x="4564" y="15701"/>
                        <a:pt x="4560" y="15585"/>
                      </a:cubicBezTo>
                      <a:cubicBezTo>
                        <a:pt x="4524" y="14445"/>
                        <a:pt x="7307" y="11492"/>
                        <a:pt x="9217" y="9748"/>
                      </a:cubicBezTo>
                      <a:close/>
                      <a:moveTo>
                        <a:pt x="7203" y="0"/>
                      </a:moveTo>
                      <a:cubicBezTo>
                        <a:pt x="7072" y="0"/>
                        <a:pt x="6940" y="17"/>
                        <a:pt x="6807" y="53"/>
                      </a:cubicBezTo>
                      <a:cubicBezTo>
                        <a:pt x="6388" y="158"/>
                        <a:pt x="6084" y="430"/>
                        <a:pt x="5925" y="831"/>
                      </a:cubicBezTo>
                      <a:cubicBezTo>
                        <a:pt x="5439" y="2076"/>
                        <a:pt x="6587" y="4667"/>
                        <a:pt x="7712" y="6740"/>
                      </a:cubicBezTo>
                      <a:cubicBezTo>
                        <a:pt x="6117" y="5384"/>
                        <a:pt x="4076" y="3886"/>
                        <a:pt x="2664" y="3704"/>
                      </a:cubicBezTo>
                      <a:cubicBezTo>
                        <a:pt x="2559" y="3690"/>
                        <a:pt x="2459" y="3684"/>
                        <a:pt x="2364" y="3684"/>
                      </a:cubicBezTo>
                      <a:cubicBezTo>
                        <a:pt x="1745" y="3684"/>
                        <a:pt x="1374" y="3959"/>
                        <a:pt x="1166" y="4208"/>
                      </a:cubicBezTo>
                      <a:cubicBezTo>
                        <a:pt x="854" y="4584"/>
                        <a:pt x="757" y="5015"/>
                        <a:pt x="884" y="5459"/>
                      </a:cubicBezTo>
                      <a:cubicBezTo>
                        <a:pt x="1231" y="6679"/>
                        <a:pt x="3377" y="7837"/>
                        <a:pt x="5175" y="8611"/>
                      </a:cubicBezTo>
                      <a:cubicBezTo>
                        <a:pt x="3164" y="8756"/>
                        <a:pt x="637" y="9256"/>
                        <a:pt x="131" y="10819"/>
                      </a:cubicBezTo>
                      <a:cubicBezTo>
                        <a:pt x="1" y="11221"/>
                        <a:pt x="98" y="11499"/>
                        <a:pt x="200" y="11662"/>
                      </a:cubicBezTo>
                      <a:cubicBezTo>
                        <a:pt x="355" y="11908"/>
                        <a:pt x="630" y="12060"/>
                        <a:pt x="1018" y="12107"/>
                      </a:cubicBezTo>
                      <a:cubicBezTo>
                        <a:pt x="1112" y="12119"/>
                        <a:pt x="1216" y="12125"/>
                        <a:pt x="1328" y="12125"/>
                      </a:cubicBezTo>
                      <a:cubicBezTo>
                        <a:pt x="2659" y="12125"/>
                        <a:pt x="5125" y="11287"/>
                        <a:pt x="6977" y="10577"/>
                      </a:cubicBezTo>
                      <a:lnTo>
                        <a:pt x="6977" y="10577"/>
                      </a:lnTo>
                      <a:cubicBezTo>
                        <a:pt x="5436" y="12143"/>
                        <a:pt x="3565" y="14322"/>
                        <a:pt x="3602" y="15614"/>
                      </a:cubicBezTo>
                      <a:cubicBezTo>
                        <a:pt x="3612" y="15980"/>
                        <a:pt x="3760" y="16287"/>
                        <a:pt x="4032" y="16501"/>
                      </a:cubicBezTo>
                      <a:cubicBezTo>
                        <a:pt x="4390" y="16787"/>
                        <a:pt x="4766" y="16957"/>
                        <a:pt x="5154" y="17004"/>
                      </a:cubicBezTo>
                      <a:cubicBezTo>
                        <a:pt x="5233" y="17014"/>
                        <a:pt x="5311" y="17019"/>
                        <a:pt x="5389" y="17019"/>
                      </a:cubicBezTo>
                      <a:cubicBezTo>
                        <a:pt x="7314" y="17019"/>
                        <a:pt x="8777" y="13949"/>
                        <a:pt x="9586" y="11706"/>
                      </a:cubicBezTo>
                      <a:cubicBezTo>
                        <a:pt x="9927" y="13638"/>
                        <a:pt x="10745" y="16088"/>
                        <a:pt x="12699" y="16341"/>
                      </a:cubicBezTo>
                      <a:cubicBezTo>
                        <a:pt x="12807" y="16353"/>
                        <a:pt x="12918" y="16360"/>
                        <a:pt x="13031" y="16360"/>
                      </a:cubicBezTo>
                      <a:cubicBezTo>
                        <a:pt x="13054" y="16360"/>
                        <a:pt x="13077" y="16360"/>
                        <a:pt x="13100" y="16359"/>
                      </a:cubicBezTo>
                      <a:cubicBezTo>
                        <a:pt x="13907" y="16337"/>
                        <a:pt x="14226" y="15958"/>
                        <a:pt x="14349" y="15646"/>
                      </a:cubicBezTo>
                      <a:cubicBezTo>
                        <a:pt x="14740" y="14673"/>
                        <a:pt x="13538" y="12863"/>
                        <a:pt x="12275" y="11333"/>
                      </a:cubicBezTo>
                      <a:lnTo>
                        <a:pt x="12275" y="11333"/>
                      </a:lnTo>
                      <a:cubicBezTo>
                        <a:pt x="13741" y="12107"/>
                        <a:pt x="15522" y="12910"/>
                        <a:pt x="16878" y="13084"/>
                      </a:cubicBezTo>
                      <a:cubicBezTo>
                        <a:pt x="17063" y="13108"/>
                        <a:pt x="17237" y="13119"/>
                        <a:pt x="17401" y="13119"/>
                      </a:cubicBezTo>
                      <a:cubicBezTo>
                        <a:pt x="18146" y="13119"/>
                        <a:pt x="18682" y="12877"/>
                        <a:pt x="18999" y="12394"/>
                      </a:cubicBezTo>
                      <a:cubicBezTo>
                        <a:pt x="19506" y="11629"/>
                        <a:pt x="19415" y="11036"/>
                        <a:pt x="19249" y="10674"/>
                      </a:cubicBezTo>
                      <a:cubicBezTo>
                        <a:pt x="18833" y="9770"/>
                        <a:pt x="17476" y="9183"/>
                        <a:pt x="15095" y="8876"/>
                      </a:cubicBezTo>
                      <a:cubicBezTo>
                        <a:pt x="14124" y="8753"/>
                        <a:pt x="13147" y="8695"/>
                        <a:pt x="12355" y="8669"/>
                      </a:cubicBezTo>
                      <a:cubicBezTo>
                        <a:pt x="14363" y="7388"/>
                        <a:pt x="17573" y="4996"/>
                        <a:pt x="17248" y="3002"/>
                      </a:cubicBezTo>
                      <a:cubicBezTo>
                        <a:pt x="17125" y="2257"/>
                        <a:pt x="16608" y="2112"/>
                        <a:pt x="16390" y="2083"/>
                      </a:cubicBezTo>
                      <a:cubicBezTo>
                        <a:pt x="16350" y="2078"/>
                        <a:pt x="16309" y="2076"/>
                        <a:pt x="16266" y="2076"/>
                      </a:cubicBezTo>
                      <a:cubicBezTo>
                        <a:pt x="14841" y="2076"/>
                        <a:pt x="12024" y="4879"/>
                        <a:pt x="10506" y="6509"/>
                      </a:cubicBezTo>
                      <a:cubicBezTo>
                        <a:pt x="10202" y="4381"/>
                        <a:pt x="9362" y="263"/>
                        <a:pt x="7401" y="13"/>
                      </a:cubicBezTo>
                      <a:cubicBezTo>
                        <a:pt x="7336" y="4"/>
                        <a:pt x="7270" y="0"/>
                        <a:pt x="720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270;p48"/>
                <p:cNvSpPr/>
                <p:nvPr/>
              </p:nvSpPr>
              <p:spPr>
                <a:xfrm flipH="1">
                  <a:off x="4454875" y="1836350"/>
                  <a:ext cx="74050" cy="963850"/>
                </a:xfrm>
                <a:custGeom>
                  <a:avLst/>
                  <a:gdLst/>
                  <a:ahLst/>
                  <a:cxnLst/>
                  <a:rect l="l" t="t" r="r" b="b"/>
                  <a:pathLst>
                    <a:path w="2962" h="38554" extrusionOk="0">
                      <a:moveTo>
                        <a:pt x="2469" y="0"/>
                      </a:moveTo>
                      <a:cubicBezTo>
                        <a:pt x="2219" y="0"/>
                        <a:pt x="2006" y="198"/>
                        <a:pt x="1992" y="453"/>
                      </a:cubicBezTo>
                      <a:lnTo>
                        <a:pt x="12" y="38050"/>
                      </a:lnTo>
                      <a:cubicBezTo>
                        <a:pt x="1" y="38303"/>
                        <a:pt x="186" y="38520"/>
                        <a:pt x="432" y="38553"/>
                      </a:cubicBezTo>
                      <a:lnTo>
                        <a:pt x="468" y="38553"/>
                      </a:lnTo>
                      <a:cubicBezTo>
                        <a:pt x="477" y="38553"/>
                        <a:pt x="486" y="38553"/>
                        <a:pt x="495" y="38553"/>
                      </a:cubicBezTo>
                      <a:cubicBezTo>
                        <a:pt x="747" y="38553"/>
                        <a:pt x="957" y="38355"/>
                        <a:pt x="971" y="38100"/>
                      </a:cubicBezTo>
                      <a:lnTo>
                        <a:pt x="2950" y="505"/>
                      </a:lnTo>
                      <a:cubicBezTo>
                        <a:pt x="2962" y="240"/>
                        <a:pt x="2784" y="12"/>
                        <a:pt x="2494" y="1"/>
                      </a:cubicBezTo>
                      <a:cubicBezTo>
                        <a:pt x="2486" y="0"/>
                        <a:pt x="2477" y="0"/>
                        <a:pt x="246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271" name="Google Shape;1271;p48"/>
            <p:cNvGrpSpPr/>
            <p:nvPr/>
          </p:nvGrpSpPr>
          <p:grpSpPr>
            <a:xfrm>
              <a:off x="6932639" y="1388950"/>
              <a:ext cx="1806588" cy="3258141"/>
              <a:chOff x="6932639" y="1388950"/>
              <a:chExt cx="1806588" cy="3258141"/>
            </a:xfrm>
          </p:grpSpPr>
          <p:sp>
            <p:nvSpPr>
              <p:cNvPr id="1272" name="Google Shape;1272;p48"/>
              <p:cNvSpPr/>
              <p:nvPr/>
            </p:nvSpPr>
            <p:spPr>
              <a:xfrm>
                <a:off x="7873476" y="1780953"/>
                <a:ext cx="145602" cy="145602"/>
              </a:xfrm>
              <a:custGeom>
                <a:avLst/>
                <a:gdLst/>
                <a:ahLst/>
                <a:cxnLst/>
                <a:rect l="l" t="t" r="r" b="b"/>
                <a:pathLst>
                  <a:path w="2139" h="2139" extrusionOk="0">
                    <a:moveTo>
                      <a:pt x="1069" y="0"/>
                    </a:moveTo>
                    <a:cubicBezTo>
                      <a:pt x="478" y="0"/>
                      <a:pt x="0" y="478"/>
                      <a:pt x="0" y="1069"/>
                    </a:cubicBezTo>
                    <a:cubicBezTo>
                      <a:pt x="0" y="1660"/>
                      <a:pt x="478" y="2139"/>
                      <a:pt x="1069" y="2139"/>
                    </a:cubicBezTo>
                    <a:cubicBezTo>
                      <a:pt x="1660" y="2139"/>
                      <a:pt x="2139" y="1660"/>
                      <a:pt x="2139" y="1069"/>
                    </a:cubicBezTo>
                    <a:cubicBezTo>
                      <a:pt x="2139" y="478"/>
                      <a:pt x="1660" y="0"/>
                      <a:pt x="106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273;p48"/>
              <p:cNvSpPr/>
              <p:nvPr/>
            </p:nvSpPr>
            <p:spPr>
              <a:xfrm>
                <a:off x="7932899" y="2213933"/>
                <a:ext cx="676207" cy="712693"/>
              </a:xfrm>
              <a:custGeom>
                <a:avLst/>
                <a:gdLst/>
                <a:ahLst/>
                <a:cxnLst/>
                <a:rect l="l" t="t" r="r" b="b"/>
                <a:pathLst>
                  <a:path w="9934" h="10470" extrusionOk="0">
                    <a:moveTo>
                      <a:pt x="8158" y="1"/>
                    </a:moveTo>
                    <a:cubicBezTo>
                      <a:pt x="6098" y="1"/>
                      <a:pt x="6008" y="4034"/>
                      <a:pt x="5361" y="6361"/>
                    </a:cubicBezTo>
                    <a:cubicBezTo>
                      <a:pt x="5214" y="6883"/>
                      <a:pt x="5087" y="7204"/>
                      <a:pt x="4937" y="7204"/>
                    </a:cubicBezTo>
                    <a:cubicBezTo>
                      <a:pt x="4699" y="7204"/>
                      <a:pt x="4405" y="6386"/>
                      <a:pt x="3889" y="4261"/>
                    </a:cubicBezTo>
                    <a:cubicBezTo>
                      <a:pt x="3190" y="1377"/>
                      <a:pt x="2263" y="888"/>
                      <a:pt x="1715" y="888"/>
                    </a:cubicBezTo>
                    <a:cubicBezTo>
                      <a:pt x="1432" y="888"/>
                      <a:pt x="1250" y="1017"/>
                      <a:pt x="1250" y="1017"/>
                    </a:cubicBezTo>
                    <a:cubicBezTo>
                      <a:pt x="1250" y="1017"/>
                      <a:pt x="1" y="3023"/>
                      <a:pt x="38" y="4250"/>
                    </a:cubicBezTo>
                    <a:cubicBezTo>
                      <a:pt x="81" y="5803"/>
                      <a:pt x="2503" y="10470"/>
                      <a:pt x="4861" y="10470"/>
                    </a:cubicBezTo>
                    <a:cubicBezTo>
                      <a:pt x="4977" y="10470"/>
                      <a:pt x="5094" y="10458"/>
                      <a:pt x="5210" y="10435"/>
                    </a:cubicBezTo>
                    <a:cubicBezTo>
                      <a:pt x="8854" y="9689"/>
                      <a:pt x="7355" y="2413"/>
                      <a:pt x="7442" y="1344"/>
                    </a:cubicBezTo>
                    <a:cubicBezTo>
                      <a:pt x="7532" y="272"/>
                      <a:pt x="9933" y="8"/>
                      <a:pt x="8165" y="1"/>
                    </a:cubicBezTo>
                    <a:cubicBezTo>
                      <a:pt x="8163" y="1"/>
                      <a:pt x="8160" y="1"/>
                      <a:pt x="8158"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274;p48"/>
              <p:cNvSpPr/>
              <p:nvPr/>
            </p:nvSpPr>
            <p:spPr>
              <a:xfrm>
                <a:off x="6932639" y="1388950"/>
                <a:ext cx="934193" cy="1116144"/>
              </a:xfrm>
              <a:custGeom>
                <a:avLst/>
                <a:gdLst/>
                <a:ahLst/>
                <a:cxnLst/>
                <a:rect l="l" t="t" r="r" b="b"/>
                <a:pathLst>
                  <a:path w="13724" h="16397" extrusionOk="0">
                    <a:moveTo>
                      <a:pt x="1766" y="1"/>
                    </a:moveTo>
                    <a:cubicBezTo>
                      <a:pt x="1190" y="1"/>
                      <a:pt x="841" y="427"/>
                      <a:pt x="1035" y="427"/>
                    </a:cubicBezTo>
                    <a:cubicBezTo>
                      <a:pt x="1047" y="427"/>
                      <a:pt x="1061" y="426"/>
                      <a:pt x="1078" y="422"/>
                    </a:cubicBezTo>
                    <a:cubicBezTo>
                      <a:pt x="1240" y="387"/>
                      <a:pt x="1388" y="344"/>
                      <a:pt x="1546" y="344"/>
                    </a:cubicBezTo>
                    <a:cubicBezTo>
                      <a:pt x="1797" y="344"/>
                      <a:pt x="2071" y="454"/>
                      <a:pt x="2466" y="881"/>
                    </a:cubicBezTo>
                    <a:cubicBezTo>
                      <a:pt x="3114" y="1578"/>
                      <a:pt x="1" y="12794"/>
                      <a:pt x="8639" y="15933"/>
                    </a:cubicBezTo>
                    <a:cubicBezTo>
                      <a:pt x="9531" y="16258"/>
                      <a:pt x="10216" y="16397"/>
                      <a:pt x="10733" y="16397"/>
                    </a:cubicBezTo>
                    <a:cubicBezTo>
                      <a:pt x="13724" y="16397"/>
                      <a:pt x="11173" y="11778"/>
                      <a:pt x="11173" y="11778"/>
                    </a:cubicBezTo>
                    <a:cubicBezTo>
                      <a:pt x="11173" y="11778"/>
                      <a:pt x="7231" y="11552"/>
                      <a:pt x="6328" y="9444"/>
                    </a:cubicBezTo>
                    <a:cubicBezTo>
                      <a:pt x="5425" y="7333"/>
                      <a:pt x="3957" y="1604"/>
                      <a:pt x="2857" y="520"/>
                    </a:cubicBezTo>
                    <a:cubicBezTo>
                      <a:pt x="2460" y="128"/>
                      <a:pt x="2079" y="1"/>
                      <a:pt x="1766"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275;p48"/>
              <p:cNvSpPr/>
              <p:nvPr/>
            </p:nvSpPr>
            <p:spPr>
              <a:xfrm>
                <a:off x="7476231" y="2059215"/>
                <a:ext cx="684172" cy="488606"/>
              </a:xfrm>
              <a:custGeom>
                <a:avLst/>
                <a:gdLst/>
                <a:ahLst/>
                <a:cxnLst/>
                <a:rect l="l" t="t" r="r" b="b"/>
                <a:pathLst>
                  <a:path w="10051" h="7178" extrusionOk="0">
                    <a:moveTo>
                      <a:pt x="5362" y="0"/>
                    </a:moveTo>
                    <a:lnTo>
                      <a:pt x="4068" y="1249"/>
                    </a:lnTo>
                    <a:cubicBezTo>
                      <a:pt x="4068" y="1249"/>
                      <a:pt x="4304" y="2352"/>
                      <a:pt x="2739" y="2932"/>
                    </a:cubicBezTo>
                    <a:cubicBezTo>
                      <a:pt x="1172" y="3508"/>
                      <a:pt x="574" y="5744"/>
                      <a:pt x="574" y="5744"/>
                    </a:cubicBezTo>
                    <a:cubicBezTo>
                      <a:pt x="1" y="6966"/>
                      <a:pt x="1901" y="7178"/>
                      <a:pt x="3695" y="7178"/>
                    </a:cubicBezTo>
                    <a:cubicBezTo>
                      <a:pt x="4255" y="7178"/>
                      <a:pt x="4804" y="7157"/>
                      <a:pt x="5265" y="7140"/>
                    </a:cubicBezTo>
                    <a:cubicBezTo>
                      <a:pt x="7178" y="7073"/>
                      <a:pt x="10051" y="3586"/>
                      <a:pt x="8281" y="3586"/>
                    </a:cubicBezTo>
                    <a:cubicBezTo>
                      <a:pt x="8258" y="3586"/>
                      <a:pt x="8235" y="3586"/>
                      <a:pt x="8211" y="3587"/>
                    </a:cubicBezTo>
                    <a:cubicBezTo>
                      <a:pt x="8180" y="3589"/>
                      <a:pt x="8150" y="3589"/>
                      <a:pt x="8120" y="3589"/>
                    </a:cubicBezTo>
                    <a:cubicBezTo>
                      <a:pt x="5992" y="3589"/>
                      <a:pt x="5362" y="0"/>
                      <a:pt x="5362"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276;p48"/>
              <p:cNvSpPr/>
              <p:nvPr/>
            </p:nvSpPr>
            <p:spPr>
              <a:xfrm>
                <a:off x="7531774" y="1910010"/>
                <a:ext cx="345864" cy="440549"/>
              </a:xfrm>
              <a:custGeom>
                <a:avLst/>
                <a:gdLst/>
                <a:ahLst/>
                <a:cxnLst/>
                <a:rect l="l" t="t" r="r" b="b"/>
                <a:pathLst>
                  <a:path w="5081" h="6472" extrusionOk="0">
                    <a:moveTo>
                      <a:pt x="4002" y="1"/>
                    </a:moveTo>
                    <a:cubicBezTo>
                      <a:pt x="3897" y="1"/>
                      <a:pt x="3806" y="24"/>
                      <a:pt x="3748" y="73"/>
                    </a:cubicBezTo>
                    <a:cubicBezTo>
                      <a:pt x="3472" y="303"/>
                      <a:pt x="3976" y="4658"/>
                      <a:pt x="734" y="4658"/>
                    </a:cubicBezTo>
                    <a:cubicBezTo>
                      <a:pt x="532" y="4658"/>
                      <a:pt x="315" y="4641"/>
                      <a:pt x="82" y="4605"/>
                    </a:cubicBezTo>
                    <a:cubicBezTo>
                      <a:pt x="81" y="4605"/>
                      <a:pt x="80" y="4605"/>
                      <a:pt x="79" y="4605"/>
                    </a:cubicBezTo>
                    <a:cubicBezTo>
                      <a:pt x="1" y="4605"/>
                      <a:pt x="59" y="5073"/>
                      <a:pt x="311" y="5538"/>
                    </a:cubicBezTo>
                    <a:cubicBezTo>
                      <a:pt x="567" y="6005"/>
                      <a:pt x="1017" y="6472"/>
                      <a:pt x="1718" y="6472"/>
                    </a:cubicBezTo>
                    <a:cubicBezTo>
                      <a:pt x="2494" y="6472"/>
                      <a:pt x="3578" y="5900"/>
                      <a:pt x="5047" y="4123"/>
                    </a:cubicBezTo>
                    <a:cubicBezTo>
                      <a:pt x="5047" y="4123"/>
                      <a:pt x="4188" y="2041"/>
                      <a:pt x="4685" y="1127"/>
                    </a:cubicBezTo>
                    <a:cubicBezTo>
                      <a:pt x="5081" y="393"/>
                      <a:pt x="4428" y="1"/>
                      <a:pt x="4002"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277;p48"/>
              <p:cNvSpPr/>
              <p:nvPr/>
            </p:nvSpPr>
            <p:spPr>
              <a:xfrm>
                <a:off x="7691530" y="1853718"/>
                <a:ext cx="245801" cy="193659"/>
              </a:xfrm>
              <a:custGeom>
                <a:avLst/>
                <a:gdLst/>
                <a:ahLst/>
                <a:cxnLst/>
                <a:rect l="l" t="t" r="r" b="b"/>
                <a:pathLst>
                  <a:path w="3611" h="2845" extrusionOk="0">
                    <a:moveTo>
                      <a:pt x="2034" y="1"/>
                    </a:moveTo>
                    <a:cubicBezTo>
                      <a:pt x="1574" y="1"/>
                      <a:pt x="983" y="259"/>
                      <a:pt x="765" y="862"/>
                    </a:cubicBezTo>
                    <a:cubicBezTo>
                      <a:pt x="765" y="862"/>
                      <a:pt x="0" y="2844"/>
                      <a:pt x="952" y="2844"/>
                    </a:cubicBezTo>
                    <a:cubicBezTo>
                      <a:pt x="971" y="2844"/>
                      <a:pt x="990" y="2843"/>
                      <a:pt x="1009" y="2842"/>
                    </a:cubicBezTo>
                    <a:cubicBezTo>
                      <a:pt x="3610" y="2654"/>
                      <a:pt x="2790" y="196"/>
                      <a:pt x="2338" y="45"/>
                    </a:cubicBezTo>
                    <a:cubicBezTo>
                      <a:pt x="2249" y="16"/>
                      <a:pt x="2145" y="1"/>
                      <a:pt x="2034"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278;p48"/>
              <p:cNvSpPr/>
              <p:nvPr/>
            </p:nvSpPr>
            <p:spPr>
              <a:xfrm>
                <a:off x="7685472" y="1821862"/>
                <a:ext cx="255126" cy="217143"/>
              </a:xfrm>
              <a:custGeom>
                <a:avLst/>
                <a:gdLst/>
                <a:ahLst/>
                <a:cxnLst/>
                <a:rect l="l" t="t" r="r" b="b"/>
                <a:pathLst>
                  <a:path w="3748" h="3190" extrusionOk="0">
                    <a:moveTo>
                      <a:pt x="1805" y="1"/>
                    </a:moveTo>
                    <a:cubicBezTo>
                      <a:pt x="1648" y="1"/>
                      <a:pt x="1507" y="29"/>
                      <a:pt x="1396" y="88"/>
                    </a:cubicBezTo>
                    <a:cubicBezTo>
                      <a:pt x="841" y="389"/>
                      <a:pt x="0" y="1590"/>
                      <a:pt x="365" y="1590"/>
                    </a:cubicBezTo>
                    <a:cubicBezTo>
                      <a:pt x="366" y="1590"/>
                      <a:pt x="367" y="1590"/>
                      <a:pt x="368" y="1590"/>
                    </a:cubicBezTo>
                    <a:cubicBezTo>
                      <a:pt x="709" y="1583"/>
                      <a:pt x="1444" y="1271"/>
                      <a:pt x="1687" y="710"/>
                    </a:cubicBezTo>
                    <a:lnTo>
                      <a:pt x="1687" y="710"/>
                    </a:lnTo>
                    <a:cubicBezTo>
                      <a:pt x="1601" y="1044"/>
                      <a:pt x="1511" y="1753"/>
                      <a:pt x="2130" y="2207"/>
                    </a:cubicBezTo>
                    <a:cubicBezTo>
                      <a:pt x="2193" y="2254"/>
                      <a:pt x="2248" y="2273"/>
                      <a:pt x="2296" y="2273"/>
                    </a:cubicBezTo>
                    <a:cubicBezTo>
                      <a:pt x="2468" y="2273"/>
                      <a:pt x="2558" y="2038"/>
                      <a:pt x="2638" y="2038"/>
                    </a:cubicBezTo>
                    <a:cubicBezTo>
                      <a:pt x="2665" y="2038"/>
                      <a:pt x="2690" y="2064"/>
                      <a:pt x="2717" y="2132"/>
                    </a:cubicBezTo>
                    <a:cubicBezTo>
                      <a:pt x="2939" y="2674"/>
                      <a:pt x="2491" y="2452"/>
                      <a:pt x="2349" y="2772"/>
                    </a:cubicBezTo>
                    <a:cubicBezTo>
                      <a:pt x="2225" y="3044"/>
                      <a:pt x="2353" y="3190"/>
                      <a:pt x="2568" y="3190"/>
                    </a:cubicBezTo>
                    <a:cubicBezTo>
                      <a:pt x="2990" y="3190"/>
                      <a:pt x="3747" y="2626"/>
                      <a:pt x="3583" y="1361"/>
                    </a:cubicBezTo>
                    <a:cubicBezTo>
                      <a:pt x="3582" y="1353"/>
                      <a:pt x="3581" y="1346"/>
                      <a:pt x="3580" y="1340"/>
                    </a:cubicBezTo>
                    <a:lnTo>
                      <a:pt x="3580" y="1340"/>
                    </a:lnTo>
                    <a:cubicBezTo>
                      <a:pt x="3638" y="1554"/>
                      <a:pt x="3661" y="1625"/>
                      <a:pt x="3664" y="1625"/>
                    </a:cubicBezTo>
                    <a:cubicBezTo>
                      <a:pt x="3670" y="1625"/>
                      <a:pt x="3594" y="1318"/>
                      <a:pt x="3581" y="1318"/>
                    </a:cubicBezTo>
                    <a:lnTo>
                      <a:pt x="3581" y="1318"/>
                    </a:lnTo>
                    <a:cubicBezTo>
                      <a:pt x="3579" y="1318"/>
                      <a:pt x="3579" y="1325"/>
                      <a:pt x="3580" y="1340"/>
                    </a:cubicBezTo>
                    <a:lnTo>
                      <a:pt x="3580" y="1340"/>
                    </a:lnTo>
                    <a:cubicBezTo>
                      <a:pt x="3571" y="1306"/>
                      <a:pt x="3561" y="1267"/>
                      <a:pt x="3549" y="1225"/>
                    </a:cubicBezTo>
                    <a:cubicBezTo>
                      <a:pt x="3343" y="464"/>
                      <a:pt x="2443" y="1"/>
                      <a:pt x="180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279;p48"/>
              <p:cNvSpPr/>
              <p:nvPr/>
            </p:nvSpPr>
            <p:spPr>
              <a:xfrm>
                <a:off x="7380731" y="2325360"/>
                <a:ext cx="606572" cy="575532"/>
              </a:xfrm>
              <a:custGeom>
                <a:avLst/>
                <a:gdLst/>
                <a:ahLst/>
                <a:cxnLst/>
                <a:rect l="l" t="t" r="r" b="b"/>
                <a:pathLst>
                  <a:path w="8911" h="8455" extrusionOk="0">
                    <a:moveTo>
                      <a:pt x="4418" y="0"/>
                    </a:moveTo>
                    <a:cubicBezTo>
                      <a:pt x="3019" y="0"/>
                      <a:pt x="1581" y="540"/>
                      <a:pt x="863" y="1920"/>
                    </a:cubicBezTo>
                    <a:cubicBezTo>
                      <a:pt x="1" y="3576"/>
                      <a:pt x="2436" y="3885"/>
                      <a:pt x="2436" y="3885"/>
                    </a:cubicBezTo>
                    <a:cubicBezTo>
                      <a:pt x="1744" y="4784"/>
                      <a:pt x="1554" y="8455"/>
                      <a:pt x="2589" y="8455"/>
                    </a:cubicBezTo>
                    <a:cubicBezTo>
                      <a:pt x="2594" y="8455"/>
                      <a:pt x="2600" y="8455"/>
                      <a:pt x="2606" y="8454"/>
                    </a:cubicBezTo>
                    <a:cubicBezTo>
                      <a:pt x="4725" y="8372"/>
                      <a:pt x="6659" y="8444"/>
                      <a:pt x="6453" y="7344"/>
                    </a:cubicBezTo>
                    <a:cubicBezTo>
                      <a:pt x="5782" y="3814"/>
                      <a:pt x="8911" y="5172"/>
                      <a:pt x="7969" y="1781"/>
                    </a:cubicBezTo>
                    <a:cubicBezTo>
                      <a:pt x="7687" y="762"/>
                      <a:pt x="6080" y="0"/>
                      <a:pt x="4418" y="0"/>
                    </a:cubicBezTo>
                    <a:close/>
                  </a:path>
                </a:pathLst>
              </a:custGeom>
              <a:solidFill>
                <a:srgbClr val="FADFD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280;p48"/>
              <p:cNvSpPr/>
              <p:nvPr/>
            </p:nvSpPr>
            <p:spPr>
              <a:xfrm>
                <a:off x="7748707" y="2029741"/>
                <a:ext cx="85360" cy="90737"/>
              </a:xfrm>
              <a:custGeom>
                <a:avLst/>
                <a:gdLst/>
                <a:ahLst/>
                <a:cxnLst/>
                <a:rect l="l" t="t" r="r" b="b"/>
                <a:pathLst>
                  <a:path w="1254" h="1333" extrusionOk="0">
                    <a:moveTo>
                      <a:pt x="1194" y="0"/>
                    </a:moveTo>
                    <a:cubicBezTo>
                      <a:pt x="1126" y="34"/>
                      <a:pt x="1054" y="68"/>
                      <a:pt x="975" y="98"/>
                    </a:cubicBezTo>
                    <a:cubicBezTo>
                      <a:pt x="821" y="188"/>
                      <a:pt x="598" y="286"/>
                      <a:pt x="317" y="286"/>
                    </a:cubicBezTo>
                    <a:lnTo>
                      <a:pt x="298" y="286"/>
                    </a:lnTo>
                    <a:cubicBezTo>
                      <a:pt x="298" y="286"/>
                      <a:pt x="245" y="998"/>
                      <a:pt x="11" y="1307"/>
                    </a:cubicBezTo>
                    <a:cubicBezTo>
                      <a:pt x="0" y="1321"/>
                      <a:pt x="23" y="1333"/>
                      <a:pt x="72" y="1333"/>
                    </a:cubicBezTo>
                    <a:cubicBezTo>
                      <a:pt x="327" y="1333"/>
                      <a:pt x="1253" y="1062"/>
                      <a:pt x="1194"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281;p48"/>
              <p:cNvSpPr/>
              <p:nvPr/>
            </p:nvSpPr>
            <p:spPr>
              <a:xfrm>
                <a:off x="7815073" y="2024840"/>
                <a:ext cx="14907" cy="11572"/>
              </a:xfrm>
              <a:custGeom>
                <a:avLst/>
                <a:gdLst/>
                <a:ahLst/>
                <a:cxnLst/>
                <a:rect l="l" t="t" r="r" b="b"/>
                <a:pathLst>
                  <a:path w="219" h="170" extrusionOk="0">
                    <a:moveTo>
                      <a:pt x="214" y="1"/>
                    </a:moveTo>
                    <a:cubicBezTo>
                      <a:pt x="214" y="1"/>
                      <a:pt x="139" y="83"/>
                      <a:pt x="0" y="170"/>
                    </a:cubicBezTo>
                    <a:cubicBezTo>
                      <a:pt x="79" y="140"/>
                      <a:pt x="151" y="106"/>
                      <a:pt x="219" y="72"/>
                    </a:cubicBezTo>
                    <a:cubicBezTo>
                      <a:pt x="219" y="50"/>
                      <a:pt x="219" y="24"/>
                      <a:pt x="214"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282;p48"/>
              <p:cNvSpPr/>
              <p:nvPr/>
            </p:nvSpPr>
            <p:spPr>
              <a:xfrm>
                <a:off x="7268555" y="3001546"/>
                <a:ext cx="1320898" cy="1614961"/>
              </a:xfrm>
              <a:custGeom>
                <a:avLst/>
                <a:gdLst/>
                <a:ahLst/>
                <a:cxnLst/>
                <a:rect l="l" t="t" r="r" b="b"/>
                <a:pathLst>
                  <a:path w="19405" h="23725" extrusionOk="0">
                    <a:moveTo>
                      <a:pt x="9079" y="1"/>
                    </a:moveTo>
                    <a:cubicBezTo>
                      <a:pt x="6882" y="1"/>
                      <a:pt x="3245" y="753"/>
                      <a:pt x="3245" y="753"/>
                    </a:cubicBezTo>
                    <a:cubicBezTo>
                      <a:pt x="3245" y="753"/>
                      <a:pt x="0" y="8115"/>
                      <a:pt x="1314" y="12899"/>
                    </a:cubicBezTo>
                    <a:cubicBezTo>
                      <a:pt x="2376" y="16768"/>
                      <a:pt x="6689" y="22758"/>
                      <a:pt x="5974" y="23413"/>
                    </a:cubicBezTo>
                    <a:cubicBezTo>
                      <a:pt x="5947" y="23437"/>
                      <a:pt x="5920" y="23460"/>
                      <a:pt x="5894" y="23482"/>
                    </a:cubicBezTo>
                    <a:lnTo>
                      <a:pt x="5894" y="23482"/>
                    </a:lnTo>
                    <a:cubicBezTo>
                      <a:pt x="5785" y="23397"/>
                      <a:pt x="5677" y="23324"/>
                      <a:pt x="5525" y="23324"/>
                    </a:cubicBezTo>
                    <a:cubicBezTo>
                      <a:pt x="5485" y="23324"/>
                      <a:pt x="5441" y="23329"/>
                      <a:pt x="5394" y="23340"/>
                    </a:cubicBezTo>
                    <a:cubicBezTo>
                      <a:pt x="5008" y="23437"/>
                      <a:pt x="5067" y="23718"/>
                      <a:pt x="5356" y="23718"/>
                    </a:cubicBezTo>
                    <a:cubicBezTo>
                      <a:pt x="5492" y="23718"/>
                      <a:pt x="5679" y="23655"/>
                      <a:pt x="5894" y="23482"/>
                    </a:cubicBezTo>
                    <a:lnTo>
                      <a:pt x="5894" y="23482"/>
                    </a:lnTo>
                    <a:cubicBezTo>
                      <a:pt x="6039" y="23593"/>
                      <a:pt x="6186" y="23724"/>
                      <a:pt x="6442" y="23724"/>
                    </a:cubicBezTo>
                    <a:cubicBezTo>
                      <a:pt x="6578" y="23724"/>
                      <a:pt x="6744" y="23688"/>
                      <a:pt x="6956" y="23593"/>
                    </a:cubicBezTo>
                    <a:cubicBezTo>
                      <a:pt x="7958" y="23149"/>
                      <a:pt x="5022" y="13347"/>
                      <a:pt x="4909" y="12169"/>
                    </a:cubicBezTo>
                    <a:cubicBezTo>
                      <a:pt x="4615" y="9098"/>
                      <a:pt x="6369" y="4676"/>
                      <a:pt x="6369" y="4675"/>
                    </a:cubicBezTo>
                    <a:lnTo>
                      <a:pt x="6369" y="4675"/>
                    </a:lnTo>
                    <a:cubicBezTo>
                      <a:pt x="6369" y="4676"/>
                      <a:pt x="6049" y="11461"/>
                      <a:pt x="8176" y="12745"/>
                    </a:cubicBezTo>
                    <a:cubicBezTo>
                      <a:pt x="8766" y="13102"/>
                      <a:pt x="9723" y="13223"/>
                      <a:pt x="10809" y="13223"/>
                    </a:cubicBezTo>
                    <a:cubicBezTo>
                      <a:pt x="13114" y="13223"/>
                      <a:pt x="15999" y="12677"/>
                      <a:pt x="17175" y="12677"/>
                    </a:cubicBezTo>
                    <a:cubicBezTo>
                      <a:pt x="17439" y="12677"/>
                      <a:pt x="17617" y="12704"/>
                      <a:pt x="17683" y="12771"/>
                    </a:cubicBezTo>
                    <a:cubicBezTo>
                      <a:pt x="18087" y="13178"/>
                      <a:pt x="18074" y="13772"/>
                      <a:pt x="18401" y="13772"/>
                    </a:cubicBezTo>
                    <a:cubicBezTo>
                      <a:pt x="18483" y="13772"/>
                      <a:pt x="18586" y="13735"/>
                      <a:pt x="18722" y="13648"/>
                    </a:cubicBezTo>
                    <a:cubicBezTo>
                      <a:pt x="19404" y="13215"/>
                      <a:pt x="18851" y="12738"/>
                      <a:pt x="18320" y="12060"/>
                    </a:cubicBezTo>
                    <a:cubicBezTo>
                      <a:pt x="17785" y="11383"/>
                      <a:pt x="10355" y="10840"/>
                      <a:pt x="10475" y="9154"/>
                    </a:cubicBezTo>
                    <a:cubicBezTo>
                      <a:pt x="10592" y="7468"/>
                      <a:pt x="12572" y="1464"/>
                      <a:pt x="10502" y="226"/>
                    </a:cubicBezTo>
                    <a:cubicBezTo>
                      <a:pt x="10230" y="64"/>
                      <a:pt x="9715" y="1"/>
                      <a:pt x="9079"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283;p48"/>
              <p:cNvSpPr/>
              <p:nvPr/>
            </p:nvSpPr>
            <p:spPr>
              <a:xfrm>
                <a:off x="7524491" y="4528513"/>
                <a:ext cx="287323" cy="118578"/>
              </a:xfrm>
              <a:custGeom>
                <a:avLst/>
                <a:gdLst/>
                <a:ahLst/>
                <a:cxnLst/>
                <a:rect l="l" t="t" r="r" b="b"/>
                <a:pathLst>
                  <a:path w="4221" h="1742" extrusionOk="0">
                    <a:moveTo>
                      <a:pt x="3562" y="0"/>
                    </a:moveTo>
                    <a:cubicBezTo>
                      <a:pt x="3562" y="0"/>
                      <a:pt x="2353" y="99"/>
                      <a:pt x="2346" y="245"/>
                    </a:cubicBezTo>
                    <a:cubicBezTo>
                      <a:pt x="2312" y="1133"/>
                      <a:pt x="1" y="1435"/>
                      <a:pt x="392" y="1574"/>
                    </a:cubicBezTo>
                    <a:cubicBezTo>
                      <a:pt x="647" y="1666"/>
                      <a:pt x="2074" y="1741"/>
                      <a:pt x="3070" y="1741"/>
                    </a:cubicBezTo>
                    <a:cubicBezTo>
                      <a:pt x="3587" y="1741"/>
                      <a:pt x="3988" y="1721"/>
                      <a:pt x="4047" y="1672"/>
                    </a:cubicBezTo>
                    <a:cubicBezTo>
                      <a:pt x="4220" y="1532"/>
                      <a:pt x="3562" y="0"/>
                      <a:pt x="3562"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4" name="Google Shape;1284;p48"/>
              <p:cNvSpPr/>
              <p:nvPr/>
            </p:nvSpPr>
            <p:spPr>
              <a:xfrm>
                <a:off x="7663077" y="4561866"/>
                <a:ext cx="45743" cy="24641"/>
              </a:xfrm>
              <a:custGeom>
                <a:avLst/>
                <a:gdLst/>
                <a:ahLst/>
                <a:cxnLst/>
                <a:rect l="l" t="t" r="r" b="b"/>
                <a:pathLst>
                  <a:path w="672" h="362" extrusionOk="0">
                    <a:moveTo>
                      <a:pt x="108" y="1"/>
                    </a:moveTo>
                    <a:cubicBezTo>
                      <a:pt x="70" y="1"/>
                      <a:pt x="34" y="23"/>
                      <a:pt x="20" y="61"/>
                    </a:cubicBezTo>
                    <a:cubicBezTo>
                      <a:pt x="1" y="109"/>
                      <a:pt x="27" y="165"/>
                      <a:pt x="76" y="184"/>
                    </a:cubicBezTo>
                    <a:lnTo>
                      <a:pt x="528" y="358"/>
                    </a:lnTo>
                    <a:cubicBezTo>
                      <a:pt x="539" y="361"/>
                      <a:pt x="550" y="361"/>
                      <a:pt x="562" y="361"/>
                    </a:cubicBezTo>
                    <a:cubicBezTo>
                      <a:pt x="604" y="361"/>
                      <a:pt x="637" y="339"/>
                      <a:pt x="652" y="301"/>
                    </a:cubicBezTo>
                    <a:cubicBezTo>
                      <a:pt x="671" y="252"/>
                      <a:pt x="645" y="196"/>
                      <a:pt x="595" y="181"/>
                    </a:cubicBezTo>
                    <a:lnTo>
                      <a:pt x="144" y="7"/>
                    </a:lnTo>
                    <a:cubicBezTo>
                      <a:pt x="132" y="3"/>
                      <a:pt x="120" y="1"/>
                      <a:pt x="10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285;p48"/>
              <p:cNvSpPr/>
              <p:nvPr/>
            </p:nvSpPr>
            <p:spPr>
              <a:xfrm>
                <a:off x="7649532" y="4575412"/>
                <a:ext cx="44654" cy="39276"/>
              </a:xfrm>
              <a:custGeom>
                <a:avLst/>
                <a:gdLst/>
                <a:ahLst/>
                <a:cxnLst/>
                <a:rect l="l" t="t" r="r" b="b"/>
                <a:pathLst>
                  <a:path w="656" h="577" extrusionOk="0">
                    <a:moveTo>
                      <a:pt x="104" y="1"/>
                    </a:moveTo>
                    <a:cubicBezTo>
                      <a:pt x="78" y="1"/>
                      <a:pt x="52" y="12"/>
                      <a:pt x="35" y="34"/>
                    </a:cubicBezTo>
                    <a:cubicBezTo>
                      <a:pt x="0" y="72"/>
                      <a:pt x="4" y="133"/>
                      <a:pt x="42" y="166"/>
                    </a:cubicBezTo>
                    <a:lnTo>
                      <a:pt x="486" y="554"/>
                    </a:lnTo>
                    <a:cubicBezTo>
                      <a:pt x="505" y="569"/>
                      <a:pt x="528" y="576"/>
                      <a:pt x="546" y="576"/>
                    </a:cubicBezTo>
                    <a:cubicBezTo>
                      <a:pt x="577" y="576"/>
                      <a:pt x="599" y="565"/>
                      <a:pt x="618" y="546"/>
                    </a:cubicBezTo>
                    <a:cubicBezTo>
                      <a:pt x="655" y="505"/>
                      <a:pt x="652" y="444"/>
                      <a:pt x="610" y="411"/>
                    </a:cubicBezTo>
                    <a:lnTo>
                      <a:pt x="170" y="27"/>
                    </a:lnTo>
                    <a:cubicBezTo>
                      <a:pt x="151" y="9"/>
                      <a:pt x="127" y="1"/>
                      <a:pt x="104"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286;p48"/>
              <p:cNvSpPr/>
              <p:nvPr/>
            </p:nvSpPr>
            <p:spPr>
              <a:xfrm>
                <a:off x="7628567" y="4583920"/>
                <a:ext cx="34375" cy="46696"/>
              </a:xfrm>
              <a:custGeom>
                <a:avLst/>
                <a:gdLst/>
                <a:ahLst/>
                <a:cxnLst/>
                <a:rect l="l" t="t" r="r" b="b"/>
                <a:pathLst>
                  <a:path w="505" h="686" extrusionOk="0">
                    <a:moveTo>
                      <a:pt x="109" y="1"/>
                    </a:moveTo>
                    <a:cubicBezTo>
                      <a:pt x="92" y="1"/>
                      <a:pt x="75" y="6"/>
                      <a:pt x="60" y="15"/>
                    </a:cubicBezTo>
                    <a:cubicBezTo>
                      <a:pt x="15" y="41"/>
                      <a:pt x="0" y="98"/>
                      <a:pt x="26" y="143"/>
                    </a:cubicBezTo>
                    <a:lnTo>
                      <a:pt x="316" y="635"/>
                    </a:lnTo>
                    <a:cubicBezTo>
                      <a:pt x="335" y="666"/>
                      <a:pt x="365" y="685"/>
                      <a:pt x="399" y="685"/>
                    </a:cubicBezTo>
                    <a:cubicBezTo>
                      <a:pt x="414" y="685"/>
                      <a:pt x="429" y="677"/>
                      <a:pt x="444" y="670"/>
                    </a:cubicBezTo>
                    <a:cubicBezTo>
                      <a:pt x="489" y="644"/>
                      <a:pt x="504" y="583"/>
                      <a:pt x="478" y="541"/>
                    </a:cubicBezTo>
                    <a:lnTo>
                      <a:pt x="188" y="48"/>
                    </a:lnTo>
                    <a:cubicBezTo>
                      <a:pt x="171" y="17"/>
                      <a:pt x="140" y="1"/>
                      <a:pt x="10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287;p48"/>
              <p:cNvSpPr/>
              <p:nvPr/>
            </p:nvSpPr>
            <p:spPr>
              <a:xfrm>
                <a:off x="8460222" y="3792631"/>
                <a:ext cx="136072" cy="248864"/>
              </a:xfrm>
              <a:custGeom>
                <a:avLst/>
                <a:gdLst/>
                <a:ahLst/>
                <a:cxnLst/>
                <a:rect l="l" t="t" r="r" b="b"/>
                <a:pathLst>
                  <a:path w="1999" h="3656" extrusionOk="0">
                    <a:moveTo>
                      <a:pt x="1609" y="0"/>
                    </a:moveTo>
                    <a:cubicBezTo>
                      <a:pt x="1114" y="0"/>
                      <a:pt x="158" y="190"/>
                      <a:pt x="158" y="190"/>
                    </a:cubicBezTo>
                    <a:cubicBezTo>
                      <a:pt x="158" y="190"/>
                      <a:pt x="0" y="1394"/>
                      <a:pt x="143" y="1428"/>
                    </a:cubicBezTo>
                    <a:cubicBezTo>
                      <a:pt x="944" y="1635"/>
                      <a:pt x="838" y="3655"/>
                      <a:pt x="994" y="3655"/>
                    </a:cubicBezTo>
                    <a:cubicBezTo>
                      <a:pt x="1006" y="3655"/>
                      <a:pt x="1019" y="3644"/>
                      <a:pt x="1035" y="3619"/>
                    </a:cubicBezTo>
                    <a:cubicBezTo>
                      <a:pt x="1253" y="3268"/>
                      <a:pt x="1998" y="265"/>
                      <a:pt x="1893" y="65"/>
                    </a:cubicBezTo>
                    <a:cubicBezTo>
                      <a:pt x="1869" y="18"/>
                      <a:pt x="1761" y="0"/>
                      <a:pt x="1609"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288;p48"/>
              <p:cNvSpPr/>
              <p:nvPr/>
            </p:nvSpPr>
            <p:spPr>
              <a:xfrm>
                <a:off x="8482208" y="3873836"/>
                <a:ext cx="32878" cy="40910"/>
              </a:xfrm>
              <a:custGeom>
                <a:avLst/>
                <a:gdLst/>
                <a:ahLst/>
                <a:cxnLst/>
                <a:rect l="l" t="t" r="r" b="b"/>
                <a:pathLst>
                  <a:path w="483" h="601" extrusionOk="0">
                    <a:moveTo>
                      <a:pt x="374" y="1"/>
                    </a:moveTo>
                    <a:cubicBezTo>
                      <a:pt x="343" y="1"/>
                      <a:pt x="313" y="16"/>
                      <a:pt x="294" y="43"/>
                    </a:cubicBezTo>
                    <a:lnTo>
                      <a:pt x="30" y="453"/>
                    </a:lnTo>
                    <a:cubicBezTo>
                      <a:pt x="1" y="494"/>
                      <a:pt x="16" y="555"/>
                      <a:pt x="57" y="585"/>
                    </a:cubicBezTo>
                    <a:cubicBezTo>
                      <a:pt x="76" y="593"/>
                      <a:pt x="91" y="600"/>
                      <a:pt x="110" y="600"/>
                    </a:cubicBezTo>
                    <a:cubicBezTo>
                      <a:pt x="140" y="600"/>
                      <a:pt x="170" y="585"/>
                      <a:pt x="189" y="555"/>
                    </a:cubicBezTo>
                    <a:lnTo>
                      <a:pt x="452" y="148"/>
                    </a:lnTo>
                    <a:cubicBezTo>
                      <a:pt x="482" y="103"/>
                      <a:pt x="471" y="46"/>
                      <a:pt x="426" y="17"/>
                    </a:cubicBezTo>
                    <a:cubicBezTo>
                      <a:pt x="410" y="6"/>
                      <a:pt x="392" y="1"/>
                      <a:pt x="374"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9" name="Google Shape;1289;p48"/>
              <p:cNvSpPr/>
              <p:nvPr/>
            </p:nvSpPr>
            <p:spPr>
              <a:xfrm>
                <a:off x="8492758" y="3894052"/>
                <a:ext cx="46628" cy="36758"/>
              </a:xfrm>
              <a:custGeom>
                <a:avLst/>
                <a:gdLst/>
                <a:ahLst/>
                <a:cxnLst/>
                <a:rect l="l" t="t" r="r" b="b"/>
                <a:pathLst>
                  <a:path w="685" h="540" extrusionOk="0">
                    <a:moveTo>
                      <a:pt x="579" y="1"/>
                    </a:moveTo>
                    <a:cubicBezTo>
                      <a:pt x="560" y="1"/>
                      <a:pt x="540" y="7"/>
                      <a:pt x="523" y="20"/>
                    </a:cubicBezTo>
                    <a:lnTo>
                      <a:pt x="53" y="371"/>
                    </a:lnTo>
                    <a:cubicBezTo>
                      <a:pt x="11" y="401"/>
                      <a:pt x="0" y="461"/>
                      <a:pt x="34" y="503"/>
                    </a:cubicBezTo>
                    <a:cubicBezTo>
                      <a:pt x="53" y="529"/>
                      <a:pt x="79" y="540"/>
                      <a:pt x="109" y="540"/>
                    </a:cubicBezTo>
                    <a:cubicBezTo>
                      <a:pt x="128" y="540"/>
                      <a:pt x="150" y="536"/>
                      <a:pt x="165" y="522"/>
                    </a:cubicBezTo>
                    <a:lnTo>
                      <a:pt x="636" y="171"/>
                    </a:lnTo>
                    <a:cubicBezTo>
                      <a:pt x="678" y="141"/>
                      <a:pt x="685" y="81"/>
                      <a:pt x="655" y="39"/>
                    </a:cubicBezTo>
                    <a:cubicBezTo>
                      <a:pt x="637" y="14"/>
                      <a:pt x="608" y="1"/>
                      <a:pt x="57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290;p48"/>
              <p:cNvSpPr/>
              <p:nvPr/>
            </p:nvSpPr>
            <p:spPr>
              <a:xfrm>
                <a:off x="8496774" y="3927814"/>
                <a:ext cx="51597" cy="25322"/>
              </a:xfrm>
              <a:custGeom>
                <a:avLst/>
                <a:gdLst/>
                <a:ahLst/>
                <a:cxnLst/>
                <a:rect l="l" t="t" r="r" b="b"/>
                <a:pathLst>
                  <a:path w="758" h="372" extrusionOk="0">
                    <a:moveTo>
                      <a:pt x="651" y="1"/>
                    </a:moveTo>
                    <a:cubicBezTo>
                      <a:pt x="640" y="1"/>
                      <a:pt x="630" y="3"/>
                      <a:pt x="619" y="7"/>
                    </a:cubicBezTo>
                    <a:lnTo>
                      <a:pt x="77" y="187"/>
                    </a:lnTo>
                    <a:cubicBezTo>
                      <a:pt x="28" y="202"/>
                      <a:pt x="1" y="259"/>
                      <a:pt x="16" y="308"/>
                    </a:cubicBezTo>
                    <a:cubicBezTo>
                      <a:pt x="31" y="345"/>
                      <a:pt x="65" y="372"/>
                      <a:pt x="106" y="372"/>
                    </a:cubicBezTo>
                    <a:cubicBezTo>
                      <a:pt x="114" y="372"/>
                      <a:pt x="125" y="372"/>
                      <a:pt x="136" y="368"/>
                    </a:cubicBezTo>
                    <a:lnTo>
                      <a:pt x="678" y="187"/>
                    </a:lnTo>
                    <a:cubicBezTo>
                      <a:pt x="728" y="168"/>
                      <a:pt x="758" y="116"/>
                      <a:pt x="739" y="66"/>
                    </a:cubicBezTo>
                    <a:cubicBezTo>
                      <a:pt x="727" y="28"/>
                      <a:pt x="691" y="1"/>
                      <a:pt x="651"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291;p48"/>
              <p:cNvSpPr/>
              <p:nvPr/>
            </p:nvSpPr>
            <p:spPr>
              <a:xfrm>
                <a:off x="7378485" y="2737443"/>
                <a:ext cx="641083" cy="473018"/>
              </a:xfrm>
              <a:custGeom>
                <a:avLst/>
                <a:gdLst/>
                <a:ahLst/>
                <a:cxnLst/>
                <a:rect l="l" t="t" r="r" b="b"/>
                <a:pathLst>
                  <a:path w="9418" h="6949" extrusionOk="0">
                    <a:moveTo>
                      <a:pt x="4302" y="1"/>
                    </a:moveTo>
                    <a:cubicBezTo>
                      <a:pt x="2998" y="1"/>
                      <a:pt x="1828" y="507"/>
                      <a:pt x="1894" y="745"/>
                    </a:cubicBezTo>
                    <a:cubicBezTo>
                      <a:pt x="1995" y="1128"/>
                      <a:pt x="0" y="6774"/>
                      <a:pt x="501" y="6940"/>
                    </a:cubicBezTo>
                    <a:cubicBezTo>
                      <a:pt x="517" y="6945"/>
                      <a:pt x="543" y="6948"/>
                      <a:pt x="577" y="6948"/>
                    </a:cubicBezTo>
                    <a:cubicBezTo>
                      <a:pt x="1555" y="6948"/>
                      <a:pt x="9418" y="4655"/>
                      <a:pt x="9418" y="4655"/>
                    </a:cubicBezTo>
                    <a:cubicBezTo>
                      <a:pt x="9418" y="4655"/>
                      <a:pt x="8308" y="2235"/>
                      <a:pt x="6606" y="756"/>
                    </a:cubicBezTo>
                    <a:cubicBezTo>
                      <a:pt x="5958" y="193"/>
                      <a:pt x="5104" y="1"/>
                      <a:pt x="4302"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292;p48"/>
              <p:cNvSpPr/>
              <p:nvPr/>
            </p:nvSpPr>
            <p:spPr>
              <a:xfrm>
                <a:off x="7246297" y="3001751"/>
                <a:ext cx="1138947" cy="1361876"/>
              </a:xfrm>
              <a:custGeom>
                <a:avLst/>
                <a:gdLst/>
                <a:ahLst/>
                <a:cxnLst/>
                <a:rect l="l" t="t" r="r" b="b"/>
                <a:pathLst>
                  <a:path w="16732" h="20007" extrusionOk="0">
                    <a:moveTo>
                      <a:pt x="10824" y="1"/>
                    </a:moveTo>
                    <a:cubicBezTo>
                      <a:pt x="10536" y="1"/>
                      <a:pt x="7614" y="1439"/>
                      <a:pt x="6102" y="1439"/>
                    </a:cubicBezTo>
                    <a:cubicBezTo>
                      <a:pt x="6098" y="1439"/>
                      <a:pt x="6094" y="1439"/>
                      <a:pt x="6091" y="1439"/>
                    </a:cubicBezTo>
                    <a:cubicBezTo>
                      <a:pt x="4573" y="1431"/>
                      <a:pt x="2913" y="306"/>
                      <a:pt x="2913" y="306"/>
                    </a:cubicBezTo>
                    <a:cubicBezTo>
                      <a:pt x="1894" y="1198"/>
                      <a:pt x="0" y="8003"/>
                      <a:pt x="467" y="10725"/>
                    </a:cubicBezTo>
                    <a:cubicBezTo>
                      <a:pt x="933" y="13446"/>
                      <a:pt x="4302" y="19548"/>
                      <a:pt x="4908" y="19913"/>
                    </a:cubicBezTo>
                    <a:cubicBezTo>
                      <a:pt x="5016" y="19978"/>
                      <a:pt x="5135" y="20006"/>
                      <a:pt x="5260" y="20006"/>
                    </a:cubicBezTo>
                    <a:cubicBezTo>
                      <a:pt x="5839" y="20006"/>
                      <a:pt x="6538" y="19395"/>
                      <a:pt x="6798" y="19036"/>
                    </a:cubicBezTo>
                    <a:cubicBezTo>
                      <a:pt x="7114" y="18599"/>
                      <a:pt x="5352" y="13118"/>
                      <a:pt x="5236" y="12166"/>
                    </a:cubicBezTo>
                    <a:cubicBezTo>
                      <a:pt x="5151" y="11494"/>
                      <a:pt x="5741" y="8413"/>
                      <a:pt x="6095" y="6659"/>
                    </a:cubicBezTo>
                    <a:lnTo>
                      <a:pt x="6095" y="6659"/>
                    </a:lnTo>
                    <a:cubicBezTo>
                      <a:pt x="5920" y="8118"/>
                      <a:pt x="6020" y="10620"/>
                      <a:pt x="8111" y="12738"/>
                    </a:cubicBezTo>
                    <a:cubicBezTo>
                      <a:pt x="8593" y="13226"/>
                      <a:pt x="9680" y="13387"/>
                      <a:pt x="10912" y="13387"/>
                    </a:cubicBezTo>
                    <a:cubicBezTo>
                      <a:pt x="13332" y="13387"/>
                      <a:pt x="16311" y="12764"/>
                      <a:pt x="16358" y="12764"/>
                    </a:cubicBezTo>
                    <a:cubicBezTo>
                      <a:pt x="16434" y="12761"/>
                      <a:pt x="16731" y="11458"/>
                      <a:pt x="16362" y="11380"/>
                    </a:cubicBezTo>
                    <a:cubicBezTo>
                      <a:pt x="15997" y="11305"/>
                      <a:pt x="12128" y="10314"/>
                      <a:pt x="11334" y="9927"/>
                    </a:cubicBezTo>
                    <a:cubicBezTo>
                      <a:pt x="10543" y="9538"/>
                      <a:pt x="11770" y="6332"/>
                      <a:pt x="12022" y="4145"/>
                    </a:cubicBezTo>
                    <a:cubicBezTo>
                      <a:pt x="12270" y="1958"/>
                      <a:pt x="11092" y="20"/>
                      <a:pt x="10829" y="1"/>
                    </a:cubicBezTo>
                    <a:cubicBezTo>
                      <a:pt x="10827" y="1"/>
                      <a:pt x="10826" y="1"/>
                      <a:pt x="1082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48"/>
              <p:cNvSpPr/>
              <p:nvPr/>
            </p:nvSpPr>
            <p:spPr>
              <a:xfrm>
                <a:off x="7411498" y="2190586"/>
                <a:ext cx="643670" cy="654970"/>
              </a:xfrm>
              <a:custGeom>
                <a:avLst/>
                <a:gdLst/>
                <a:ahLst/>
                <a:cxnLst/>
                <a:rect l="l" t="t" r="r" b="b"/>
                <a:pathLst>
                  <a:path w="9456" h="9622" extrusionOk="0">
                    <a:moveTo>
                      <a:pt x="4138" y="1"/>
                    </a:moveTo>
                    <a:lnTo>
                      <a:pt x="4138" y="1"/>
                    </a:lnTo>
                    <a:cubicBezTo>
                      <a:pt x="3501" y="276"/>
                      <a:pt x="2331" y="306"/>
                      <a:pt x="2331" y="306"/>
                    </a:cubicBezTo>
                    <a:cubicBezTo>
                      <a:pt x="2496" y="1067"/>
                      <a:pt x="0" y="3799"/>
                      <a:pt x="223" y="4781"/>
                    </a:cubicBezTo>
                    <a:cubicBezTo>
                      <a:pt x="448" y="5764"/>
                      <a:pt x="1796" y="5835"/>
                      <a:pt x="1796" y="5835"/>
                    </a:cubicBezTo>
                    <a:cubicBezTo>
                      <a:pt x="1796" y="5835"/>
                      <a:pt x="999" y="9283"/>
                      <a:pt x="1261" y="9531"/>
                    </a:cubicBezTo>
                    <a:cubicBezTo>
                      <a:pt x="1332" y="9598"/>
                      <a:pt x="1775" y="9622"/>
                      <a:pt x="2380" y="9622"/>
                    </a:cubicBezTo>
                    <a:cubicBezTo>
                      <a:pt x="3999" y="9622"/>
                      <a:pt x="6787" y="9449"/>
                      <a:pt x="6787" y="9449"/>
                    </a:cubicBezTo>
                    <a:cubicBezTo>
                      <a:pt x="6001" y="7314"/>
                      <a:pt x="7543" y="6181"/>
                      <a:pt x="7740" y="5165"/>
                    </a:cubicBezTo>
                    <a:cubicBezTo>
                      <a:pt x="7939" y="4149"/>
                      <a:pt x="9456" y="1036"/>
                      <a:pt x="9456" y="1036"/>
                    </a:cubicBezTo>
                    <a:lnTo>
                      <a:pt x="8432" y="874"/>
                    </a:lnTo>
                    <a:cubicBezTo>
                      <a:pt x="7412" y="716"/>
                      <a:pt x="7130" y="5"/>
                      <a:pt x="7130" y="5"/>
                    </a:cubicBezTo>
                    <a:cubicBezTo>
                      <a:pt x="7130" y="5"/>
                      <a:pt x="6249" y="1202"/>
                      <a:pt x="5154" y="1348"/>
                    </a:cubicBezTo>
                    <a:cubicBezTo>
                      <a:pt x="5101" y="1356"/>
                      <a:pt x="5051" y="1359"/>
                      <a:pt x="5004" y="1359"/>
                    </a:cubicBezTo>
                    <a:cubicBezTo>
                      <a:pt x="4063" y="1359"/>
                      <a:pt x="4138" y="1"/>
                      <a:pt x="4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294;p48"/>
              <p:cNvSpPr/>
              <p:nvPr/>
            </p:nvSpPr>
            <p:spPr>
              <a:xfrm>
                <a:off x="6993901" y="1456610"/>
                <a:ext cx="699283" cy="1002603"/>
              </a:xfrm>
              <a:custGeom>
                <a:avLst/>
                <a:gdLst/>
                <a:ahLst/>
                <a:cxnLst/>
                <a:rect l="l" t="t" r="r" b="b"/>
                <a:pathLst>
                  <a:path w="10273" h="14729" extrusionOk="0">
                    <a:moveTo>
                      <a:pt x="2404" y="0"/>
                    </a:moveTo>
                    <a:cubicBezTo>
                      <a:pt x="1972" y="0"/>
                      <a:pt x="1337" y="391"/>
                      <a:pt x="1337" y="391"/>
                    </a:cubicBezTo>
                    <a:cubicBezTo>
                      <a:pt x="1024" y="557"/>
                      <a:pt x="1" y="3474"/>
                      <a:pt x="1969" y="9896"/>
                    </a:cubicBezTo>
                    <a:cubicBezTo>
                      <a:pt x="3422" y="14645"/>
                      <a:pt x="6546" y="14683"/>
                      <a:pt x="7280" y="14729"/>
                    </a:cubicBezTo>
                    <a:cubicBezTo>
                      <a:pt x="7284" y="14729"/>
                      <a:pt x="7289" y="14729"/>
                      <a:pt x="7294" y="14729"/>
                    </a:cubicBezTo>
                    <a:cubicBezTo>
                      <a:pt x="8045" y="14729"/>
                      <a:pt x="10273" y="10784"/>
                      <a:pt x="10273" y="10784"/>
                    </a:cubicBezTo>
                    <a:cubicBezTo>
                      <a:pt x="10273" y="10784"/>
                      <a:pt x="7789" y="8902"/>
                      <a:pt x="5695" y="6662"/>
                    </a:cubicBezTo>
                    <a:cubicBezTo>
                      <a:pt x="4386" y="5262"/>
                      <a:pt x="3023" y="561"/>
                      <a:pt x="2725" y="139"/>
                    </a:cubicBezTo>
                    <a:cubicBezTo>
                      <a:pt x="2655" y="39"/>
                      <a:pt x="2540" y="0"/>
                      <a:pt x="240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5" name="Google Shape;1295;p48"/>
              <p:cNvSpPr/>
              <p:nvPr/>
            </p:nvSpPr>
            <p:spPr>
              <a:xfrm>
                <a:off x="7838829" y="2260696"/>
                <a:ext cx="709085" cy="686282"/>
              </a:xfrm>
              <a:custGeom>
                <a:avLst/>
                <a:gdLst/>
                <a:ahLst/>
                <a:cxnLst/>
                <a:rect l="l" t="t" r="r" b="b"/>
                <a:pathLst>
                  <a:path w="10417" h="10082" extrusionOk="0">
                    <a:moveTo>
                      <a:pt x="3261" y="0"/>
                    </a:moveTo>
                    <a:cubicBezTo>
                      <a:pt x="3208" y="0"/>
                      <a:pt x="3178" y="6"/>
                      <a:pt x="3178" y="6"/>
                    </a:cubicBezTo>
                    <a:cubicBezTo>
                      <a:pt x="3178" y="6"/>
                      <a:pt x="1853" y="2803"/>
                      <a:pt x="1416" y="3876"/>
                    </a:cubicBezTo>
                    <a:cubicBezTo>
                      <a:pt x="1" y="7370"/>
                      <a:pt x="2862" y="10081"/>
                      <a:pt x="5950" y="10081"/>
                    </a:cubicBezTo>
                    <a:cubicBezTo>
                      <a:pt x="6295" y="10081"/>
                      <a:pt x="6642" y="10047"/>
                      <a:pt x="6987" y="9977"/>
                    </a:cubicBezTo>
                    <a:cubicBezTo>
                      <a:pt x="10417" y="9277"/>
                      <a:pt x="9355" y="2603"/>
                      <a:pt x="9272" y="1934"/>
                    </a:cubicBezTo>
                    <a:cubicBezTo>
                      <a:pt x="9231" y="1592"/>
                      <a:pt x="8790" y="1479"/>
                      <a:pt x="8359" y="1479"/>
                    </a:cubicBezTo>
                    <a:cubicBezTo>
                      <a:pt x="7944" y="1479"/>
                      <a:pt x="7538" y="1583"/>
                      <a:pt x="7507" y="1689"/>
                    </a:cubicBezTo>
                    <a:cubicBezTo>
                      <a:pt x="7446" y="1903"/>
                      <a:pt x="6840" y="5452"/>
                      <a:pt x="6381" y="5916"/>
                    </a:cubicBezTo>
                    <a:cubicBezTo>
                      <a:pt x="6358" y="5939"/>
                      <a:pt x="6333" y="5951"/>
                      <a:pt x="6308" y="5951"/>
                    </a:cubicBezTo>
                    <a:cubicBezTo>
                      <a:pt x="5829" y="5951"/>
                      <a:pt x="5002" y="1976"/>
                      <a:pt x="4484" y="951"/>
                    </a:cubicBezTo>
                    <a:cubicBezTo>
                      <a:pt x="4045" y="87"/>
                      <a:pt x="3473" y="0"/>
                      <a:pt x="326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6" name="Google Shape;1296;p48"/>
              <p:cNvSpPr/>
              <p:nvPr/>
            </p:nvSpPr>
            <p:spPr>
              <a:xfrm>
                <a:off x="7364871" y="2461700"/>
                <a:ext cx="804860" cy="732025"/>
              </a:xfrm>
              <a:custGeom>
                <a:avLst/>
                <a:gdLst/>
                <a:ahLst/>
                <a:cxnLst/>
                <a:rect l="l" t="t" r="r" b="b"/>
                <a:pathLst>
                  <a:path w="11824" h="10754" extrusionOk="0">
                    <a:moveTo>
                      <a:pt x="7506" y="1"/>
                    </a:moveTo>
                    <a:cubicBezTo>
                      <a:pt x="5734" y="1"/>
                      <a:pt x="2481" y="1852"/>
                      <a:pt x="2481" y="1852"/>
                    </a:cubicBezTo>
                    <a:cubicBezTo>
                      <a:pt x="2481" y="1852"/>
                      <a:pt x="2086" y="5266"/>
                      <a:pt x="1243" y="6451"/>
                    </a:cubicBezTo>
                    <a:cubicBezTo>
                      <a:pt x="396" y="7641"/>
                      <a:pt x="1" y="9516"/>
                      <a:pt x="404" y="9587"/>
                    </a:cubicBezTo>
                    <a:cubicBezTo>
                      <a:pt x="404" y="9587"/>
                      <a:pt x="2774" y="10753"/>
                      <a:pt x="5511" y="10753"/>
                    </a:cubicBezTo>
                    <a:cubicBezTo>
                      <a:pt x="7058" y="10753"/>
                      <a:pt x="8722" y="10381"/>
                      <a:pt x="10141" y="9215"/>
                    </a:cubicBezTo>
                    <a:cubicBezTo>
                      <a:pt x="11824" y="7829"/>
                      <a:pt x="8161" y="4419"/>
                      <a:pt x="8605" y="1265"/>
                    </a:cubicBezTo>
                    <a:cubicBezTo>
                      <a:pt x="8738" y="330"/>
                      <a:pt x="8254" y="1"/>
                      <a:pt x="750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7" name="Google Shape;1297;p48"/>
              <p:cNvSpPr/>
              <p:nvPr/>
            </p:nvSpPr>
            <p:spPr>
              <a:xfrm>
                <a:off x="7612230" y="2150085"/>
                <a:ext cx="399367" cy="186035"/>
              </a:xfrm>
              <a:custGeom>
                <a:avLst/>
                <a:gdLst/>
                <a:ahLst/>
                <a:cxnLst/>
                <a:rect l="l" t="t" r="r" b="b"/>
                <a:pathLst>
                  <a:path w="5867" h="2733" extrusionOk="0">
                    <a:moveTo>
                      <a:pt x="758" y="1"/>
                    </a:moveTo>
                    <a:cubicBezTo>
                      <a:pt x="126" y="1"/>
                      <a:pt x="0" y="834"/>
                      <a:pt x="379" y="1951"/>
                    </a:cubicBezTo>
                    <a:cubicBezTo>
                      <a:pt x="576" y="2537"/>
                      <a:pt x="1283" y="2733"/>
                      <a:pt x="2100" y="2733"/>
                    </a:cubicBezTo>
                    <a:cubicBezTo>
                      <a:pt x="3037" y="2733"/>
                      <a:pt x="4118" y="2475"/>
                      <a:pt x="4742" y="2252"/>
                    </a:cubicBezTo>
                    <a:cubicBezTo>
                      <a:pt x="5866" y="1848"/>
                      <a:pt x="5308" y="596"/>
                      <a:pt x="4286" y="596"/>
                    </a:cubicBezTo>
                    <a:cubicBezTo>
                      <a:pt x="4252" y="596"/>
                      <a:pt x="4216" y="597"/>
                      <a:pt x="4181" y="600"/>
                    </a:cubicBezTo>
                    <a:cubicBezTo>
                      <a:pt x="4108" y="606"/>
                      <a:pt x="4031" y="609"/>
                      <a:pt x="3950" y="609"/>
                    </a:cubicBezTo>
                    <a:cubicBezTo>
                      <a:pt x="2824" y="609"/>
                      <a:pt x="1012" y="39"/>
                      <a:pt x="1012" y="39"/>
                    </a:cubicBezTo>
                    <a:cubicBezTo>
                      <a:pt x="920" y="13"/>
                      <a:pt x="835" y="1"/>
                      <a:pt x="75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8" name="Google Shape;1298;p48"/>
              <p:cNvSpPr/>
              <p:nvPr/>
            </p:nvSpPr>
            <p:spPr>
              <a:xfrm>
                <a:off x="7756875" y="2213388"/>
                <a:ext cx="310603" cy="892057"/>
              </a:xfrm>
              <a:custGeom>
                <a:avLst/>
                <a:gdLst/>
                <a:ahLst/>
                <a:cxnLst/>
                <a:rect l="l" t="t" r="r" b="b"/>
                <a:pathLst>
                  <a:path w="4563" h="13105" extrusionOk="0">
                    <a:moveTo>
                      <a:pt x="1614" y="1"/>
                    </a:moveTo>
                    <a:cubicBezTo>
                      <a:pt x="1053" y="1"/>
                      <a:pt x="323" y="77"/>
                      <a:pt x="80" y="449"/>
                    </a:cubicBezTo>
                    <a:cubicBezTo>
                      <a:pt x="80" y="449"/>
                      <a:pt x="1" y="10518"/>
                      <a:pt x="1077" y="12430"/>
                    </a:cubicBezTo>
                    <a:cubicBezTo>
                      <a:pt x="1354" y="12922"/>
                      <a:pt x="1719" y="13105"/>
                      <a:pt x="2109" y="13105"/>
                    </a:cubicBezTo>
                    <a:cubicBezTo>
                      <a:pt x="3234" y="13105"/>
                      <a:pt x="4563" y="11583"/>
                      <a:pt x="4563" y="11583"/>
                    </a:cubicBezTo>
                    <a:cubicBezTo>
                      <a:pt x="4563" y="11583"/>
                      <a:pt x="2342" y="7992"/>
                      <a:pt x="2248" y="4913"/>
                    </a:cubicBezTo>
                    <a:cubicBezTo>
                      <a:pt x="2153" y="1834"/>
                      <a:pt x="2320" y="39"/>
                      <a:pt x="2320" y="39"/>
                    </a:cubicBezTo>
                    <a:cubicBezTo>
                      <a:pt x="2320" y="39"/>
                      <a:pt x="2008" y="1"/>
                      <a:pt x="161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9" name="Google Shape;1299;p48"/>
              <p:cNvSpPr/>
              <p:nvPr/>
            </p:nvSpPr>
            <p:spPr>
              <a:xfrm>
                <a:off x="7302929" y="3174507"/>
                <a:ext cx="1047461" cy="1117914"/>
              </a:xfrm>
              <a:custGeom>
                <a:avLst/>
                <a:gdLst/>
                <a:ahLst/>
                <a:cxnLst/>
                <a:rect l="l" t="t" r="r" b="b"/>
                <a:pathLst>
                  <a:path w="15388" h="16423" extrusionOk="0">
                    <a:moveTo>
                      <a:pt x="2246" y="0"/>
                    </a:moveTo>
                    <a:cubicBezTo>
                      <a:pt x="1806" y="0"/>
                      <a:pt x="0" y="5283"/>
                      <a:pt x="165" y="7467"/>
                    </a:cubicBezTo>
                    <a:cubicBezTo>
                      <a:pt x="331" y="9700"/>
                      <a:pt x="3410" y="15523"/>
                      <a:pt x="3602" y="16072"/>
                    </a:cubicBezTo>
                    <a:cubicBezTo>
                      <a:pt x="3688" y="16321"/>
                      <a:pt x="3753" y="16422"/>
                      <a:pt x="3870" y="16422"/>
                    </a:cubicBezTo>
                    <a:cubicBezTo>
                      <a:pt x="4009" y="16422"/>
                      <a:pt x="4222" y="16279"/>
                      <a:pt x="4633" y="16072"/>
                    </a:cubicBezTo>
                    <a:cubicBezTo>
                      <a:pt x="5394" y="15692"/>
                      <a:pt x="3199" y="10464"/>
                      <a:pt x="3286" y="10084"/>
                    </a:cubicBezTo>
                    <a:cubicBezTo>
                      <a:pt x="3313" y="9957"/>
                      <a:pt x="3261" y="9919"/>
                      <a:pt x="3175" y="9919"/>
                    </a:cubicBezTo>
                    <a:cubicBezTo>
                      <a:pt x="3050" y="9919"/>
                      <a:pt x="2853" y="9998"/>
                      <a:pt x="2722" y="9998"/>
                    </a:cubicBezTo>
                    <a:cubicBezTo>
                      <a:pt x="2672" y="9998"/>
                      <a:pt x="2632" y="9986"/>
                      <a:pt x="2608" y="9955"/>
                    </a:cubicBezTo>
                    <a:cubicBezTo>
                      <a:pt x="2484" y="9790"/>
                      <a:pt x="3410" y="9832"/>
                      <a:pt x="3075" y="8800"/>
                    </a:cubicBezTo>
                    <a:cubicBezTo>
                      <a:pt x="2736" y="7773"/>
                      <a:pt x="3591" y="3463"/>
                      <a:pt x="4885" y="3128"/>
                    </a:cubicBezTo>
                    <a:cubicBezTo>
                      <a:pt x="4923" y="3118"/>
                      <a:pt x="4960" y="3113"/>
                      <a:pt x="4994" y="3113"/>
                    </a:cubicBezTo>
                    <a:cubicBezTo>
                      <a:pt x="6006" y="3113"/>
                      <a:pt x="5682" y="7197"/>
                      <a:pt x="7291" y="9083"/>
                    </a:cubicBezTo>
                    <a:cubicBezTo>
                      <a:pt x="8119" y="10056"/>
                      <a:pt x="11574" y="10249"/>
                      <a:pt x="13384" y="10249"/>
                    </a:cubicBezTo>
                    <a:cubicBezTo>
                      <a:pt x="13933" y="10249"/>
                      <a:pt x="14330" y="10231"/>
                      <a:pt x="14457" y="10212"/>
                    </a:cubicBezTo>
                    <a:cubicBezTo>
                      <a:pt x="15007" y="10125"/>
                      <a:pt x="15387" y="9451"/>
                      <a:pt x="14755" y="9327"/>
                    </a:cubicBezTo>
                    <a:cubicBezTo>
                      <a:pt x="14122" y="9199"/>
                      <a:pt x="10159" y="8356"/>
                      <a:pt x="9956" y="8270"/>
                    </a:cubicBezTo>
                    <a:cubicBezTo>
                      <a:pt x="9938" y="8262"/>
                      <a:pt x="9917" y="8259"/>
                      <a:pt x="9896" y="8259"/>
                    </a:cubicBezTo>
                    <a:cubicBezTo>
                      <a:pt x="9673" y="8259"/>
                      <a:pt x="9289" y="8608"/>
                      <a:pt x="9289" y="8608"/>
                    </a:cubicBezTo>
                    <a:cubicBezTo>
                      <a:pt x="9289" y="8608"/>
                      <a:pt x="9609" y="8100"/>
                      <a:pt x="9515" y="7848"/>
                    </a:cubicBezTo>
                    <a:cubicBezTo>
                      <a:pt x="9495" y="7794"/>
                      <a:pt x="9458" y="7773"/>
                      <a:pt x="9408" y="7773"/>
                    </a:cubicBezTo>
                    <a:cubicBezTo>
                      <a:pt x="9226" y="7773"/>
                      <a:pt x="8882" y="8067"/>
                      <a:pt x="8683" y="8100"/>
                    </a:cubicBezTo>
                    <a:cubicBezTo>
                      <a:pt x="8676" y="8101"/>
                      <a:pt x="8670" y="8102"/>
                      <a:pt x="8664" y="8102"/>
                    </a:cubicBezTo>
                    <a:cubicBezTo>
                      <a:pt x="8467" y="8102"/>
                      <a:pt x="9157" y="7338"/>
                      <a:pt x="9515" y="7132"/>
                    </a:cubicBezTo>
                    <a:cubicBezTo>
                      <a:pt x="9888" y="6922"/>
                      <a:pt x="9989" y="722"/>
                      <a:pt x="9948" y="282"/>
                    </a:cubicBezTo>
                    <a:cubicBezTo>
                      <a:pt x="9942" y="216"/>
                      <a:pt x="9880" y="188"/>
                      <a:pt x="9772" y="188"/>
                    </a:cubicBezTo>
                    <a:cubicBezTo>
                      <a:pt x="9191" y="188"/>
                      <a:pt x="7286" y="997"/>
                      <a:pt x="5660" y="997"/>
                    </a:cubicBezTo>
                    <a:cubicBezTo>
                      <a:pt x="5573" y="997"/>
                      <a:pt x="5486" y="994"/>
                      <a:pt x="5401" y="989"/>
                    </a:cubicBezTo>
                    <a:cubicBezTo>
                      <a:pt x="3429" y="877"/>
                      <a:pt x="2273" y="8"/>
                      <a:pt x="2273" y="8"/>
                    </a:cubicBezTo>
                    <a:cubicBezTo>
                      <a:pt x="2265" y="2"/>
                      <a:pt x="2256" y="0"/>
                      <a:pt x="2246" y="0"/>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0" name="Google Shape;1300;p48"/>
              <p:cNvSpPr/>
              <p:nvPr/>
            </p:nvSpPr>
            <p:spPr>
              <a:xfrm>
                <a:off x="7408843" y="2589259"/>
                <a:ext cx="429930" cy="540340"/>
              </a:xfrm>
              <a:custGeom>
                <a:avLst/>
                <a:gdLst/>
                <a:ahLst/>
                <a:cxnLst/>
                <a:rect l="l" t="t" r="r" b="b"/>
                <a:pathLst>
                  <a:path w="6316" h="7938" extrusionOk="0">
                    <a:moveTo>
                      <a:pt x="2235" y="1"/>
                    </a:moveTo>
                    <a:cubicBezTo>
                      <a:pt x="2136" y="689"/>
                      <a:pt x="1643" y="3964"/>
                      <a:pt x="1180" y="4577"/>
                    </a:cubicBezTo>
                    <a:cubicBezTo>
                      <a:pt x="717" y="5195"/>
                      <a:pt x="0" y="7333"/>
                      <a:pt x="264" y="7333"/>
                    </a:cubicBezTo>
                    <a:cubicBezTo>
                      <a:pt x="265" y="7333"/>
                      <a:pt x="265" y="7333"/>
                      <a:pt x="265" y="7333"/>
                    </a:cubicBezTo>
                    <a:cubicBezTo>
                      <a:pt x="269" y="7333"/>
                      <a:pt x="272" y="7333"/>
                      <a:pt x="276" y="7333"/>
                    </a:cubicBezTo>
                    <a:cubicBezTo>
                      <a:pt x="568" y="7333"/>
                      <a:pt x="2038" y="7469"/>
                      <a:pt x="3152" y="7803"/>
                    </a:cubicBezTo>
                    <a:cubicBezTo>
                      <a:pt x="3481" y="7901"/>
                      <a:pt x="3892" y="7938"/>
                      <a:pt x="4304" y="7938"/>
                    </a:cubicBezTo>
                    <a:cubicBezTo>
                      <a:pt x="5305" y="7938"/>
                      <a:pt x="6316" y="7720"/>
                      <a:pt x="6190" y="7626"/>
                    </a:cubicBezTo>
                    <a:cubicBezTo>
                      <a:pt x="6013" y="7491"/>
                      <a:pt x="5735" y="6493"/>
                      <a:pt x="5369" y="6260"/>
                    </a:cubicBezTo>
                    <a:cubicBezTo>
                      <a:pt x="5265" y="6193"/>
                      <a:pt x="5163" y="6170"/>
                      <a:pt x="5067" y="6170"/>
                    </a:cubicBezTo>
                    <a:cubicBezTo>
                      <a:pt x="4864" y="6170"/>
                      <a:pt x="4684" y="6271"/>
                      <a:pt x="4543" y="6271"/>
                    </a:cubicBezTo>
                    <a:cubicBezTo>
                      <a:pt x="4519" y="6271"/>
                      <a:pt x="4496" y="6268"/>
                      <a:pt x="4474" y="6260"/>
                    </a:cubicBezTo>
                    <a:cubicBezTo>
                      <a:pt x="4267" y="6196"/>
                      <a:pt x="5524" y="5651"/>
                      <a:pt x="5355" y="5251"/>
                    </a:cubicBezTo>
                    <a:cubicBezTo>
                      <a:pt x="5188" y="4860"/>
                      <a:pt x="5512" y="207"/>
                      <a:pt x="4806" y="207"/>
                    </a:cubicBezTo>
                    <a:cubicBezTo>
                      <a:pt x="4793" y="207"/>
                      <a:pt x="4781" y="209"/>
                      <a:pt x="4768" y="211"/>
                    </a:cubicBezTo>
                    <a:cubicBezTo>
                      <a:pt x="4630" y="242"/>
                      <a:pt x="4458" y="255"/>
                      <a:pt x="4270" y="255"/>
                    </a:cubicBezTo>
                    <a:cubicBezTo>
                      <a:pt x="3424" y="255"/>
                      <a:pt x="2235" y="1"/>
                      <a:pt x="223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1" name="Google Shape;1301;p48"/>
              <p:cNvSpPr/>
              <p:nvPr/>
            </p:nvSpPr>
            <p:spPr>
              <a:xfrm>
                <a:off x="7100972" y="1937918"/>
                <a:ext cx="411347" cy="493371"/>
              </a:xfrm>
              <a:custGeom>
                <a:avLst/>
                <a:gdLst/>
                <a:ahLst/>
                <a:cxnLst/>
                <a:rect l="l" t="t" r="r" b="b"/>
                <a:pathLst>
                  <a:path w="6043" h="7248" extrusionOk="0">
                    <a:moveTo>
                      <a:pt x="306" y="0"/>
                    </a:moveTo>
                    <a:cubicBezTo>
                      <a:pt x="0" y="0"/>
                      <a:pt x="303" y="2109"/>
                      <a:pt x="1277" y="4056"/>
                    </a:cubicBezTo>
                    <a:cubicBezTo>
                      <a:pt x="2413" y="6329"/>
                      <a:pt x="4251" y="7164"/>
                      <a:pt x="4788" y="7247"/>
                    </a:cubicBezTo>
                    <a:cubicBezTo>
                      <a:pt x="4788" y="7247"/>
                      <a:pt x="5786" y="5693"/>
                      <a:pt x="5914" y="5312"/>
                    </a:cubicBezTo>
                    <a:cubicBezTo>
                      <a:pt x="6042" y="4928"/>
                      <a:pt x="5000" y="5147"/>
                      <a:pt x="3961" y="4048"/>
                    </a:cubicBezTo>
                    <a:cubicBezTo>
                      <a:pt x="3707" y="3779"/>
                      <a:pt x="3488" y="3682"/>
                      <a:pt x="3304" y="3682"/>
                    </a:cubicBezTo>
                    <a:cubicBezTo>
                      <a:pt x="2823" y="3682"/>
                      <a:pt x="2574" y="4338"/>
                      <a:pt x="2532" y="4338"/>
                    </a:cubicBezTo>
                    <a:cubicBezTo>
                      <a:pt x="2524" y="4338"/>
                      <a:pt x="2523" y="4315"/>
                      <a:pt x="2530" y="4259"/>
                    </a:cubicBezTo>
                    <a:cubicBezTo>
                      <a:pt x="2583" y="3792"/>
                      <a:pt x="2530" y="3118"/>
                      <a:pt x="2530" y="3118"/>
                    </a:cubicBezTo>
                    <a:cubicBezTo>
                      <a:pt x="2530" y="3118"/>
                      <a:pt x="671" y="427"/>
                      <a:pt x="509" y="186"/>
                    </a:cubicBezTo>
                    <a:cubicBezTo>
                      <a:pt x="425" y="59"/>
                      <a:pt x="357" y="0"/>
                      <a:pt x="30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2" name="Google Shape;1302;p48"/>
              <p:cNvSpPr/>
              <p:nvPr/>
            </p:nvSpPr>
            <p:spPr>
              <a:xfrm>
                <a:off x="7971630" y="2570268"/>
                <a:ext cx="402294" cy="346000"/>
              </a:xfrm>
              <a:custGeom>
                <a:avLst/>
                <a:gdLst/>
                <a:ahLst/>
                <a:cxnLst/>
                <a:rect l="l" t="t" r="r" b="b"/>
                <a:pathLst>
                  <a:path w="5910" h="5083" extrusionOk="0">
                    <a:moveTo>
                      <a:pt x="697" y="1"/>
                    </a:moveTo>
                    <a:cubicBezTo>
                      <a:pt x="697" y="1"/>
                      <a:pt x="165" y="513"/>
                      <a:pt x="82" y="1311"/>
                    </a:cubicBezTo>
                    <a:cubicBezTo>
                      <a:pt x="0" y="2106"/>
                      <a:pt x="768" y="4236"/>
                      <a:pt x="2021" y="4856"/>
                    </a:cubicBezTo>
                    <a:cubicBezTo>
                      <a:pt x="2350" y="5020"/>
                      <a:pt x="2775" y="5083"/>
                      <a:pt x="3222" y="5083"/>
                    </a:cubicBezTo>
                    <a:cubicBezTo>
                      <a:pt x="4477" y="5083"/>
                      <a:pt x="5909" y="4588"/>
                      <a:pt x="5886" y="4424"/>
                    </a:cubicBezTo>
                    <a:cubicBezTo>
                      <a:pt x="5860" y="4224"/>
                      <a:pt x="4154" y="3766"/>
                      <a:pt x="3686" y="3766"/>
                    </a:cubicBezTo>
                    <a:cubicBezTo>
                      <a:pt x="3633" y="3766"/>
                      <a:pt x="3596" y="3772"/>
                      <a:pt x="3579" y="3784"/>
                    </a:cubicBezTo>
                    <a:cubicBezTo>
                      <a:pt x="3414" y="3908"/>
                      <a:pt x="2981" y="4243"/>
                      <a:pt x="2981" y="4243"/>
                    </a:cubicBezTo>
                    <a:cubicBezTo>
                      <a:pt x="2981" y="4243"/>
                      <a:pt x="3098" y="3359"/>
                      <a:pt x="2981" y="3276"/>
                    </a:cubicBezTo>
                    <a:cubicBezTo>
                      <a:pt x="2865" y="3190"/>
                      <a:pt x="1062" y="987"/>
                      <a:pt x="69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3" name="Google Shape;1303;p48"/>
              <p:cNvSpPr/>
              <p:nvPr/>
            </p:nvSpPr>
            <p:spPr>
              <a:xfrm>
                <a:off x="7765860" y="2317260"/>
                <a:ext cx="127563" cy="188282"/>
              </a:xfrm>
              <a:custGeom>
                <a:avLst/>
                <a:gdLst/>
                <a:ahLst/>
                <a:cxnLst/>
                <a:rect l="l" t="t" r="r" b="b"/>
                <a:pathLst>
                  <a:path w="1874" h="2766" extrusionOk="0">
                    <a:moveTo>
                      <a:pt x="1801" y="1"/>
                    </a:moveTo>
                    <a:cubicBezTo>
                      <a:pt x="1797" y="1"/>
                      <a:pt x="1793" y="3"/>
                      <a:pt x="1788" y="7"/>
                    </a:cubicBezTo>
                    <a:cubicBezTo>
                      <a:pt x="1683" y="97"/>
                      <a:pt x="65" y="278"/>
                      <a:pt x="65" y="278"/>
                    </a:cubicBezTo>
                    <a:cubicBezTo>
                      <a:pt x="65" y="278"/>
                      <a:pt x="1" y="2766"/>
                      <a:pt x="320" y="2766"/>
                    </a:cubicBezTo>
                    <a:cubicBezTo>
                      <a:pt x="329" y="2766"/>
                      <a:pt x="340" y="2763"/>
                      <a:pt x="350" y="2758"/>
                    </a:cubicBezTo>
                    <a:cubicBezTo>
                      <a:pt x="704" y="2597"/>
                      <a:pt x="1453" y="1889"/>
                      <a:pt x="1397" y="1674"/>
                    </a:cubicBezTo>
                    <a:cubicBezTo>
                      <a:pt x="1378" y="1603"/>
                      <a:pt x="1346" y="1579"/>
                      <a:pt x="1304" y="1579"/>
                    </a:cubicBezTo>
                    <a:cubicBezTo>
                      <a:pt x="1222" y="1579"/>
                      <a:pt x="1100" y="1668"/>
                      <a:pt x="956" y="1671"/>
                    </a:cubicBezTo>
                    <a:cubicBezTo>
                      <a:pt x="954" y="1671"/>
                      <a:pt x="952" y="1671"/>
                      <a:pt x="950" y="1671"/>
                    </a:cubicBezTo>
                    <a:cubicBezTo>
                      <a:pt x="755" y="1671"/>
                      <a:pt x="1592" y="1304"/>
                      <a:pt x="1608" y="1103"/>
                    </a:cubicBezTo>
                    <a:cubicBezTo>
                      <a:pt x="1626" y="912"/>
                      <a:pt x="1874" y="1"/>
                      <a:pt x="1801" y="1"/>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04" name="Google Shape;1304;p48"/>
              <p:cNvGrpSpPr/>
              <p:nvPr/>
            </p:nvGrpSpPr>
            <p:grpSpPr>
              <a:xfrm>
                <a:off x="8258059" y="1779223"/>
                <a:ext cx="481168" cy="442076"/>
                <a:chOff x="3959725" y="1826250"/>
                <a:chExt cx="1060075" cy="973950"/>
              </a:xfrm>
            </p:grpSpPr>
            <p:sp>
              <p:nvSpPr>
                <p:cNvPr id="1305" name="Google Shape;1305;p48"/>
                <p:cNvSpPr/>
                <p:nvPr/>
              </p:nvSpPr>
              <p:spPr>
                <a:xfrm flipH="1">
                  <a:off x="3960650" y="1826250"/>
                  <a:ext cx="1059150" cy="969575"/>
                </a:xfrm>
                <a:custGeom>
                  <a:avLst/>
                  <a:gdLst/>
                  <a:ahLst/>
                  <a:cxnLst/>
                  <a:rect l="l" t="t" r="r" b="b"/>
                  <a:pathLst>
                    <a:path w="42366" h="38783" extrusionOk="0">
                      <a:moveTo>
                        <a:pt x="1651" y="0"/>
                      </a:moveTo>
                      <a:lnTo>
                        <a:pt x="1" y="37552"/>
                      </a:lnTo>
                      <a:lnTo>
                        <a:pt x="40702" y="38783"/>
                      </a:lnTo>
                      <a:lnTo>
                        <a:pt x="42366" y="1755"/>
                      </a:lnTo>
                      <a:lnTo>
                        <a:pt x="165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6" name="Google Shape;1306;p48"/>
                <p:cNvSpPr/>
                <p:nvPr/>
              </p:nvSpPr>
              <p:spPr>
                <a:xfrm flipH="1">
                  <a:off x="3959725" y="2062700"/>
                  <a:ext cx="1041975" cy="73150"/>
                </a:xfrm>
                <a:custGeom>
                  <a:avLst/>
                  <a:gdLst/>
                  <a:ahLst/>
                  <a:cxnLst/>
                  <a:rect l="l" t="t" r="r" b="b"/>
                  <a:pathLst>
                    <a:path w="41679" h="2926" extrusionOk="0">
                      <a:moveTo>
                        <a:pt x="495" y="1"/>
                      </a:moveTo>
                      <a:cubicBezTo>
                        <a:pt x="239" y="1"/>
                        <a:pt x="26" y="200"/>
                        <a:pt x="11" y="457"/>
                      </a:cubicBezTo>
                      <a:cubicBezTo>
                        <a:pt x="0" y="711"/>
                        <a:pt x="185" y="924"/>
                        <a:pt x="431" y="957"/>
                      </a:cubicBezTo>
                      <a:cubicBezTo>
                        <a:pt x="442" y="957"/>
                        <a:pt x="456" y="961"/>
                        <a:pt x="467" y="961"/>
                      </a:cubicBezTo>
                      <a:lnTo>
                        <a:pt x="41161" y="2925"/>
                      </a:lnTo>
                      <a:cubicBezTo>
                        <a:pt x="41168" y="2926"/>
                        <a:pt x="41175" y="2926"/>
                        <a:pt x="41182" y="2926"/>
                      </a:cubicBezTo>
                      <a:cubicBezTo>
                        <a:pt x="41440" y="2926"/>
                        <a:pt x="41653" y="2727"/>
                        <a:pt x="41663" y="2470"/>
                      </a:cubicBezTo>
                      <a:cubicBezTo>
                        <a:pt x="41678" y="2205"/>
                        <a:pt x="41464" y="1985"/>
                        <a:pt x="41211" y="1967"/>
                      </a:cubicBezTo>
                      <a:lnTo>
                        <a:pt x="514" y="1"/>
                      </a:lnTo>
                      <a:cubicBezTo>
                        <a:pt x="508" y="1"/>
                        <a:pt x="501" y="1"/>
                        <a:pt x="49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7" name="Google Shape;1307;p48"/>
                <p:cNvSpPr/>
                <p:nvPr/>
              </p:nvSpPr>
              <p:spPr>
                <a:xfrm flipH="1">
                  <a:off x="4238575" y="1870250"/>
                  <a:ext cx="487650" cy="425475"/>
                </a:xfrm>
                <a:custGeom>
                  <a:avLst/>
                  <a:gdLst/>
                  <a:ahLst/>
                  <a:cxnLst/>
                  <a:rect l="l" t="t" r="r" b="b"/>
                  <a:pathLst>
                    <a:path w="19506" h="17019" extrusionOk="0">
                      <a:moveTo>
                        <a:pt x="7213" y="958"/>
                      </a:moveTo>
                      <a:cubicBezTo>
                        <a:pt x="7236" y="958"/>
                        <a:pt x="7259" y="959"/>
                        <a:pt x="7281" y="961"/>
                      </a:cubicBezTo>
                      <a:cubicBezTo>
                        <a:pt x="8490" y="1117"/>
                        <a:pt x="9413" y="4968"/>
                        <a:pt x="9685" y="7652"/>
                      </a:cubicBezTo>
                      <a:cubicBezTo>
                        <a:pt x="9703" y="7841"/>
                        <a:pt x="9830" y="8000"/>
                        <a:pt x="10010" y="8058"/>
                      </a:cubicBezTo>
                      <a:cubicBezTo>
                        <a:pt x="10062" y="8075"/>
                        <a:pt x="10114" y="8083"/>
                        <a:pt x="10165" y="8083"/>
                      </a:cubicBezTo>
                      <a:cubicBezTo>
                        <a:pt x="10300" y="8083"/>
                        <a:pt x="10428" y="8025"/>
                        <a:pt x="10517" y="7921"/>
                      </a:cubicBezTo>
                      <a:cubicBezTo>
                        <a:pt x="12636" y="5542"/>
                        <a:pt x="15381" y="3032"/>
                        <a:pt x="16220" y="3032"/>
                      </a:cubicBezTo>
                      <a:cubicBezTo>
                        <a:pt x="16236" y="3032"/>
                        <a:pt x="16252" y="3033"/>
                        <a:pt x="16267" y="3035"/>
                      </a:cubicBezTo>
                      <a:cubicBezTo>
                        <a:pt x="16271" y="3042"/>
                        <a:pt x="16289" y="3079"/>
                        <a:pt x="16304" y="3158"/>
                      </a:cubicBezTo>
                      <a:cubicBezTo>
                        <a:pt x="16556" y="4707"/>
                        <a:pt x="12822" y="7392"/>
                        <a:pt x="10412" y="8720"/>
                      </a:cubicBezTo>
                      <a:cubicBezTo>
                        <a:pt x="10296" y="8781"/>
                        <a:pt x="10216" y="8886"/>
                        <a:pt x="10181" y="9010"/>
                      </a:cubicBezTo>
                      <a:cubicBezTo>
                        <a:pt x="10177" y="9006"/>
                        <a:pt x="10173" y="9002"/>
                        <a:pt x="10169" y="9002"/>
                      </a:cubicBezTo>
                      <a:cubicBezTo>
                        <a:pt x="8602" y="6578"/>
                        <a:pt x="6348" y="2391"/>
                        <a:pt x="6819" y="1178"/>
                      </a:cubicBezTo>
                      <a:cubicBezTo>
                        <a:pt x="6862" y="1066"/>
                        <a:pt x="6927" y="1008"/>
                        <a:pt x="7046" y="979"/>
                      </a:cubicBezTo>
                      <a:cubicBezTo>
                        <a:pt x="7104" y="964"/>
                        <a:pt x="7159" y="958"/>
                        <a:pt x="7213" y="958"/>
                      </a:cubicBezTo>
                      <a:close/>
                      <a:moveTo>
                        <a:pt x="2367" y="4641"/>
                      </a:moveTo>
                      <a:cubicBezTo>
                        <a:pt x="2420" y="4641"/>
                        <a:pt x="2479" y="4644"/>
                        <a:pt x="2545" y="4652"/>
                      </a:cubicBezTo>
                      <a:cubicBezTo>
                        <a:pt x="4108" y="4855"/>
                        <a:pt x="6981" y="7294"/>
                        <a:pt x="8649" y="8868"/>
                      </a:cubicBezTo>
                      <a:cubicBezTo>
                        <a:pt x="8505" y="8930"/>
                        <a:pt x="8342" y="8995"/>
                        <a:pt x="8172" y="9067"/>
                      </a:cubicBezTo>
                      <a:cubicBezTo>
                        <a:pt x="8175" y="8861"/>
                        <a:pt x="8045" y="8673"/>
                        <a:pt x="7846" y="8604"/>
                      </a:cubicBezTo>
                      <a:cubicBezTo>
                        <a:pt x="5519" y="7829"/>
                        <a:pt x="2107" y="6263"/>
                        <a:pt x="1803" y="5199"/>
                      </a:cubicBezTo>
                      <a:cubicBezTo>
                        <a:pt x="1778" y="5098"/>
                        <a:pt x="1766" y="4982"/>
                        <a:pt x="1900" y="4823"/>
                      </a:cubicBezTo>
                      <a:cubicBezTo>
                        <a:pt x="1970" y="4740"/>
                        <a:pt x="2089" y="4641"/>
                        <a:pt x="2367" y="4641"/>
                      </a:cubicBezTo>
                      <a:close/>
                      <a:moveTo>
                        <a:pt x="6718" y="9513"/>
                      </a:moveTo>
                      <a:cubicBezTo>
                        <a:pt x="6832" y="9513"/>
                        <a:pt x="6944" y="9514"/>
                        <a:pt x="7054" y="9516"/>
                      </a:cubicBezTo>
                      <a:cubicBezTo>
                        <a:pt x="5105" y="10279"/>
                        <a:pt x="2533" y="11172"/>
                        <a:pt x="1356" y="11172"/>
                      </a:cubicBezTo>
                      <a:cubicBezTo>
                        <a:pt x="1276" y="11172"/>
                        <a:pt x="1203" y="11168"/>
                        <a:pt x="1137" y="11159"/>
                      </a:cubicBezTo>
                      <a:cubicBezTo>
                        <a:pt x="1021" y="11145"/>
                        <a:pt x="985" y="11119"/>
                        <a:pt x="981" y="11119"/>
                      </a:cubicBezTo>
                      <a:cubicBezTo>
                        <a:pt x="1422" y="9909"/>
                        <a:pt x="4417" y="9513"/>
                        <a:pt x="6718" y="9513"/>
                      </a:cubicBezTo>
                      <a:close/>
                      <a:moveTo>
                        <a:pt x="11168" y="9610"/>
                      </a:moveTo>
                      <a:cubicBezTo>
                        <a:pt x="11946" y="9610"/>
                        <a:pt x="13491" y="9636"/>
                        <a:pt x="14971" y="9827"/>
                      </a:cubicBezTo>
                      <a:cubicBezTo>
                        <a:pt x="17690" y="10174"/>
                        <a:pt x="18258" y="10815"/>
                        <a:pt x="18377" y="11076"/>
                      </a:cubicBezTo>
                      <a:cubicBezTo>
                        <a:pt x="18413" y="11152"/>
                        <a:pt x="18518" y="11383"/>
                        <a:pt x="18199" y="11868"/>
                      </a:cubicBezTo>
                      <a:cubicBezTo>
                        <a:pt x="18073" y="12064"/>
                        <a:pt x="17808" y="12163"/>
                        <a:pt x="17412" y="12163"/>
                      </a:cubicBezTo>
                      <a:cubicBezTo>
                        <a:pt x="17287" y="12163"/>
                        <a:pt x="17149" y="12153"/>
                        <a:pt x="16998" y="12133"/>
                      </a:cubicBezTo>
                      <a:cubicBezTo>
                        <a:pt x="15272" y="11912"/>
                        <a:pt x="12638" y="10478"/>
                        <a:pt x="11168" y="9610"/>
                      </a:cubicBezTo>
                      <a:close/>
                      <a:moveTo>
                        <a:pt x="10398" y="10642"/>
                      </a:moveTo>
                      <a:lnTo>
                        <a:pt x="10398" y="10642"/>
                      </a:lnTo>
                      <a:cubicBezTo>
                        <a:pt x="12182" y="12589"/>
                        <a:pt x="13695" y="14706"/>
                        <a:pt x="13463" y="15292"/>
                      </a:cubicBezTo>
                      <a:cubicBezTo>
                        <a:pt x="13437" y="15353"/>
                        <a:pt x="13285" y="15397"/>
                        <a:pt x="13075" y="15400"/>
                      </a:cubicBezTo>
                      <a:cubicBezTo>
                        <a:pt x="13059" y="15401"/>
                        <a:pt x="13043" y="15401"/>
                        <a:pt x="13028" y="15401"/>
                      </a:cubicBezTo>
                      <a:cubicBezTo>
                        <a:pt x="11258" y="15401"/>
                        <a:pt x="10623" y="12615"/>
                        <a:pt x="10398" y="10642"/>
                      </a:cubicBezTo>
                      <a:close/>
                      <a:moveTo>
                        <a:pt x="9217" y="9748"/>
                      </a:moveTo>
                      <a:lnTo>
                        <a:pt x="9217" y="9748"/>
                      </a:lnTo>
                      <a:cubicBezTo>
                        <a:pt x="8455" y="12415"/>
                        <a:pt x="6888" y="16063"/>
                        <a:pt x="5389" y="16063"/>
                      </a:cubicBezTo>
                      <a:cubicBezTo>
                        <a:pt x="5350" y="16063"/>
                        <a:pt x="5312" y="16060"/>
                        <a:pt x="5273" y="16055"/>
                      </a:cubicBezTo>
                      <a:cubicBezTo>
                        <a:pt x="5067" y="16030"/>
                        <a:pt x="4846" y="15925"/>
                        <a:pt x="4626" y="15748"/>
                      </a:cubicBezTo>
                      <a:cubicBezTo>
                        <a:pt x="4604" y="15730"/>
                        <a:pt x="4564" y="15701"/>
                        <a:pt x="4560" y="15585"/>
                      </a:cubicBezTo>
                      <a:cubicBezTo>
                        <a:pt x="4524" y="14445"/>
                        <a:pt x="7307" y="11492"/>
                        <a:pt x="9217" y="9748"/>
                      </a:cubicBezTo>
                      <a:close/>
                      <a:moveTo>
                        <a:pt x="7203" y="0"/>
                      </a:moveTo>
                      <a:cubicBezTo>
                        <a:pt x="7072" y="0"/>
                        <a:pt x="6940" y="17"/>
                        <a:pt x="6807" y="53"/>
                      </a:cubicBezTo>
                      <a:cubicBezTo>
                        <a:pt x="6388" y="158"/>
                        <a:pt x="6084" y="430"/>
                        <a:pt x="5925" y="831"/>
                      </a:cubicBezTo>
                      <a:cubicBezTo>
                        <a:pt x="5439" y="2076"/>
                        <a:pt x="6587" y="4667"/>
                        <a:pt x="7712" y="6740"/>
                      </a:cubicBezTo>
                      <a:cubicBezTo>
                        <a:pt x="6117" y="5384"/>
                        <a:pt x="4076" y="3886"/>
                        <a:pt x="2664" y="3704"/>
                      </a:cubicBezTo>
                      <a:cubicBezTo>
                        <a:pt x="2559" y="3690"/>
                        <a:pt x="2459" y="3684"/>
                        <a:pt x="2364" y="3684"/>
                      </a:cubicBezTo>
                      <a:cubicBezTo>
                        <a:pt x="1745" y="3684"/>
                        <a:pt x="1374" y="3959"/>
                        <a:pt x="1166" y="4208"/>
                      </a:cubicBezTo>
                      <a:cubicBezTo>
                        <a:pt x="854" y="4584"/>
                        <a:pt x="757" y="5015"/>
                        <a:pt x="884" y="5459"/>
                      </a:cubicBezTo>
                      <a:cubicBezTo>
                        <a:pt x="1231" y="6679"/>
                        <a:pt x="3377" y="7837"/>
                        <a:pt x="5175" y="8611"/>
                      </a:cubicBezTo>
                      <a:cubicBezTo>
                        <a:pt x="3164" y="8756"/>
                        <a:pt x="637" y="9256"/>
                        <a:pt x="131" y="10819"/>
                      </a:cubicBezTo>
                      <a:cubicBezTo>
                        <a:pt x="1" y="11221"/>
                        <a:pt x="98" y="11499"/>
                        <a:pt x="200" y="11662"/>
                      </a:cubicBezTo>
                      <a:cubicBezTo>
                        <a:pt x="355" y="11908"/>
                        <a:pt x="630" y="12060"/>
                        <a:pt x="1018" y="12107"/>
                      </a:cubicBezTo>
                      <a:cubicBezTo>
                        <a:pt x="1112" y="12119"/>
                        <a:pt x="1216" y="12125"/>
                        <a:pt x="1328" y="12125"/>
                      </a:cubicBezTo>
                      <a:cubicBezTo>
                        <a:pt x="2659" y="12125"/>
                        <a:pt x="5125" y="11287"/>
                        <a:pt x="6977" y="10577"/>
                      </a:cubicBezTo>
                      <a:lnTo>
                        <a:pt x="6977" y="10577"/>
                      </a:lnTo>
                      <a:cubicBezTo>
                        <a:pt x="5436" y="12143"/>
                        <a:pt x="3565" y="14322"/>
                        <a:pt x="3602" y="15614"/>
                      </a:cubicBezTo>
                      <a:cubicBezTo>
                        <a:pt x="3612" y="15980"/>
                        <a:pt x="3760" y="16287"/>
                        <a:pt x="4032" y="16501"/>
                      </a:cubicBezTo>
                      <a:cubicBezTo>
                        <a:pt x="4390" y="16787"/>
                        <a:pt x="4766" y="16957"/>
                        <a:pt x="5154" y="17004"/>
                      </a:cubicBezTo>
                      <a:cubicBezTo>
                        <a:pt x="5233" y="17014"/>
                        <a:pt x="5311" y="17019"/>
                        <a:pt x="5389" y="17019"/>
                      </a:cubicBezTo>
                      <a:cubicBezTo>
                        <a:pt x="7314" y="17019"/>
                        <a:pt x="8777" y="13949"/>
                        <a:pt x="9586" y="11706"/>
                      </a:cubicBezTo>
                      <a:cubicBezTo>
                        <a:pt x="9927" y="13638"/>
                        <a:pt x="10745" y="16088"/>
                        <a:pt x="12699" y="16341"/>
                      </a:cubicBezTo>
                      <a:cubicBezTo>
                        <a:pt x="12807" y="16353"/>
                        <a:pt x="12918" y="16360"/>
                        <a:pt x="13031" y="16360"/>
                      </a:cubicBezTo>
                      <a:cubicBezTo>
                        <a:pt x="13054" y="16360"/>
                        <a:pt x="13077" y="16360"/>
                        <a:pt x="13100" y="16359"/>
                      </a:cubicBezTo>
                      <a:cubicBezTo>
                        <a:pt x="13907" y="16337"/>
                        <a:pt x="14226" y="15958"/>
                        <a:pt x="14349" y="15646"/>
                      </a:cubicBezTo>
                      <a:cubicBezTo>
                        <a:pt x="14740" y="14673"/>
                        <a:pt x="13538" y="12863"/>
                        <a:pt x="12275" y="11333"/>
                      </a:cubicBezTo>
                      <a:lnTo>
                        <a:pt x="12275" y="11333"/>
                      </a:lnTo>
                      <a:cubicBezTo>
                        <a:pt x="13741" y="12107"/>
                        <a:pt x="15522" y="12910"/>
                        <a:pt x="16878" y="13084"/>
                      </a:cubicBezTo>
                      <a:cubicBezTo>
                        <a:pt x="17063" y="13108"/>
                        <a:pt x="17237" y="13119"/>
                        <a:pt x="17401" y="13119"/>
                      </a:cubicBezTo>
                      <a:cubicBezTo>
                        <a:pt x="18146" y="13119"/>
                        <a:pt x="18682" y="12877"/>
                        <a:pt x="18999" y="12394"/>
                      </a:cubicBezTo>
                      <a:cubicBezTo>
                        <a:pt x="19506" y="11629"/>
                        <a:pt x="19415" y="11036"/>
                        <a:pt x="19249" y="10674"/>
                      </a:cubicBezTo>
                      <a:cubicBezTo>
                        <a:pt x="18833" y="9770"/>
                        <a:pt x="17476" y="9183"/>
                        <a:pt x="15095" y="8876"/>
                      </a:cubicBezTo>
                      <a:cubicBezTo>
                        <a:pt x="14124" y="8753"/>
                        <a:pt x="13147" y="8695"/>
                        <a:pt x="12355" y="8669"/>
                      </a:cubicBezTo>
                      <a:cubicBezTo>
                        <a:pt x="14363" y="7388"/>
                        <a:pt x="17573" y="4996"/>
                        <a:pt x="17248" y="3002"/>
                      </a:cubicBezTo>
                      <a:cubicBezTo>
                        <a:pt x="17125" y="2257"/>
                        <a:pt x="16608" y="2112"/>
                        <a:pt x="16390" y="2083"/>
                      </a:cubicBezTo>
                      <a:cubicBezTo>
                        <a:pt x="16350" y="2078"/>
                        <a:pt x="16309" y="2076"/>
                        <a:pt x="16266" y="2076"/>
                      </a:cubicBezTo>
                      <a:cubicBezTo>
                        <a:pt x="14841" y="2076"/>
                        <a:pt x="12024" y="4879"/>
                        <a:pt x="10506" y="6509"/>
                      </a:cubicBezTo>
                      <a:cubicBezTo>
                        <a:pt x="10202" y="4381"/>
                        <a:pt x="9362" y="263"/>
                        <a:pt x="7401" y="13"/>
                      </a:cubicBezTo>
                      <a:cubicBezTo>
                        <a:pt x="7336" y="4"/>
                        <a:pt x="7270" y="0"/>
                        <a:pt x="720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8" name="Google Shape;1308;p48"/>
                <p:cNvSpPr/>
                <p:nvPr/>
              </p:nvSpPr>
              <p:spPr>
                <a:xfrm flipH="1">
                  <a:off x="4454875" y="1836350"/>
                  <a:ext cx="74050" cy="963850"/>
                </a:xfrm>
                <a:custGeom>
                  <a:avLst/>
                  <a:gdLst/>
                  <a:ahLst/>
                  <a:cxnLst/>
                  <a:rect l="l" t="t" r="r" b="b"/>
                  <a:pathLst>
                    <a:path w="2962" h="38554" extrusionOk="0">
                      <a:moveTo>
                        <a:pt x="2469" y="0"/>
                      </a:moveTo>
                      <a:cubicBezTo>
                        <a:pt x="2219" y="0"/>
                        <a:pt x="2006" y="198"/>
                        <a:pt x="1992" y="453"/>
                      </a:cubicBezTo>
                      <a:lnTo>
                        <a:pt x="12" y="38050"/>
                      </a:lnTo>
                      <a:cubicBezTo>
                        <a:pt x="1" y="38303"/>
                        <a:pt x="186" y="38520"/>
                        <a:pt x="432" y="38553"/>
                      </a:cubicBezTo>
                      <a:lnTo>
                        <a:pt x="468" y="38553"/>
                      </a:lnTo>
                      <a:cubicBezTo>
                        <a:pt x="477" y="38553"/>
                        <a:pt x="486" y="38553"/>
                        <a:pt x="495" y="38553"/>
                      </a:cubicBezTo>
                      <a:cubicBezTo>
                        <a:pt x="747" y="38553"/>
                        <a:pt x="957" y="38355"/>
                        <a:pt x="971" y="38100"/>
                      </a:cubicBezTo>
                      <a:lnTo>
                        <a:pt x="2950" y="505"/>
                      </a:lnTo>
                      <a:cubicBezTo>
                        <a:pt x="2962" y="240"/>
                        <a:pt x="2784" y="12"/>
                        <a:pt x="2494" y="1"/>
                      </a:cubicBezTo>
                      <a:cubicBezTo>
                        <a:pt x="2486" y="0"/>
                        <a:pt x="2477" y="0"/>
                        <a:pt x="246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Tree>
    <p:extLst>
      <p:ext uri="{BB962C8B-B14F-4D97-AF65-F5344CB8AC3E}">
        <p14:creationId xmlns:p14="http://schemas.microsoft.com/office/powerpoint/2010/main" val="230777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OVE JAN\Desktop\Imagen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808" y="-19665"/>
            <a:ext cx="8872538" cy="674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3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77"/>
        <p:cNvGrpSpPr/>
        <p:nvPr/>
      </p:nvGrpSpPr>
      <p:grpSpPr>
        <a:xfrm>
          <a:off x="0" y="0"/>
          <a:ext cx="0" cy="0"/>
          <a:chOff x="0" y="0"/>
          <a:chExt cx="0" cy="0"/>
        </a:xfrm>
      </p:grpSpPr>
      <p:grpSp>
        <p:nvGrpSpPr>
          <p:cNvPr id="478" name="Google Shape;478;p31"/>
          <p:cNvGrpSpPr/>
          <p:nvPr/>
        </p:nvGrpSpPr>
        <p:grpSpPr>
          <a:xfrm>
            <a:off x="988434" y="1404534"/>
            <a:ext cx="4535071" cy="5355337"/>
            <a:chOff x="720100" y="1053400"/>
            <a:chExt cx="3401303" cy="4016503"/>
          </a:xfrm>
        </p:grpSpPr>
        <p:sp>
          <p:nvSpPr>
            <p:cNvPr id="479" name="Google Shape;479;p31"/>
            <p:cNvSpPr/>
            <p:nvPr/>
          </p:nvSpPr>
          <p:spPr>
            <a:xfrm>
              <a:off x="720100" y="1566175"/>
              <a:ext cx="1129325" cy="68325"/>
            </a:xfrm>
            <a:custGeom>
              <a:avLst/>
              <a:gdLst/>
              <a:ahLst/>
              <a:cxnLst/>
              <a:rect l="l" t="t" r="r" b="b"/>
              <a:pathLst>
                <a:path w="45173" h="2733" extrusionOk="0">
                  <a:moveTo>
                    <a:pt x="1" y="1"/>
                  </a:moveTo>
                  <a:lnTo>
                    <a:pt x="1" y="2732"/>
                  </a:lnTo>
                  <a:lnTo>
                    <a:pt x="45172" y="2732"/>
                  </a:lnTo>
                  <a:lnTo>
                    <a:pt x="45172"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480;p31"/>
            <p:cNvSpPr/>
            <p:nvPr/>
          </p:nvSpPr>
          <p:spPr>
            <a:xfrm>
              <a:off x="748125" y="1375525"/>
              <a:ext cx="199750" cy="190675"/>
            </a:xfrm>
            <a:custGeom>
              <a:avLst/>
              <a:gdLst/>
              <a:ahLst/>
              <a:cxnLst/>
              <a:rect l="l" t="t" r="r" b="b"/>
              <a:pathLst>
                <a:path w="7990" h="7627" extrusionOk="0">
                  <a:moveTo>
                    <a:pt x="3998" y="1"/>
                  </a:moveTo>
                  <a:cubicBezTo>
                    <a:pt x="1" y="1"/>
                    <a:pt x="2831" y="2421"/>
                    <a:pt x="2831" y="2421"/>
                  </a:cubicBezTo>
                  <a:lnTo>
                    <a:pt x="1392" y="7627"/>
                  </a:lnTo>
                  <a:lnTo>
                    <a:pt x="6604" y="7627"/>
                  </a:lnTo>
                  <a:lnTo>
                    <a:pt x="5166" y="2421"/>
                  </a:lnTo>
                  <a:cubicBezTo>
                    <a:pt x="5166" y="2421"/>
                    <a:pt x="7990" y="1"/>
                    <a:pt x="399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481;p31"/>
            <p:cNvSpPr/>
            <p:nvPr/>
          </p:nvSpPr>
          <p:spPr>
            <a:xfrm>
              <a:off x="916600" y="1375525"/>
              <a:ext cx="199750" cy="190675"/>
            </a:xfrm>
            <a:custGeom>
              <a:avLst/>
              <a:gdLst/>
              <a:ahLst/>
              <a:cxnLst/>
              <a:rect l="l" t="t" r="r" b="b"/>
              <a:pathLst>
                <a:path w="7990" h="7627" extrusionOk="0">
                  <a:moveTo>
                    <a:pt x="3997" y="1"/>
                  </a:moveTo>
                  <a:cubicBezTo>
                    <a:pt x="0" y="1"/>
                    <a:pt x="2824" y="2421"/>
                    <a:pt x="2824" y="2421"/>
                  </a:cubicBezTo>
                  <a:lnTo>
                    <a:pt x="1390" y="7627"/>
                  </a:lnTo>
                  <a:lnTo>
                    <a:pt x="6602" y="7627"/>
                  </a:lnTo>
                  <a:lnTo>
                    <a:pt x="5165" y="2421"/>
                  </a:lnTo>
                  <a:cubicBezTo>
                    <a:pt x="5165" y="2421"/>
                    <a:pt x="7989" y="1"/>
                    <a:pt x="399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482;p31"/>
            <p:cNvSpPr/>
            <p:nvPr/>
          </p:nvSpPr>
          <p:spPr>
            <a:xfrm>
              <a:off x="1163525" y="1053400"/>
              <a:ext cx="141150" cy="512800"/>
            </a:xfrm>
            <a:custGeom>
              <a:avLst/>
              <a:gdLst/>
              <a:ahLst/>
              <a:cxnLst/>
              <a:rect l="l" t="t" r="r" b="b"/>
              <a:pathLst>
                <a:path w="5646" h="20512" extrusionOk="0">
                  <a:moveTo>
                    <a:pt x="2058" y="1"/>
                  </a:moveTo>
                  <a:lnTo>
                    <a:pt x="2058" y="2687"/>
                  </a:lnTo>
                  <a:cubicBezTo>
                    <a:pt x="2058" y="3952"/>
                    <a:pt x="1699" y="5194"/>
                    <a:pt x="1029" y="6269"/>
                  </a:cubicBezTo>
                  <a:cubicBezTo>
                    <a:pt x="359" y="7339"/>
                    <a:pt x="1" y="8582"/>
                    <a:pt x="1" y="9847"/>
                  </a:cubicBezTo>
                  <a:lnTo>
                    <a:pt x="1" y="20512"/>
                  </a:lnTo>
                  <a:lnTo>
                    <a:pt x="5646" y="20512"/>
                  </a:lnTo>
                  <a:lnTo>
                    <a:pt x="5646" y="9847"/>
                  </a:lnTo>
                  <a:cubicBezTo>
                    <a:pt x="5646" y="8582"/>
                    <a:pt x="5287" y="7339"/>
                    <a:pt x="4617" y="6269"/>
                  </a:cubicBezTo>
                  <a:cubicBezTo>
                    <a:pt x="3947" y="5194"/>
                    <a:pt x="3589" y="3952"/>
                    <a:pt x="3589" y="2687"/>
                  </a:cubicBezTo>
                  <a:lnTo>
                    <a:pt x="35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483;p31"/>
            <p:cNvSpPr/>
            <p:nvPr/>
          </p:nvSpPr>
          <p:spPr>
            <a:xfrm>
              <a:off x="1354650" y="1053400"/>
              <a:ext cx="141125" cy="512800"/>
            </a:xfrm>
            <a:custGeom>
              <a:avLst/>
              <a:gdLst/>
              <a:ahLst/>
              <a:cxnLst/>
              <a:rect l="l" t="t" r="r" b="b"/>
              <a:pathLst>
                <a:path w="5645" h="20512" extrusionOk="0">
                  <a:moveTo>
                    <a:pt x="2053" y="1"/>
                  </a:moveTo>
                  <a:lnTo>
                    <a:pt x="2053" y="2687"/>
                  </a:lnTo>
                  <a:cubicBezTo>
                    <a:pt x="2053" y="3952"/>
                    <a:pt x="1699" y="5194"/>
                    <a:pt x="1029" y="6269"/>
                  </a:cubicBezTo>
                  <a:cubicBezTo>
                    <a:pt x="355" y="7339"/>
                    <a:pt x="1" y="8582"/>
                    <a:pt x="1" y="9847"/>
                  </a:cubicBezTo>
                  <a:lnTo>
                    <a:pt x="1" y="20512"/>
                  </a:lnTo>
                  <a:lnTo>
                    <a:pt x="5645" y="20512"/>
                  </a:lnTo>
                  <a:lnTo>
                    <a:pt x="5645" y="9847"/>
                  </a:lnTo>
                  <a:cubicBezTo>
                    <a:pt x="5645" y="8582"/>
                    <a:pt x="5287" y="7339"/>
                    <a:pt x="4617" y="6269"/>
                  </a:cubicBezTo>
                  <a:cubicBezTo>
                    <a:pt x="3947" y="5194"/>
                    <a:pt x="3589" y="3952"/>
                    <a:pt x="3589" y="2687"/>
                  </a:cubicBezTo>
                  <a:lnTo>
                    <a:pt x="35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84" name="Google Shape;484;p31"/>
            <p:cNvGrpSpPr/>
            <p:nvPr/>
          </p:nvGrpSpPr>
          <p:grpSpPr>
            <a:xfrm>
              <a:off x="1047636" y="4237669"/>
              <a:ext cx="417246" cy="383347"/>
              <a:chOff x="3959725" y="1826250"/>
              <a:chExt cx="1060075" cy="973950"/>
            </a:xfrm>
          </p:grpSpPr>
          <p:sp>
            <p:nvSpPr>
              <p:cNvPr id="485" name="Google Shape;485;p31"/>
              <p:cNvSpPr/>
              <p:nvPr/>
            </p:nvSpPr>
            <p:spPr>
              <a:xfrm flipH="1">
                <a:off x="3960650" y="1826250"/>
                <a:ext cx="1059150" cy="969575"/>
              </a:xfrm>
              <a:custGeom>
                <a:avLst/>
                <a:gdLst/>
                <a:ahLst/>
                <a:cxnLst/>
                <a:rect l="l" t="t" r="r" b="b"/>
                <a:pathLst>
                  <a:path w="42366" h="38783" extrusionOk="0">
                    <a:moveTo>
                      <a:pt x="1651" y="0"/>
                    </a:moveTo>
                    <a:lnTo>
                      <a:pt x="1" y="37552"/>
                    </a:lnTo>
                    <a:lnTo>
                      <a:pt x="40702" y="38783"/>
                    </a:lnTo>
                    <a:lnTo>
                      <a:pt x="42366" y="1755"/>
                    </a:lnTo>
                    <a:lnTo>
                      <a:pt x="1651" y="0"/>
                    </a:ln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486;p31"/>
              <p:cNvSpPr/>
              <p:nvPr/>
            </p:nvSpPr>
            <p:spPr>
              <a:xfrm flipH="1">
                <a:off x="3959725" y="2062700"/>
                <a:ext cx="1041975" cy="73150"/>
              </a:xfrm>
              <a:custGeom>
                <a:avLst/>
                <a:gdLst/>
                <a:ahLst/>
                <a:cxnLst/>
                <a:rect l="l" t="t" r="r" b="b"/>
                <a:pathLst>
                  <a:path w="41679" h="2926" extrusionOk="0">
                    <a:moveTo>
                      <a:pt x="495" y="1"/>
                    </a:moveTo>
                    <a:cubicBezTo>
                      <a:pt x="239" y="1"/>
                      <a:pt x="26" y="200"/>
                      <a:pt x="11" y="457"/>
                    </a:cubicBezTo>
                    <a:cubicBezTo>
                      <a:pt x="0" y="711"/>
                      <a:pt x="185" y="924"/>
                      <a:pt x="431" y="957"/>
                    </a:cubicBezTo>
                    <a:cubicBezTo>
                      <a:pt x="442" y="957"/>
                      <a:pt x="456" y="961"/>
                      <a:pt x="467" y="961"/>
                    </a:cubicBezTo>
                    <a:lnTo>
                      <a:pt x="41161" y="2925"/>
                    </a:lnTo>
                    <a:cubicBezTo>
                      <a:pt x="41168" y="2926"/>
                      <a:pt x="41175" y="2926"/>
                      <a:pt x="41182" y="2926"/>
                    </a:cubicBezTo>
                    <a:cubicBezTo>
                      <a:pt x="41440" y="2926"/>
                      <a:pt x="41653" y="2727"/>
                      <a:pt x="41663" y="2470"/>
                    </a:cubicBezTo>
                    <a:cubicBezTo>
                      <a:pt x="41678" y="2205"/>
                      <a:pt x="41464" y="1985"/>
                      <a:pt x="41211" y="1967"/>
                    </a:cubicBezTo>
                    <a:lnTo>
                      <a:pt x="514" y="1"/>
                    </a:lnTo>
                    <a:cubicBezTo>
                      <a:pt x="508" y="1"/>
                      <a:pt x="501" y="1"/>
                      <a:pt x="49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487;p31"/>
              <p:cNvSpPr/>
              <p:nvPr/>
            </p:nvSpPr>
            <p:spPr>
              <a:xfrm flipH="1">
                <a:off x="4238575" y="1870250"/>
                <a:ext cx="487650" cy="425475"/>
              </a:xfrm>
              <a:custGeom>
                <a:avLst/>
                <a:gdLst/>
                <a:ahLst/>
                <a:cxnLst/>
                <a:rect l="l" t="t" r="r" b="b"/>
                <a:pathLst>
                  <a:path w="19506" h="17019" extrusionOk="0">
                    <a:moveTo>
                      <a:pt x="7213" y="958"/>
                    </a:moveTo>
                    <a:cubicBezTo>
                      <a:pt x="7236" y="958"/>
                      <a:pt x="7259" y="959"/>
                      <a:pt x="7281" y="961"/>
                    </a:cubicBezTo>
                    <a:cubicBezTo>
                      <a:pt x="8490" y="1117"/>
                      <a:pt x="9413" y="4968"/>
                      <a:pt x="9685" y="7652"/>
                    </a:cubicBezTo>
                    <a:cubicBezTo>
                      <a:pt x="9703" y="7841"/>
                      <a:pt x="9830" y="8000"/>
                      <a:pt x="10010" y="8058"/>
                    </a:cubicBezTo>
                    <a:cubicBezTo>
                      <a:pt x="10062" y="8075"/>
                      <a:pt x="10114" y="8083"/>
                      <a:pt x="10165" y="8083"/>
                    </a:cubicBezTo>
                    <a:cubicBezTo>
                      <a:pt x="10300" y="8083"/>
                      <a:pt x="10428" y="8025"/>
                      <a:pt x="10517" y="7921"/>
                    </a:cubicBezTo>
                    <a:cubicBezTo>
                      <a:pt x="12636" y="5542"/>
                      <a:pt x="15381" y="3032"/>
                      <a:pt x="16220" y="3032"/>
                    </a:cubicBezTo>
                    <a:cubicBezTo>
                      <a:pt x="16236" y="3032"/>
                      <a:pt x="16252" y="3033"/>
                      <a:pt x="16267" y="3035"/>
                    </a:cubicBezTo>
                    <a:cubicBezTo>
                      <a:pt x="16271" y="3042"/>
                      <a:pt x="16289" y="3079"/>
                      <a:pt x="16304" y="3158"/>
                    </a:cubicBezTo>
                    <a:cubicBezTo>
                      <a:pt x="16556" y="4707"/>
                      <a:pt x="12822" y="7392"/>
                      <a:pt x="10412" y="8720"/>
                    </a:cubicBezTo>
                    <a:cubicBezTo>
                      <a:pt x="10296" y="8781"/>
                      <a:pt x="10216" y="8886"/>
                      <a:pt x="10181" y="9010"/>
                    </a:cubicBezTo>
                    <a:cubicBezTo>
                      <a:pt x="10177" y="9006"/>
                      <a:pt x="10173" y="9002"/>
                      <a:pt x="10169" y="9002"/>
                    </a:cubicBezTo>
                    <a:cubicBezTo>
                      <a:pt x="8602" y="6578"/>
                      <a:pt x="6348" y="2391"/>
                      <a:pt x="6819" y="1178"/>
                    </a:cubicBezTo>
                    <a:cubicBezTo>
                      <a:pt x="6862" y="1066"/>
                      <a:pt x="6927" y="1008"/>
                      <a:pt x="7046" y="979"/>
                    </a:cubicBezTo>
                    <a:cubicBezTo>
                      <a:pt x="7104" y="964"/>
                      <a:pt x="7159" y="958"/>
                      <a:pt x="7213" y="958"/>
                    </a:cubicBezTo>
                    <a:close/>
                    <a:moveTo>
                      <a:pt x="2367" y="4641"/>
                    </a:moveTo>
                    <a:cubicBezTo>
                      <a:pt x="2420" y="4641"/>
                      <a:pt x="2479" y="4644"/>
                      <a:pt x="2545" y="4652"/>
                    </a:cubicBezTo>
                    <a:cubicBezTo>
                      <a:pt x="4108" y="4855"/>
                      <a:pt x="6981" y="7294"/>
                      <a:pt x="8649" y="8868"/>
                    </a:cubicBezTo>
                    <a:cubicBezTo>
                      <a:pt x="8505" y="8930"/>
                      <a:pt x="8342" y="8995"/>
                      <a:pt x="8172" y="9067"/>
                    </a:cubicBezTo>
                    <a:cubicBezTo>
                      <a:pt x="8175" y="8861"/>
                      <a:pt x="8045" y="8673"/>
                      <a:pt x="7846" y="8604"/>
                    </a:cubicBezTo>
                    <a:cubicBezTo>
                      <a:pt x="5519" y="7829"/>
                      <a:pt x="2107" y="6263"/>
                      <a:pt x="1803" y="5199"/>
                    </a:cubicBezTo>
                    <a:cubicBezTo>
                      <a:pt x="1778" y="5098"/>
                      <a:pt x="1766" y="4982"/>
                      <a:pt x="1900" y="4823"/>
                    </a:cubicBezTo>
                    <a:cubicBezTo>
                      <a:pt x="1970" y="4740"/>
                      <a:pt x="2089" y="4641"/>
                      <a:pt x="2367" y="4641"/>
                    </a:cubicBezTo>
                    <a:close/>
                    <a:moveTo>
                      <a:pt x="6718" y="9513"/>
                    </a:moveTo>
                    <a:cubicBezTo>
                      <a:pt x="6832" y="9513"/>
                      <a:pt x="6944" y="9514"/>
                      <a:pt x="7054" y="9516"/>
                    </a:cubicBezTo>
                    <a:cubicBezTo>
                      <a:pt x="5105" y="10279"/>
                      <a:pt x="2533" y="11172"/>
                      <a:pt x="1356" y="11172"/>
                    </a:cubicBezTo>
                    <a:cubicBezTo>
                      <a:pt x="1276" y="11172"/>
                      <a:pt x="1203" y="11168"/>
                      <a:pt x="1137" y="11159"/>
                    </a:cubicBezTo>
                    <a:cubicBezTo>
                      <a:pt x="1021" y="11145"/>
                      <a:pt x="985" y="11119"/>
                      <a:pt x="981" y="11119"/>
                    </a:cubicBezTo>
                    <a:cubicBezTo>
                      <a:pt x="1422" y="9909"/>
                      <a:pt x="4417" y="9513"/>
                      <a:pt x="6718" y="9513"/>
                    </a:cubicBezTo>
                    <a:close/>
                    <a:moveTo>
                      <a:pt x="11168" y="9610"/>
                    </a:moveTo>
                    <a:cubicBezTo>
                      <a:pt x="11946" y="9610"/>
                      <a:pt x="13491" y="9636"/>
                      <a:pt x="14971" y="9827"/>
                    </a:cubicBezTo>
                    <a:cubicBezTo>
                      <a:pt x="17690" y="10174"/>
                      <a:pt x="18258" y="10815"/>
                      <a:pt x="18377" y="11076"/>
                    </a:cubicBezTo>
                    <a:cubicBezTo>
                      <a:pt x="18413" y="11152"/>
                      <a:pt x="18518" y="11383"/>
                      <a:pt x="18199" y="11868"/>
                    </a:cubicBezTo>
                    <a:cubicBezTo>
                      <a:pt x="18073" y="12064"/>
                      <a:pt x="17808" y="12163"/>
                      <a:pt x="17412" y="12163"/>
                    </a:cubicBezTo>
                    <a:cubicBezTo>
                      <a:pt x="17287" y="12163"/>
                      <a:pt x="17149" y="12153"/>
                      <a:pt x="16998" y="12133"/>
                    </a:cubicBezTo>
                    <a:cubicBezTo>
                      <a:pt x="15272" y="11912"/>
                      <a:pt x="12638" y="10478"/>
                      <a:pt x="11168" y="9610"/>
                    </a:cubicBezTo>
                    <a:close/>
                    <a:moveTo>
                      <a:pt x="10398" y="10642"/>
                    </a:moveTo>
                    <a:lnTo>
                      <a:pt x="10398" y="10642"/>
                    </a:lnTo>
                    <a:cubicBezTo>
                      <a:pt x="12182" y="12589"/>
                      <a:pt x="13695" y="14706"/>
                      <a:pt x="13463" y="15292"/>
                    </a:cubicBezTo>
                    <a:cubicBezTo>
                      <a:pt x="13437" y="15353"/>
                      <a:pt x="13285" y="15397"/>
                      <a:pt x="13075" y="15400"/>
                    </a:cubicBezTo>
                    <a:cubicBezTo>
                      <a:pt x="13059" y="15401"/>
                      <a:pt x="13043" y="15401"/>
                      <a:pt x="13028" y="15401"/>
                    </a:cubicBezTo>
                    <a:cubicBezTo>
                      <a:pt x="11258" y="15401"/>
                      <a:pt x="10623" y="12615"/>
                      <a:pt x="10398" y="10642"/>
                    </a:cubicBezTo>
                    <a:close/>
                    <a:moveTo>
                      <a:pt x="9217" y="9748"/>
                    </a:moveTo>
                    <a:lnTo>
                      <a:pt x="9217" y="9748"/>
                    </a:lnTo>
                    <a:cubicBezTo>
                      <a:pt x="8455" y="12415"/>
                      <a:pt x="6888" y="16063"/>
                      <a:pt x="5389" y="16063"/>
                    </a:cubicBezTo>
                    <a:cubicBezTo>
                      <a:pt x="5350" y="16063"/>
                      <a:pt x="5312" y="16060"/>
                      <a:pt x="5273" y="16055"/>
                    </a:cubicBezTo>
                    <a:cubicBezTo>
                      <a:pt x="5067" y="16030"/>
                      <a:pt x="4846" y="15925"/>
                      <a:pt x="4626" y="15748"/>
                    </a:cubicBezTo>
                    <a:cubicBezTo>
                      <a:pt x="4604" y="15730"/>
                      <a:pt x="4564" y="15701"/>
                      <a:pt x="4560" y="15585"/>
                    </a:cubicBezTo>
                    <a:cubicBezTo>
                      <a:pt x="4524" y="14445"/>
                      <a:pt x="7307" y="11492"/>
                      <a:pt x="9217" y="9748"/>
                    </a:cubicBezTo>
                    <a:close/>
                    <a:moveTo>
                      <a:pt x="7203" y="0"/>
                    </a:moveTo>
                    <a:cubicBezTo>
                      <a:pt x="7072" y="0"/>
                      <a:pt x="6940" y="17"/>
                      <a:pt x="6807" y="53"/>
                    </a:cubicBezTo>
                    <a:cubicBezTo>
                      <a:pt x="6388" y="158"/>
                      <a:pt x="6084" y="430"/>
                      <a:pt x="5925" y="831"/>
                    </a:cubicBezTo>
                    <a:cubicBezTo>
                      <a:pt x="5439" y="2076"/>
                      <a:pt x="6587" y="4667"/>
                      <a:pt x="7712" y="6740"/>
                    </a:cubicBezTo>
                    <a:cubicBezTo>
                      <a:pt x="6117" y="5384"/>
                      <a:pt x="4076" y="3886"/>
                      <a:pt x="2664" y="3704"/>
                    </a:cubicBezTo>
                    <a:cubicBezTo>
                      <a:pt x="2559" y="3690"/>
                      <a:pt x="2459" y="3684"/>
                      <a:pt x="2364" y="3684"/>
                    </a:cubicBezTo>
                    <a:cubicBezTo>
                      <a:pt x="1745" y="3684"/>
                      <a:pt x="1374" y="3959"/>
                      <a:pt x="1166" y="4208"/>
                    </a:cubicBezTo>
                    <a:cubicBezTo>
                      <a:pt x="854" y="4584"/>
                      <a:pt x="757" y="5015"/>
                      <a:pt x="884" y="5459"/>
                    </a:cubicBezTo>
                    <a:cubicBezTo>
                      <a:pt x="1231" y="6679"/>
                      <a:pt x="3377" y="7837"/>
                      <a:pt x="5175" y="8611"/>
                    </a:cubicBezTo>
                    <a:cubicBezTo>
                      <a:pt x="3164" y="8756"/>
                      <a:pt x="637" y="9256"/>
                      <a:pt x="131" y="10819"/>
                    </a:cubicBezTo>
                    <a:cubicBezTo>
                      <a:pt x="1" y="11221"/>
                      <a:pt x="98" y="11499"/>
                      <a:pt x="200" y="11662"/>
                    </a:cubicBezTo>
                    <a:cubicBezTo>
                      <a:pt x="355" y="11908"/>
                      <a:pt x="630" y="12060"/>
                      <a:pt x="1018" y="12107"/>
                    </a:cubicBezTo>
                    <a:cubicBezTo>
                      <a:pt x="1112" y="12119"/>
                      <a:pt x="1216" y="12125"/>
                      <a:pt x="1328" y="12125"/>
                    </a:cubicBezTo>
                    <a:cubicBezTo>
                      <a:pt x="2659" y="12125"/>
                      <a:pt x="5125" y="11287"/>
                      <a:pt x="6977" y="10577"/>
                    </a:cubicBezTo>
                    <a:lnTo>
                      <a:pt x="6977" y="10577"/>
                    </a:lnTo>
                    <a:cubicBezTo>
                      <a:pt x="5436" y="12143"/>
                      <a:pt x="3565" y="14322"/>
                      <a:pt x="3602" y="15614"/>
                    </a:cubicBezTo>
                    <a:cubicBezTo>
                      <a:pt x="3612" y="15980"/>
                      <a:pt x="3760" y="16287"/>
                      <a:pt x="4032" y="16501"/>
                    </a:cubicBezTo>
                    <a:cubicBezTo>
                      <a:pt x="4390" y="16787"/>
                      <a:pt x="4766" y="16957"/>
                      <a:pt x="5154" y="17004"/>
                    </a:cubicBezTo>
                    <a:cubicBezTo>
                      <a:pt x="5233" y="17014"/>
                      <a:pt x="5311" y="17019"/>
                      <a:pt x="5389" y="17019"/>
                    </a:cubicBezTo>
                    <a:cubicBezTo>
                      <a:pt x="7314" y="17019"/>
                      <a:pt x="8777" y="13949"/>
                      <a:pt x="9586" y="11706"/>
                    </a:cubicBezTo>
                    <a:cubicBezTo>
                      <a:pt x="9927" y="13638"/>
                      <a:pt x="10745" y="16088"/>
                      <a:pt x="12699" y="16341"/>
                    </a:cubicBezTo>
                    <a:cubicBezTo>
                      <a:pt x="12807" y="16353"/>
                      <a:pt x="12918" y="16360"/>
                      <a:pt x="13031" y="16360"/>
                    </a:cubicBezTo>
                    <a:cubicBezTo>
                      <a:pt x="13054" y="16360"/>
                      <a:pt x="13077" y="16360"/>
                      <a:pt x="13100" y="16359"/>
                    </a:cubicBezTo>
                    <a:cubicBezTo>
                      <a:pt x="13907" y="16337"/>
                      <a:pt x="14226" y="15958"/>
                      <a:pt x="14349" y="15646"/>
                    </a:cubicBezTo>
                    <a:cubicBezTo>
                      <a:pt x="14740" y="14673"/>
                      <a:pt x="13538" y="12863"/>
                      <a:pt x="12275" y="11333"/>
                    </a:cubicBezTo>
                    <a:lnTo>
                      <a:pt x="12275" y="11333"/>
                    </a:lnTo>
                    <a:cubicBezTo>
                      <a:pt x="13741" y="12107"/>
                      <a:pt x="15522" y="12910"/>
                      <a:pt x="16878" y="13084"/>
                    </a:cubicBezTo>
                    <a:cubicBezTo>
                      <a:pt x="17063" y="13108"/>
                      <a:pt x="17237" y="13119"/>
                      <a:pt x="17401" y="13119"/>
                    </a:cubicBezTo>
                    <a:cubicBezTo>
                      <a:pt x="18146" y="13119"/>
                      <a:pt x="18682" y="12877"/>
                      <a:pt x="18999" y="12394"/>
                    </a:cubicBezTo>
                    <a:cubicBezTo>
                      <a:pt x="19506" y="11629"/>
                      <a:pt x="19415" y="11036"/>
                      <a:pt x="19249" y="10674"/>
                    </a:cubicBezTo>
                    <a:cubicBezTo>
                      <a:pt x="18833" y="9770"/>
                      <a:pt x="17476" y="9183"/>
                      <a:pt x="15095" y="8876"/>
                    </a:cubicBezTo>
                    <a:cubicBezTo>
                      <a:pt x="14124" y="8753"/>
                      <a:pt x="13147" y="8695"/>
                      <a:pt x="12355" y="8669"/>
                    </a:cubicBezTo>
                    <a:cubicBezTo>
                      <a:pt x="14363" y="7388"/>
                      <a:pt x="17573" y="4996"/>
                      <a:pt x="17248" y="3002"/>
                    </a:cubicBezTo>
                    <a:cubicBezTo>
                      <a:pt x="17125" y="2257"/>
                      <a:pt x="16608" y="2112"/>
                      <a:pt x="16390" y="2083"/>
                    </a:cubicBezTo>
                    <a:cubicBezTo>
                      <a:pt x="16350" y="2078"/>
                      <a:pt x="16309" y="2076"/>
                      <a:pt x="16266" y="2076"/>
                    </a:cubicBezTo>
                    <a:cubicBezTo>
                      <a:pt x="14841" y="2076"/>
                      <a:pt x="12024" y="4879"/>
                      <a:pt x="10506" y="6509"/>
                    </a:cubicBezTo>
                    <a:cubicBezTo>
                      <a:pt x="10202" y="4381"/>
                      <a:pt x="9362" y="263"/>
                      <a:pt x="7401" y="13"/>
                    </a:cubicBezTo>
                    <a:cubicBezTo>
                      <a:pt x="7336" y="4"/>
                      <a:pt x="7270" y="0"/>
                      <a:pt x="720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488;p31"/>
              <p:cNvSpPr/>
              <p:nvPr/>
            </p:nvSpPr>
            <p:spPr>
              <a:xfrm flipH="1">
                <a:off x="4454875" y="1836350"/>
                <a:ext cx="74050" cy="963850"/>
              </a:xfrm>
              <a:custGeom>
                <a:avLst/>
                <a:gdLst/>
                <a:ahLst/>
                <a:cxnLst/>
                <a:rect l="l" t="t" r="r" b="b"/>
                <a:pathLst>
                  <a:path w="2962" h="38554" extrusionOk="0">
                    <a:moveTo>
                      <a:pt x="2469" y="0"/>
                    </a:moveTo>
                    <a:cubicBezTo>
                      <a:pt x="2219" y="0"/>
                      <a:pt x="2006" y="198"/>
                      <a:pt x="1992" y="453"/>
                    </a:cubicBezTo>
                    <a:lnTo>
                      <a:pt x="12" y="38050"/>
                    </a:lnTo>
                    <a:cubicBezTo>
                      <a:pt x="1" y="38303"/>
                      <a:pt x="186" y="38520"/>
                      <a:pt x="432" y="38553"/>
                    </a:cubicBezTo>
                    <a:lnTo>
                      <a:pt x="468" y="38553"/>
                    </a:lnTo>
                    <a:cubicBezTo>
                      <a:pt x="477" y="38553"/>
                      <a:pt x="486" y="38553"/>
                      <a:pt x="495" y="38553"/>
                    </a:cubicBezTo>
                    <a:cubicBezTo>
                      <a:pt x="747" y="38553"/>
                      <a:pt x="957" y="38355"/>
                      <a:pt x="971" y="38100"/>
                    </a:cubicBezTo>
                    <a:lnTo>
                      <a:pt x="2950" y="505"/>
                    </a:lnTo>
                    <a:cubicBezTo>
                      <a:pt x="2962" y="240"/>
                      <a:pt x="2784" y="12"/>
                      <a:pt x="2494" y="1"/>
                    </a:cubicBezTo>
                    <a:cubicBezTo>
                      <a:pt x="2486" y="0"/>
                      <a:pt x="2477" y="0"/>
                      <a:pt x="246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9" name="Google Shape;489;p31"/>
            <p:cNvGrpSpPr/>
            <p:nvPr/>
          </p:nvGrpSpPr>
          <p:grpSpPr>
            <a:xfrm>
              <a:off x="968775" y="2438994"/>
              <a:ext cx="2912408" cy="2350387"/>
              <a:chOff x="968775" y="2438994"/>
              <a:chExt cx="2912408" cy="2350387"/>
            </a:xfrm>
          </p:grpSpPr>
          <p:sp>
            <p:nvSpPr>
              <p:cNvPr id="490" name="Google Shape;490;p31"/>
              <p:cNvSpPr/>
              <p:nvPr/>
            </p:nvSpPr>
            <p:spPr>
              <a:xfrm>
                <a:off x="968775" y="4524959"/>
                <a:ext cx="2912408" cy="264422"/>
              </a:xfrm>
              <a:custGeom>
                <a:avLst/>
                <a:gdLst/>
                <a:ahLst/>
                <a:cxnLst/>
                <a:rect l="l" t="t" r="r" b="b"/>
                <a:pathLst>
                  <a:path w="82686" h="3754" extrusionOk="0">
                    <a:moveTo>
                      <a:pt x="41341" y="1"/>
                    </a:moveTo>
                    <a:cubicBezTo>
                      <a:pt x="18511" y="1"/>
                      <a:pt x="1" y="839"/>
                      <a:pt x="1" y="1877"/>
                    </a:cubicBezTo>
                    <a:cubicBezTo>
                      <a:pt x="1" y="2911"/>
                      <a:pt x="18511" y="3753"/>
                      <a:pt x="41341" y="3753"/>
                    </a:cubicBezTo>
                    <a:cubicBezTo>
                      <a:pt x="64175" y="3753"/>
                      <a:pt x="82686" y="2911"/>
                      <a:pt x="82686" y="1877"/>
                    </a:cubicBezTo>
                    <a:cubicBezTo>
                      <a:pt x="82686" y="839"/>
                      <a:pt x="64175" y="1"/>
                      <a:pt x="4134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491;p31"/>
              <p:cNvSpPr/>
              <p:nvPr/>
            </p:nvSpPr>
            <p:spPr>
              <a:xfrm>
                <a:off x="2313355" y="4528076"/>
                <a:ext cx="560249" cy="68266"/>
              </a:xfrm>
              <a:custGeom>
                <a:avLst/>
                <a:gdLst/>
                <a:ahLst/>
                <a:cxnLst/>
                <a:rect l="l" t="t" r="r" b="b"/>
                <a:pathLst>
                  <a:path w="15906" h="1938" extrusionOk="0">
                    <a:moveTo>
                      <a:pt x="7953" y="0"/>
                    </a:moveTo>
                    <a:lnTo>
                      <a:pt x="0" y="765"/>
                    </a:lnTo>
                    <a:lnTo>
                      <a:pt x="0" y="1937"/>
                    </a:lnTo>
                    <a:lnTo>
                      <a:pt x="15905" y="1937"/>
                    </a:lnTo>
                    <a:lnTo>
                      <a:pt x="15905" y="765"/>
                    </a:lnTo>
                    <a:lnTo>
                      <a:pt x="795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 name="Google Shape;492;p31"/>
              <p:cNvSpPr/>
              <p:nvPr/>
            </p:nvSpPr>
            <p:spPr>
              <a:xfrm>
                <a:off x="1798165" y="3048295"/>
                <a:ext cx="293897" cy="445878"/>
              </a:xfrm>
              <a:custGeom>
                <a:avLst/>
                <a:gdLst/>
                <a:ahLst/>
                <a:cxnLst/>
                <a:rect l="l" t="t" r="r" b="b"/>
                <a:pathLst>
                  <a:path w="8344" h="12658" extrusionOk="0">
                    <a:moveTo>
                      <a:pt x="1333" y="0"/>
                    </a:moveTo>
                    <a:cubicBezTo>
                      <a:pt x="1221" y="0"/>
                      <a:pt x="1117" y="23"/>
                      <a:pt x="1024" y="70"/>
                    </a:cubicBezTo>
                    <a:cubicBezTo>
                      <a:pt x="0" y="581"/>
                      <a:pt x="561" y="3776"/>
                      <a:pt x="2274" y="7205"/>
                    </a:cubicBezTo>
                    <a:cubicBezTo>
                      <a:pt x="3621" y="9898"/>
                      <a:pt x="5039" y="11966"/>
                      <a:pt x="6226" y="12585"/>
                    </a:cubicBezTo>
                    <a:cubicBezTo>
                      <a:pt x="6327" y="12636"/>
                      <a:pt x="6440" y="12657"/>
                      <a:pt x="6558" y="12657"/>
                    </a:cubicBezTo>
                    <a:cubicBezTo>
                      <a:pt x="6822" y="12657"/>
                      <a:pt x="7107" y="12552"/>
                      <a:pt x="7320" y="12446"/>
                    </a:cubicBezTo>
                    <a:cubicBezTo>
                      <a:pt x="8343" y="11934"/>
                      <a:pt x="7689" y="8786"/>
                      <a:pt x="5977" y="5354"/>
                    </a:cubicBezTo>
                    <a:cubicBezTo>
                      <a:pt x="4421" y="2238"/>
                      <a:pt x="2449" y="0"/>
                      <a:pt x="1333" y="0"/>
                    </a:cubicBezTo>
                    <a:close/>
                  </a:path>
                </a:pathLst>
              </a:custGeom>
              <a:solidFill>
                <a:srgbClr val="A845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 name="Google Shape;493;p31"/>
              <p:cNvSpPr/>
              <p:nvPr/>
            </p:nvSpPr>
            <p:spPr>
              <a:xfrm>
                <a:off x="1992145" y="2920888"/>
                <a:ext cx="221233" cy="572089"/>
              </a:xfrm>
              <a:custGeom>
                <a:avLst/>
                <a:gdLst/>
                <a:ahLst/>
                <a:cxnLst/>
                <a:rect l="l" t="t" r="r" b="b"/>
                <a:pathLst>
                  <a:path w="6281" h="16241" extrusionOk="0">
                    <a:moveTo>
                      <a:pt x="5404" y="1"/>
                    </a:moveTo>
                    <a:cubicBezTo>
                      <a:pt x="4909" y="1"/>
                      <a:pt x="4483" y="1322"/>
                      <a:pt x="4354" y="2560"/>
                    </a:cubicBezTo>
                    <a:cubicBezTo>
                      <a:pt x="4258" y="3459"/>
                      <a:pt x="2467" y="6891"/>
                      <a:pt x="1444" y="9876"/>
                    </a:cubicBezTo>
                    <a:cubicBezTo>
                      <a:pt x="204" y="13504"/>
                      <a:pt x="1" y="15839"/>
                      <a:pt x="1081" y="16209"/>
                    </a:cubicBezTo>
                    <a:cubicBezTo>
                      <a:pt x="1144" y="16230"/>
                      <a:pt x="1210" y="16240"/>
                      <a:pt x="1276" y="16240"/>
                    </a:cubicBezTo>
                    <a:cubicBezTo>
                      <a:pt x="1512" y="16240"/>
                      <a:pt x="1767" y="16112"/>
                      <a:pt x="2005" y="15885"/>
                    </a:cubicBezTo>
                    <a:cubicBezTo>
                      <a:pt x="2879" y="15050"/>
                      <a:pt x="3799" y="12826"/>
                      <a:pt x="4716" y="10143"/>
                    </a:cubicBezTo>
                    <a:cubicBezTo>
                      <a:pt x="5896" y="6700"/>
                      <a:pt x="6152" y="2379"/>
                      <a:pt x="6205" y="1740"/>
                    </a:cubicBezTo>
                    <a:cubicBezTo>
                      <a:pt x="6280" y="823"/>
                      <a:pt x="5931" y="44"/>
                      <a:pt x="5427" y="2"/>
                    </a:cubicBezTo>
                    <a:cubicBezTo>
                      <a:pt x="5419" y="1"/>
                      <a:pt x="5412" y="1"/>
                      <a:pt x="5404" y="1"/>
                    </a:cubicBezTo>
                    <a:close/>
                  </a:path>
                </a:pathLst>
              </a:custGeom>
              <a:solidFill>
                <a:srgbClr val="C963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 name="Google Shape;494;p31"/>
              <p:cNvSpPr/>
              <p:nvPr/>
            </p:nvSpPr>
            <p:spPr>
              <a:xfrm>
                <a:off x="1829796" y="3047097"/>
                <a:ext cx="198831" cy="349185"/>
              </a:xfrm>
              <a:custGeom>
                <a:avLst/>
                <a:gdLst/>
                <a:ahLst/>
                <a:cxnLst/>
                <a:rect l="l" t="t" r="r" b="b"/>
                <a:pathLst>
                  <a:path w="5645" h="9913" extrusionOk="0">
                    <a:moveTo>
                      <a:pt x="1859" y="0"/>
                    </a:moveTo>
                    <a:lnTo>
                      <a:pt x="1522" y="1091"/>
                    </a:lnTo>
                    <a:cubicBezTo>
                      <a:pt x="996" y="2271"/>
                      <a:pt x="467" y="3472"/>
                      <a:pt x="275" y="4748"/>
                    </a:cubicBezTo>
                    <a:cubicBezTo>
                      <a:pt x="1" y="6577"/>
                      <a:pt x="1419" y="9912"/>
                      <a:pt x="1906" y="9912"/>
                    </a:cubicBezTo>
                    <a:cubicBezTo>
                      <a:pt x="1925" y="9912"/>
                      <a:pt x="1943" y="9907"/>
                      <a:pt x="1959" y="9897"/>
                    </a:cubicBezTo>
                    <a:cubicBezTo>
                      <a:pt x="2943" y="9268"/>
                      <a:pt x="4411" y="7903"/>
                      <a:pt x="5644" y="6034"/>
                    </a:cubicBezTo>
                    <a:cubicBezTo>
                      <a:pt x="5072" y="5035"/>
                      <a:pt x="2794" y="672"/>
                      <a:pt x="18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 name="Google Shape;495;p31"/>
              <p:cNvSpPr/>
              <p:nvPr/>
            </p:nvSpPr>
            <p:spPr>
              <a:xfrm>
                <a:off x="1073566" y="3203917"/>
                <a:ext cx="638725" cy="856214"/>
              </a:xfrm>
              <a:custGeom>
                <a:avLst/>
                <a:gdLst/>
                <a:ahLst/>
                <a:cxnLst/>
                <a:rect l="l" t="t" r="r" b="b"/>
                <a:pathLst>
                  <a:path w="18134" h="24307" extrusionOk="0">
                    <a:moveTo>
                      <a:pt x="7925" y="907"/>
                    </a:moveTo>
                    <a:cubicBezTo>
                      <a:pt x="11922" y="907"/>
                      <a:pt x="15465" y="4162"/>
                      <a:pt x="15813" y="8163"/>
                    </a:cubicBezTo>
                    <a:lnTo>
                      <a:pt x="17145" y="23396"/>
                    </a:lnTo>
                    <a:lnTo>
                      <a:pt x="2633" y="23396"/>
                    </a:lnTo>
                    <a:lnTo>
                      <a:pt x="1301" y="8163"/>
                    </a:lnTo>
                    <a:cubicBezTo>
                      <a:pt x="953" y="4162"/>
                      <a:pt x="3923" y="907"/>
                      <a:pt x="7925" y="907"/>
                    </a:cubicBezTo>
                    <a:close/>
                    <a:moveTo>
                      <a:pt x="7843" y="1"/>
                    </a:moveTo>
                    <a:cubicBezTo>
                      <a:pt x="3333" y="1"/>
                      <a:pt x="0" y="3654"/>
                      <a:pt x="394" y="8163"/>
                    </a:cubicBezTo>
                    <a:lnTo>
                      <a:pt x="1806" y="24306"/>
                    </a:lnTo>
                    <a:lnTo>
                      <a:pt x="18133" y="24306"/>
                    </a:lnTo>
                    <a:lnTo>
                      <a:pt x="16722" y="8163"/>
                    </a:lnTo>
                    <a:cubicBezTo>
                      <a:pt x="16328" y="3654"/>
                      <a:pt x="12352" y="1"/>
                      <a:pt x="784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 name="Google Shape;496;p31"/>
              <p:cNvSpPr/>
              <p:nvPr/>
            </p:nvSpPr>
            <p:spPr>
              <a:xfrm>
                <a:off x="1107592" y="3521959"/>
                <a:ext cx="543730" cy="42728"/>
              </a:xfrm>
              <a:custGeom>
                <a:avLst/>
                <a:gdLst/>
                <a:ahLst/>
                <a:cxnLst/>
                <a:rect l="l" t="t" r="r" b="b"/>
                <a:pathLst>
                  <a:path w="15437" h="1213" extrusionOk="0">
                    <a:moveTo>
                      <a:pt x="1" y="1"/>
                    </a:moveTo>
                    <a:lnTo>
                      <a:pt x="107" y="1213"/>
                    </a:lnTo>
                    <a:lnTo>
                      <a:pt x="15437" y="1213"/>
                    </a:lnTo>
                    <a:lnTo>
                      <a:pt x="1533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497;p31"/>
              <p:cNvSpPr/>
              <p:nvPr/>
            </p:nvSpPr>
            <p:spPr>
              <a:xfrm>
                <a:off x="1468078" y="3256119"/>
                <a:ext cx="67134" cy="279158"/>
              </a:xfrm>
              <a:custGeom>
                <a:avLst/>
                <a:gdLst/>
                <a:ahLst/>
                <a:cxnLst/>
                <a:rect l="l" t="t" r="r" b="b"/>
                <a:pathLst>
                  <a:path w="1906" h="7925" extrusionOk="0">
                    <a:moveTo>
                      <a:pt x="0" y="0"/>
                    </a:moveTo>
                    <a:lnTo>
                      <a:pt x="694" y="7925"/>
                    </a:lnTo>
                    <a:lnTo>
                      <a:pt x="1906" y="7925"/>
                    </a:lnTo>
                    <a:lnTo>
                      <a:pt x="1212" y="0"/>
                    </a:lnTo>
                    <a:close/>
                  </a:path>
                </a:pathLst>
              </a:custGeom>
              <a:solidFill>
                <a:srgbClr val="91A4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 name="Google Shape;498;p31"/>
              <p:cNvSpPr/>
              <p:nvPr/>
            </p:nvSpPr>
            <p:spPr>
              <a:xfrm>
                <a:off x="1198119" y="3256119"/>
                <a:ext cx="67099" cy="279158"/>
              </a:xfrm>
              <a:custGeom>
                <a:avLst/>
                <a:gdLst/>
                <a:ahLst/>
                <a:cxnLst/>
                <a:rect l="l" t="t" r="r" b="b"/>
                <a:pathLst>
                  <a:path w="1905" h="7925" extrusionOk="0">
                    <a:moveTo>
                      <a:pt x="0" y="0"/>
                    </a:moveTo>
                    <a:lnTo>
                      <a:pt x="693" y="7925"/>
                    </a:lnTo>
                    <a:lnTo>
                      <a:pt x="1905" y="7925"/>
                    </a:lnTo>
                    <a:lnTo>
                      <a:pt x="121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 name="Google Shape;499;p31"/>
              <p:cNvSpPr/>
              <p:nvPr/>
            </p:nvSpPr>
            <p:spPr>
              <a:xfrm>
                <a:off x="1329787" y="3218817"/>
                <a:ext cx="70375" cy="316461"/>
              </a:xfrm>
              <a:custGeom>
                <a:avLst/>
                <a:gdLst/>
                <a:ahLst/>
                <a:cxnLst/>
                <a:rect l="l" t="t" r="r" b="b"/>
                <a:pathLst>
                  <a:path w="1998" h="8984" extrusionOk="0">
                    <a:moveTo>
                      <a:pt x="0" y="1"/>
                    </a:moveTo>
                    <a:lnTo>
                      <a:pt x="786" y="8984"/>
                    </a:lnTo>
                    <a:lnTo>
                      <a:pt x="1997" y="8984"/>
                    </a:lnTo>
                    <a:lnTo>
                      <a:pt x="1212" y="1"/>
                    </a:lnTo>
                    <a:close/>
                  </a:path>
                </a:pathLst>
              </a:custGeom>
              <a:solidFill>
                <a:srgbClr val="91A4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500;p31"/>
              <p:cNvSpPr/>
              <p:nvPr/>
            </p:nvSpPr>
            <p:spPr>
              <a:xfrm>
                <a:off x="1311752" y="4075970"/>
                <a:ext cx="61745" cy="517244"/>
              </a:xfrm>
              <a:custGeom>
                <a:avLst/>
                <a:gdLst/>
                <a:ahLst/>
                <a:cxnLst/>
                <a:rect l="l" t="t" r="r" b="b"/>
                <a:pathLst>
                  <a:path w="1753" h="14684" extrusionOk="0">
                    <a:moveTo>
                      <a:pt x="0" y="1"/>
                    </a:moveTo>
                    <a:lnTo>
                      <a:pt x="405" y="14684"/>
                    </a:lnTo>
                    <a:lnTo>
                      <a:pt x="1145" y="14684"/>
                    </a:lnTo>
                    <a:lnTo>
                      <a:pt x="175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501;p31"/>
              <p:cNvSpPr/>
              <p:nvPr/>
            </p:nvSpPr>
            <p:spPr>
              <a:xfrm>
                <a:off x="1151552" y="4075970"/>
                <a:ext cx="61710" cy="517244"/>
              </a:xfrm>
              <a:custGeom>
                <a:avLst/>
                <a:gdLst/>
                <a:ahLst/>
                <a:cxnLst/>
                <a:rect l="l" t="t" r="r" b="b"/>
                <a:pathLst>
                  <a:path w="1752" h="14684" extrusionOk="0">
                    <a:moveTo>
                      <a:pt x="0" y="1"/>
                    </a:moveTo>
                    <a:lnTo>
                      <a:pt x="405" y="14684"/>
                    </a:lnTo>
                    <a:lnTo>
                      <a:pt x="1144" y="14684"/>
                    </a:lnTo>
                    <a:lnTo>
                      <a:pt x="175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502;p31"/>
              <p:cNvSpPr/>
              <p:nvPr/>
            </p:nvSpPr>
            <p:spPr>
              <a:xfrm>
                <a:off x="1679741" y="4075970"/>
                <a:ext cx="61604" cy="517244"/>
              </a:xfrm>
              <a:custGeom>
                <a:avLst/>
                <a:gdLst/>
                <a:ahLst/>
                <a:cxnLst/>
                <a:rect l="l" t="t" r="r" b="b"/>
                <a:pathLst>
                  <a:path w="1749" h="14684" extrusionOk="0">
                    <a:moveTo>
                      <a:pt x="0" y="1"/>
                    </a:moveTo>
                    <a:lnTo>
                      <a:pt x="406" y="14684"/>
                    </a:lnTo>
                    <a:lnTo>
                      <a:pt x="1145" y="14684"/>
                    </a:lnTo>
                    <a:lnTo>
                      <a:pt x="174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503;p31"/>
              <p:cNvSpPr/>
              <p:nvPr/>
            </p:nvSpPr>
            <p:spPr>
              <a:xfrm>
                <a:off x="1519541" y="4075970"/>
                <a:ext cx="61745" cy="517244"/>
              </a:xfrm>
              <a:custGeom>
                <a:avLst/>
                <a:gdLst/>
                <a:ahLst/>
                <a:cxnLst/>
                <a:rect l="l" t="t" r="r" b="b"/>
                <a:pathLst>
                  <a:path w="1753" h="14684" extrusionOk="0">
                    <a:moveTo>
                      <a:pt x="0" y="1"/>
                    </a:moveTo>
                    <a:lnTo>
                      <a:pt x="405" y="14684"/>
                    </a:lnTo>
                    <a:lnTo>
                      <a:pt x="1144" y="14684"/>
                    </a:lnTo>
                    <a:lnTo>
                      <a:pt x="175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504;p31"/>
              <p:cNvSpPr/>
              <p:nvPr/>
            </p:nvSpPr>
            <p:spPr>
              <a:xfrm>
                <a:off x="1137533" y="4020773"/>
                <a:ext cx="619317" cy="64884"/>
              </a:xfrm>
              <a:custGeom>
                <a:avLst/>
                <a:gdLst/>
                <a:ahLst/>
                <a:cxnLst/>
                <a:rect l="l" t="t" r="r" b="b"/>
                <a:pathLst>
                  <a:path w="17583" h="1842" extrusionOk="0">
                    <a:moveTo>
                      <a:pt x="0" y="1"/>
                    </a:moveTo>
                    <a:lnTo>
                      <a:pt x="0" y="1841"/>
                    </a:lnTo>
                    <a:lnTo>
                      <a:pt x="17583" y="1841"/>
                    </a:lnTo>
                    <a:lnTo>
                      <a:pt x="1758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505;p31"/>
              <p:cNvSpPr/>
              <p:nvPr/>
            </p:nvSpPr>
            <p:spPr>
              <a:xfrm>
                <a:off x="1137533" y="4020773"/>
                <a:ext cx="228207" cy="64884"/>
              </a:xfrm>
              <a:custGeom>
                <a:avLst/>
                <a:gdLst/>
                <a:ahLst/>
                <a:cxnLst/>
                <a:rect l="l" t="t" r="r" b="b"/>
                <a:pathLst>
                  <a:path w="6479" h="1842" extrusionOk="0">
                    <a:moveTo>
                      <a:pt x="0" y="1"/>
                    </a:moveTo>
                    <a:lnTo>
                      <a:pt x="0" y="1841"/>
                    </a:lnTo>
                    <a:lnTo>
                      <a:pt x="6478" y="1841"/>
                    </a:lnTo>
                    <a:lnTo>
                      <a:pt x="647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506;p31"/>
              <p:cNvSpPr/>
              <p:nvPr/>
            </p:nvSpPr>
            <p:spPr>
              <a:xfrm>
                <a:off x="2003698" y="3814076"/>
                <a:ext cx="590998" cy="762903"/>
              </a:xfrm>
              <a:custGeom>
                <a:avLst/>
                <a:gdLst/>
                <a:ahLst/>
                <a:cxnLst/>
                <a:rect l="l" t="t" r="r" b="b"/>
                <a:pathLst>
                  <a:path w="16779" h="21658" extrusionOk="0">
                    <a:moveTo>
                      <a:pt x="13337" y="0"/>
                    </a:moveTo>
                    <a:cubicBezTo>
                      <a:pt x="9284" y="0"/>
                      <a:pt x="1581" y="16202"/>
                      <a:pt x="540" y="18793"/>
                    </a:cubicBezTo>
                    <a:cubicBezTo>
                      <a:pt x="1" y="20139"/>
                      <a:pt x="361" y="21657"/>
                      <a:pt x="1125" y="21657"/>
                    </a:cubicBezTo>
                    <a:cubicBezTo>
                      <a:pt x="1312" y="21657"/>
                      <a:pt x="1523" y="21566"/>
                      <a:pt x="1752" y="21358"/>
                    </a:cubicBezTo>
                    <a:cubicBezTo>
                      <a:pt x="1798" y="21315"/>
                      <a:pt x="2643" y="20441"/>
                      <a:pt x="2686" y="20392"/>
                    </a:cubicBezTo>
                    <a:cubicBezTo>
                      <a:pt x="6023" y="16735"/>
                      <a:pt x="11278" y="10612"/>
                      <a:pt x="14139" y="6558"/>
                    </a:cubicBezTo>
                    <a:cubicBezTo>
                      <a:pt x="15852" y="4127"/>
                      <a:pt x="16779" y="2045"/>
                      <a:pt x="14118" y="240"/>
                    </a:cubicBezTo>
                    <a:cubicBezTo>
                      <a:pt x="13877" y="77"/>
                      <a:pt x="13615" y="0"/>
                      <a:pt x="13337" y="0"/>
                    </a:cubicBezTo>
                    <a:close/>
                  </a:path>
                </a:pathLst>
              </a:custGeom>
              <a:solidFill>
                <a:srgbClr val="A845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507;p31"/>
              <p:cNvSpPr/>
              <p:nvPr/>
            </p:nvSpPr>
            <p:spPr>
              <a:xfrm>
                <a:off x="1645080" y="3723126"/>
                <a:ext cx="938715" cy="317800"/>
              </a:xfrm>
              <a:custGeom>
                <a:avLst/>
                <a:gdLst/>
                <a:ahLst/>
                <a:cxnLst/>
                <a:rect l="l" t="t" r="r" b="b"/>
                <a:pathLst>
                  <a:path w="26651" h="9022" extrusionOk="0">
                    <a:moveTo>
                      <a:pt x="6667" y="289"/>
                    </a:moveTo>
                    <a:cubicBezTo>
                      <a:pt x="5077" y="289"/>
                      <a:pt x="3480" y="506"/>
                      <a:pt x="2313" y="1525"/>
                    </a:cubicBezTo>
                    <a:cubicBezTo>
                      <a:pt x="473" y="3138"/>
                      <a:pt x="0" y="7423"/>
                      <a:pt x="3187" y="8425"/>
                    </a:cubicBezTo>
                    <a:cubicBezTo>
                      <a:pt x="4563" y="8858"/>
                      <a:pt x="6607" y="9021"/>
                      <a:pt x="8882" y="9021"/>
                    </a:cubicBezTo>
                    <a:cubicBezTo>
                      <a:pt x="14044" y="9021"/>
                      <a:pt x="20391" y="8182"/>
                      <a:pt x="22806" y="7751"/>
                    </a:cubicBezTo>
                    <a:cubicBezTo>
                      <a:pt x="23368" y="7356"/>
                      <a:pt x="26651" y="8238"/>
                      <a:pt x="26349" y="4627"/>
                    </a:cubicBezTo>
                    <a:cubicBezTo>
                      <a:pt x="25965" y="0"/>
                      <a:pt x="12427" y="551"/>
                      <a:pt x="8070" y="331"/>
                    </a:cubicBezTo>
                    <a:cubicBezTo>
                      <a:pt x="7610" y="308"/>
                      <a:pt x="7139" y="289"/>
                      <a:pt x="6667" y="289"/>
                    </a:cubicBezTo>
                    <a:close/>
                  </a:path>
                </a:pathLst>
              </a:custGeom>
              <a:solidFill>
                <a:srgbClr val="A845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31"/>
              <p:cNvSpPr/>
              <p:nvPr/>
            </p:nvSpPr>
            <p:spPr>
              <a:xfrm>
                <a:off x="1645080" y="3723196"/>
                <a:ext cx="684655" cy="318152"/>
              </a:xfrm>
              <a:custGeom>
                <a:avLst/>
                <a:gdLst/>
                <a:ahLst/>
                <a:cxnLst/>
                <a:rect l="l" t="t" r="r" b="b"/>
                <a:pathLst>
                  <a:path w="19438" h="9032" extrusionOk="0">
                    <a:moveTo>
                      <a:pt x="9613" y="0"/>
                    </a:moveTo>
                    <a:cubicBezTo>
                      <a:pt x="5394" y="0"/>
                      <a:pt x="3266" y="691"/>
                      <a:pt x="2313" y="1523"/>
                    </a:cubicBezTo>
                    <a:cubicBezTo>
                      <a:pt x="473" y="3136"/>
                      <a:pt x="0" y="7421"/>
                      <a:pt x="3187" y="8423"/>
                    </a:cubicBezTo>
                    <a:cubicBezTo>
                      <a:pt x="4569" y="8859"/>
                      <a:pt x="6698" y="9032"/>
                      <a:pt x="9070" y="9032"/>
                    </a:cubicBezTo>
                    <a:cubicBezTo>
                      <a:pt x="11829" y="9032"/>
                      <a:pt x="14917" y="8798"/>
                      <a:pt x="17544" y="8474"/>
                    </a:cubicBezTo>
                    <a:cubicBezTo>
                      <a:pt x="18286" y="5812"/>
                      <a:pt x="18872" y="2610"/>
                      <a:pt x="19438" y="833"/>
                    </a:cubicBezTo>
                    <a:cubicBezTo>
                      <a:pt x="15312" y="240"/>
                      <a:pt x="12100" y="0"/>
                      <a:pt x="961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509;p31"/>
              <p:cNvSpPr/>
              <p:nvPr/>
            </p:nvSpPr>
            <p:spPr>
              <a:xfrm>
                <a:off x="1816305" y="3784628"/>
                <a:ext cx="637774" cy="784743"/>
              </a:xfrm>
              <a:custGeom>
                <a:avLst/>
                <a:gdLst/>
                <a:ahLst/>
                <a:cxnLst/>
                <a:rect l="l" t="t" r="r" b="b"/>
                <a:pathLst>
                  <a:path w="18107" h="22278" extrusionOk="0">
                    <a:moveTo>
                      <a:pt x="6652" y="0"/>
                    </a:moveTo>
                    <a:cubicBezTo>
                      <a:pt x="5946" y="0"/>
                      <a:pt x="5088" y="407"/>
                      <a:pt x="3870" y="1144"/>
                    </a:cubicBezTo>
                    <a:cubicBezTo>
                      <a:pt x="0" y="3481"/>
                      <a:pt x="12988" y="19071"/>
                      <a:pt x="15038" y="21238"/>
                    </a:cubicBezTo>
                    <a:cubicBezTo>
                      <a:pt x="15672" y="21909"/>
                      <a:pt x="16524" y="22277"/>
                      <a:pt x="17141" y="22277"/>
                    </a:cubicBezTo>
                    <a:cubicBezTo>
                      <a:pt x="17731" y="22277"/>
                      <a:pt x="18107" y="21941"/>
                      <a:pt x="17874" y="21210"/>
                    </a:cubicBezTo>
                    <a:cubicBezTo>
                      <a:pt x="17856" y="21153"/>
                      <a:pt x="17416" y="20016"/>
                      <a:pt x="17387" y="19955"/>
                    </a:cubicBezTo>
                    <a:cubicBezTo>
                      <a:pt x="15465" y="15396"/>
                      <a:pt x="11507" y="6367"/>
                      <a:pt x="9019" y="2074"/>
                    </a:cubicBezTo>
                    <a:cubicBezTo>
                      <a:pt x="8190" y="642"/>
                      <a:pt x="7540" y="0"/>
                      <a:pt x="6652" y="0"/>
                    </a:cubicBezTo>
                    <a:close/>
                  </a:path>
                </a:pathLst>
              </a:custGeom>
              <a:solidFill>
                <a:srgbClr val="C963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510;p31"/>
              <p:cNvSpPr/>
              <p:nvPr/>
            </p:nvSpPr>
            <p:spPr>
              <a:xfrm>
                <a:off x="1221402" y="3684555"/>
                <a:ext cx="922407" cy="346262"/>
              </a:xfrm>
              <a:custGeom>
                <a:avLst/>
                <a:gdLst/>
                <a:ahLst/>
                <a:cxnLst/>
                <a:rect l="l" t="t" r="r" b="b"/>
                <a:pathLst>
                  <a:path w="26188" h="9830" extrusionOk="0">
                    <a:moveTo>
                      <a:pt x="3335" y="0"/>
                    </a:moveTo>
                    <a:cubicBezTo>
                      <a:pt x="2940" y="0"/>
                      <a:pt x="2563" y="120"/>
                      <a:pt x="2206" y="431"/>
                    </a:cubicBezTo>
                    <a:cubicBezTo>
                      <a:pt x="363" y="2044"/>
                      <a:pt x="0" y="8259"/>
                      <a:pt x="3187" y="9261"/>
                    </a:cubicBezTo>
                    <a:cubicBezTo>
                      <a:pt x="4496" y="9673"/>
                      <a:pt x="6395" y="9830"/>
                      <a:pt x="8515" y="9830"/>
                    </a:cubicBezTo>
                    <a:cubicBezTo>
                      <a:pt x="13679" y="9830"/>
                      <a:pt x="20156" y="8900"/>
                      <a:pt x="22625" y="8462"/>
                    </a:cubicBezTo>
                    <a:cubicBezTo>
                      <a:pt x="23186" y="8067"/>
                      <a:pt x="26157" y="7204"/>
                      <a:pt x="26164" y="6138"/>
                    </a:cubicBezTo>
                    <a:cubicBezTo>
                      <a:pt x="26187" y="3005"/>
                      <a:pt x="22946" y="2046"/>
                      <a:pt x="21232" y="2046"/>
                    </a:cubicBezTo>
                    <a:cubicBezTo>
                      <a:pt x="21138" y="2046"/>
                      <a:pt x="21049" y="2049"/>
                      <a:pt x="20965" y="2055"/>
                    </a:cubicBezTo>
                    <a:cubicBezTo>
                      <a:pt x="16609" y="1835"/>
                      <a:pt x="11986" y="1561"/>
                      <a:pt x="7629" y="1344"/>
                    </a:cubicBezTo>
                    <a:cubicBezTo>
                      <a:pt x="6091" y="1265"/>
                      <a:pt x="4619" y="0"/>
                      <a:pt x="3335" y="0"/>
                    </a:cubicBezTo>
                    <a:close/>
                  </a:path>
                </a:pathLst>
              </a:custGeom>
              <a:solidFill>
                <a:srgbClr val="C963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511;p31"/>
              <p:cNvSpPr/>
              <p:nvPr/>
            </p:nvSpPr>
            <p:spPr>
              <a:xfrm>
                <a:off x="1205868" y="3685295"/>
                <a:ext cx="807687" cy="362888"/>
              </a:xfrm>
              <a:custGeom>
                <a:avLst/>
                <a:gdLst/>
                <a:ahLst/>
                <a:cxnLst/>
                <a:rect l="l" t="t" r="r" b="b"/>
                <a:pathLst>
                  <a:path w="22931" h="10302" extrusionOk="0">
                    <a:moveTo>
                      <a:pt x="3717" y="0"/>
                    </a:moveTo>
                    <a:cubicBezTo>
                      <a:pt x="3343" y="0"/>
                      <a:pt x="2986" y="114"/>
                      <a:pt x="2647" y="410"/>
                    </a:cubicBezTo>
                    <a:cubicBezTo>
                      <a:pt x="804" y="2023"/>
                      <a:pt x="0" y="8416"/>
                      <a:pt x="3188" y="9418"/>
                    </a:cubicBezTo>
                    <a:cubicBezTo>
                      <a:pt x="5379" y="10108"/>
                      <a:pt x="10389" y="10302"/>
                      <a:pt x="14601" y="10302"/>
                    </a:cubicBezTo>
                    <a:cubicBezTo>
                      <a:pt x="17816" y="10302"/>
                      <a:pt x="20566" y="10189"/>
                      <a:pt x="21242" y="10096"/>
                    </a:cubicBezTo>
                    <a:cubicBezTo>
                      <a:pt x="21559" y="7905"/>
                      <a:pt x="22262" y="4358"/>
                      <a:pt x="22931" y="2076"/>
                    </a:cubicBezTo>
                    <a:cubicBezTo>
                      <a:pt x="22531" y="2048"/>
                      <a:pt x="14969" y="1298"/>
                      <a:pt x="9641" y="1298"/>
                    </a:cubicBezTo>
                    <a:cubicBezTo>
                      <a:pt x="9090" y="1298"/>
                      <a:pt x="8563" y="1306"/>
                      <a:pt x="8070" y="1323"/>
                    </a:cubicBezTo>
                    <a:cubicBezTo>
                      <a:pt x="8040" y="1324"/>
                      <a:pt x="8009" y="1325"/>
                      <a:pt x="7979" y="1325"/>
                    </a:cubicBezTo>
                    <a:cubicBezTo>
                      <a:pt x="6450" y="1325"/>
                      <a:pt x="4990" y="0"/>
                      <a:pt x="371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512;p31"/>
              <p:cNvSpPr/>
              <p:nvPr/>
            </p:nvSpPr>
            <p:spPr>
              <a:xfrm>
                <a:off x="1252801" y="3727226"/>
                <a:ext cx="612409" cy="142249"/>
              </a:xfrm>
              <a:custGeom>
                <a:avLst/>
                <a:gdLst/>
                <a:ahLst/>
                <a:cxnLst/>
                <a:rect l="l" t="t" r="r" b="b"/>
                <a:pathLst>
                  <a:path w="17377" h="4038" extrusionOk="0">
                    <a:moveTo>
                      <a:pt x="10910" y="0"/>
                    </a:moveTo>
                    <a:cubicBezTo>
                      <a:pt x="7020" y="0"/>
                      <a:pt x="2924" y="402"/>
                      <a:pt x="1" y="1627"/>
                    </a:cubicBezTo>
                    <a:cubicBezTo>
                      <a:pt x="1172" y="2748"/>
                      <a:pt x="2655" y="4038"/>
                      <a:pt x="5660" y="4038"/>
                    </a:cubicBezTo>
                    <a:cubicBezTo>
                      <a:pt x="8217" y="4038"/>
                      <a:pt x="11874" y="3105"/>
                      <a:pt x="17377" y="341"/>
                    </a:cubicBezTo>
                    <a:cubicBezTo>
                      <a:pt x="15491" y="144"/>
                      <a:pt x="13237" y="0"/>
                      <a:pt x="1091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 name="Google Shape;513;p31"/>
              <p:cNvSpPr/>
              <p:nvPr/>
            </p:nvSpPr>
            <p:spPr>
              <a:xfrm>
                <a:off x="2359041" y="4510288"/>
                <a:ext cx="94643" cy="80278"/>
              </a:xfrm>
              <a:custGeom>
                <a:avLst/>
                <a:gdLst/>
                <a:ahLst/>
                <a:cxnLst/>
                <a:rect l="l" t="t" r="r" b="b"/>
                <a:pathLst>
                  <a:path w="2687" h="2279" extrusionOk="0">
                    <a:moveTo>
                      <a:pt x="2508" y="1"/>
                    </a:moveTo>
                    <a:lnTo>
                      <a:pt x="0" y="1138"/>
                    </a:lnTo>
                    <a:lnTo>
                      <a:pt x="601" y="2278"/>
                    </a:lnTo>
                    <a:lnTo>
                      <a:pt x="2687" y="1322"/>
                    </a:lnTo>
                    <a:lnTo>
                      <a:pt x="250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 name="Google Shape;514;p31"/>
              <p:cNvSpPr/>
              <p:nvPr/>
            </p:nvSpPr>
            <p:spPr>
              <a:xfrm>
                <a:off x="1996020" y="4481756"/>
                <a:ext cx="102286" cy="88908"/>
              </a:xfrm>
              <a:custGeom>
                <a:avLst/>
                <a:gdLst/>
                <a:ahLst/>
                <a:cxnLst/>
                <a:rect l="l" t="t" r="r" b="b"/>
                <a:pathLst>
                  <a:path w="2904" h="2524" extrusionOk="0">
                    <a:moveTo>
                      <a:pt x="712" y="0"/>
                    </a:moveTo>
                    <a:lnTo>
                      <a:pt x="1" y="1074"/>
                    </a:lnTo>
                    <a:lnTo>
                      <a:pt x="1949" y="2524"/>
                    </a:lnTo>
                    <a:lnTo>
                      <a:pt x="2904" y="1437"/>
                    </a:lnTo>
                    <a:lnTo>
                      <a:pt x="71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15" name="Google Shape;515;p31"/>
              <p:cNvGrpSpPr/>
              <p:nvPr/>
            </p:nvGrpSpPr>
            <p:grpSpPr>
              <a:xfrm rot="-6980837">
                <a:off x="2442142" y="4452404"/>
                <a:ext cx="145667" cy="275876"/>
                <a:chOff x="3870325" y="3113821"/>
                <a:chExt cx="75950" cy="143850"/>
              </a:xfrm>
            </p:grpSpPr>
            <p:sp>
              <p:nvSpPr>
                <p:cNvPr id="516" name="Google Shape;516;p31"/>
                <p:cNvSpPr/>
                <p:nvPr/>
              </p:nvSpPr>
              <p:spPr>
                <a:xfrm>
                  <a:off x="3870325" y="3113821"/>
                  <a:ext cx="75950" cy="143850"/>
                </a:xfrm>
                <a:custGeom>
                  <a:avLst/>
                  <a:gdLst/>
                  <a:ahLst/>
                  <a:cxnLst/>
                  <a:rect l="l" t="t" r="r" b="b"/>
                  <a:pathLst>
                    <a:path w="3038" h="5754" extrusionOk="0">
                      <a:moveTo>
                        <a:pt x="1152" y="1"/>
                      </a:moveTo>
                      <a:cubicBezTo>
                        <a:pt x="708" y="1"/>
                        <a:pt x="334" y="34"/>
                        <a:pt x="245" y="139"/>
                      </a:cubicBezTo>
                      <a:cubicBezTo>
                        <a:pt x="0" y="437"/>
                        <a:pt x="226" y="5007"/>
                        <a:pt x="463" y="5676"/>
                      </a:cubicBezTo>
                      <a:cubicBezTo>
                        <a:pt x="481" y="5729"/>
                        <a:pt x="501" y="5753"/>
                        <a:pt x="524" y="5753"/>
                      </a:cubicBezTo>
                      <a:cubicBezTo>
                        <a:pt x="790" y="5753"/>
                        <a:pt x="1377" y="2375"/>
                        <a:pt x="2789" y="2330"/>
                      </a:cubicBezTo>
                      <a:cubicBezTo>
                        <a:pt x="3037" y="2323"/>
                        <a:pt x="2973" y="110"/>
                        <a:pt x="2973" y="110"/>
                      </a:cubicBezTo>
                      <a:cubicBezTo>
                        <a:pt x="2973" y="110"/>
                        <a:pt x="1950" y="1"/>
                        <a:pt x="1152" y="1"/>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 name="Google Shape;517;p31"/>
                <p:cNvSpPr/>
                <p:nvPr/>
              </p:nvSpPr>
              <p:spPr>
                <a:xfrm>
                  <a:off x="3913800" y="3156946"/>
                  <a:ext cx="16000" cy="27800"/>
                </a:xfrm>
                <a:custGeom>
                  <a:avLst/>
                  <a:gdLst/>
                  <a:ahLst/>
                  <a:cxnLst/>
                  <a:rect l="l" t="t" r="r" b="b"/>
                  <a:pathLst>
                    <a:path w="640" h="1112" extrusionOk="0">
                      <a:moveTo>
                        <a:pt x="169" y="1"/>
                      </a:moveTo>
                      <a:cubicBezTo>
                        <a:pt x="150" y="1"/>
                        <a:pt x="131" y="4"/>
                        <a:pt x="113" y="11"/>
                      </a:cubicBezTo>
                      <a:cubicBezTo>
                        <a:pt x="64" y="30"/>
                        <a:pt x="30" y="63"/>
                        <a:pt x="15" y="108"/>
                      </a:cubicBezTo>
                      <a:cubicBezTo>
                        <a:pt x="4" y="143"/>
                        <a:pt x="0" y="183"/>
                        <a:pt x="15" y="221"/>
                      </a:cubicBezTo>
                      <a:lnTo>
                        <a:pt x="305" y="1004"/>
                      </a:lnTo>
                      <a:cubicBezTo>
                        <a:pt x="329" y="1069"/>
                        <a:pt x="393" y="1111"/>
                        <a:pt x="461" y="1111"/>
                      </a:cubicBezTo>
                      <a:cubicBezTo>
                        <a:pt x="479" y="1111"/>
                        <a:pt x="498" y="1108"/>
                        <a:pt x="516" y="1102"/>
                      </a:cubicBezTo>
                      <a:cubicBezTo>
                        <a:pt x="598" y="1068"/>
                        <a:pt x="640" y="974"/>
                        <a:pt x="610" y="891"/>
                      </a:cubicBezTo>
                      <a:lnTo>
                        <a:pt x="324" y="108"/>
                      </a:lnTo>
                      <a:cubicBezTo>
                        <a:pt x="298" y="41"/>
                        <a:pt x="234" y="1"/>
                        <a:pt x="16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 name="Google Shape;518;p31"/>
                <p:cNvSpPr/>
                <p:nvPr/>
              </p:nvSpPr>
              <p:spPr>
                <a:xfrm>
                  <a:off x="3895725" y="3165971"/>
                  <a:ext cx="25425" cy="27375"/>
                </a:xfrm>
                <a:custGeom>
                  <a:avLst/>
                  <a:gdLst/>
                  <a:ahLst/>
                  <a:cxnLst/>
                  <a:rect l="l" t="t" r="r" b="b"/>
                  <a:pathLst>
                    <a:path w="1017" h="1095" extrusionOk="0">
                      <a:moveTo>
                        <a:pt x="174" y="0"/>
                      </a:moveTo>
                      <a:cubicBezTo>
                        <a:pt x="137" y="0"/>
                        <a:pt x="99" y="14"/>
                        <a:pt x="68" y="41"/>
                      </a:cubicBezTo>
                      <a:cubicBezTo>
                        <a:pt x="46" y="60"/>
                        <a:pt x="30" y="82"/>
                        <a:pt x="20" y="109"/>
                      </a:cubicBezTo>
                      <a:cubicBezTo>
                        <a:pt x="1" y="161"/>
                        <a:pt x="11" y="225"/>
                        <a:pt x="49" y="270"/>
                      </a:cubicBezTo>
                      <a:lnTo>
                        <a:pt x="708" y="1038"/>
                      </a:lnTo>
                      <a:cubicBezTo>
                        <a:pt x="742" y="1076"/>
                        <a:pt x="788" y="1095"/>
                        <a:pt x="833" y="1095"/>
                      </a:cubicBezTo>
                      <a:cubicBezTo>
                        <a:pt x="870" y="1095"/>
                        <a:pt x="907" y="1082"/>
                        <a:pt x="937" y="1057"/>
                      </a:cubicBezTo>
                      <a:cubicBezTo>
                        <a:pt x="1005" y="997"/>
                        <a:pt x="1017" y="895"/>
                        <a:pt x="956" y="824"/>
                      </a:cubicBezTo>
                      <a:lnTo>
                        <a:pt x="298" y="60"/>
                      </a:lnTo>
                      <a:cubicBezTo>
                        <a:pt x="266" y="20"/>
                        <a:pt x="221" y="0"/>
                        <a:pt x="174"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 name="Google Shape;519;p31"/>
                <p:cNvSpPr/>
                <p:nvPr/>
              </p:nvSpPr>
              <p:spPr>
                <a:xfrm>
                  <a:off x="3885475" y="3185621"/>
                  <a:ext cx="30300" cy="20925"/>
                </a:xfrm>
                <a:custGeom>
                  <a:avLst/>
                  <a:gdLst/>
                  <a:ahLst/>
                  <a:cxnLst/>
                  <a:rect l="l" t="t" r="r" b="b"/>
                  <a:pathLst>
                    <a:path w="1212" h="837" extrusionOk="0">
                      <a:moveTo>
                        <a:pt x="182" y="0"/>
                      </a:moveTo>
                      <a:cubicBezTo>
                        <a:pt x="127" y="0"/>
                        <a:pt x="71" y="29"/>
                        <a:pt x="41" y="80"/>
                      </a:cubicBezTo>
                      <a:cubicBezTo>
                        <a:pt x="34" y="87"/>
                        <a:pt x="30" y="98"/>
                        <a:pt x="27" y="109"/>
                      </a:cubicBezTo>
                      <a:cubicBezTo>
                        <a:pt x="0" y="181"/>
                        <a:pt x="27" y="264"/>
                        <a:pt x="94" y="305"/>
                      </a:cubicBezTo>
                      <a:lnTo>
                        <a:pt x="941" y="813"/>
                      </a:lnTo>
                      <a:cubicBezTo>
                        <a:pt x="967" y="829"/>
                        <a:pt x="996" y="836"/>
                        <a:pt x="1025" y="836"/>
                      </a:cubicBezTo>
                      <a:cubicBezTo>
                        <a:pt x="1080" y="836"/>
                        <a:pt x="1133" y="809"/>
                        <a:pt x="1163" y="757"/>
                      </a:cubicBezTo>
                      <a:cubicBezTo>
                        <a:pt x="1212" y="678"/>
                        <a:pt x="1186" y="580"/>
                        <a:pt x="1111" y="535"/>
                      </a:cubicBezTo>
                      <a:lnTo>
                        <a:pt x="263" y="23"/>
                      </a:lnTo>
                      <a:cubicBezTo>
                        <a:pt x="238" y="8"/>
                        <a:pt x="210" y="0"/>
                        <a:pt x="182"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20" name="Google Shape;520;p31"/>
              <p:cNvSpPr/>
              <p:nvPr/>
            </p:nvSpPr>
            <p:spPr>
              <a:xfrm rot="629873">
                <a:off x="1556248" y="2692229"/>
                <a:ext cx="327910" cy="423002"/>
              </a:xfrm>
              <a:custGeom>
                <a:avLst/>
                <a:gdLst/>
                <a:ahLst/>
                <a:cxnLst/>
                <a:rect l="l" t="t" r="r" b="b"/>
                <a:pathLst>
                  <a:path w="3872" h="4995" extrusionOk="0">
                    <a:moveTo>
                      <a:pt x="999" y="0"/>
                    </a:moveTo>
                    <a:cubicBezTo>
                      <a:pt x="580" y="0"/>
                      <a:pt x="19" y="302"/>
                      <a:pt x="272" y="1015"/>
                    </a:cubicBezTo>
                    <a:cubicBezTo>
                      <a:pt x="621" y="1994"/>
                      <a:pt x="1" y="4463"/>
                      <a:pt x="1" y="4463"/>
                    </a:cubicBezTo>
                    <a:cubicBezTo>
                      <a:pt x="901" y="4855"/>
                      <a:pt x="1610" y="4995"/>
                      <a:pt x="2156" y="4995"/>
                    </a:cubicBezTo>
                    <a:cubicBezTo>
                      <a:pt x="3513" y="4995"/>
                      <a:pt x="3871" y="4130"/>
                      <a:pt x="3686" y="4087"/>
                    </a:cubicBezTo>
                    <a:cubicBezTo>
                      <a:pt x="2323" y="3760"/>
                      <a:pt x="1612" y="409"/>
                      <a:pt x="1359" y="119"/>
                    </a:cubicBezTo>
                    <a:cubicBezTo>
                      <a:pt x="1291" y="42"/>
                      <a:pt x="1155" y="0"/>
                      <a:pt x="999" y="0"/>
                    </a:cubicBezTo>
                    <a:close/>
                  </a:path>
                </a:pathLst>
              </a:custGeom>
              <a:solidFill>
                <a:srgbClr val="C963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521;p31"/>
              <p:cNvSpPr/>
              <p:nvPr/>
            </p:nvSpPr>
            <p:spPr>
              <a:xfrm rot="629877">
                <a:off x="1622696" y="2625248"/>
                <a:ext cx="171994" cy="215030"/>
              </a:xfrm>
              <a:custGeom>
                <a:avLst/>
                <a:gdLst/>
                <a:ahLst/>
                <a:cxnLst/>
                <a:rect l="l" t="t" r="r" b="b"/>
                <a:pathLst>
                  <a:path w="2270" h="2838" extrusionOk="0">
                    <a:moveTo>
                      <a:pt x="1089" y="1"/>
                    </a:moveTo>
                    <a:cubicBezTo>
                      <a:pt x="907" y="1"/>
                      <a:pt x="675" y="95"/>
                      <a:pt x="376" y="305"/>
                    </a:cubicBezTo>
                    <a:cubicBezTo>
                      <a:pt x="0" y="569"/>
                      <a:pt x="209" y="2838"/>
                      <a:pt x="1132" y="2838"/>
                    </a:cubicBezTo>
                    <a:cubicBezTo>
                      <a:pt x="1169" y="2838"/>
                      <a:pt x="1207" y="2834"/>
                      <a:pt x="1246" y="2827"/>
                    </a:cubicBezTo>
                    <a:cubicBezTo>
                      <a:pt x="2270" y="2627"/>
                      <a:pt x="1694" y="839"/>
                      <a:pt x="1694" y="839"/>
                    </a:cubicBezTo>
                    <a:cubicBezTo>
                      <a:pt x="1594" y="329"/>
                      <a:pt x="1429" y="1"/>
                      <a:pt x="1089" y="1"/>
                    </a:cubicBezTo>
                    <a:close/>
                  </a:path>
                </a:pathLst>
              </a:custGeom>
              <a:solidFill>
                <a:srgbClr val="C963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522;p31"/>
              <p:cNvSpPr/>
              <p:nvPr/>
            </p:nvSpPr>
            <p:spPr>
              <a:xfrm rot="629877">
                <a:off x="1515485" y="2603388"/>
                <a:ext cx="281328" cy="257385"/>
              </a:xfrm>
              <a:custGeom>
                <a:avLst/>
                <a:gdLst/>
                <a:ahLst/>
                <a:cxnLst/>
                <a:rect l="l" t="t" r="r" b="b"/>
                <a:pathLst>
                  <a:path w="3713" h="3397" extrusionOk="0">
                    <a:moveTo>
                      <a:pt x="2754" y="0"/>
                    </a:moveTo>
                    <a:cubicBezTo>
                      <a:pt x="2379" y="0"/>
                      <a:pt x="1742" y="177"/>
                      <a:pt x="1077" y="279"/>
                    </a:cubicBezTo>
                    <a:cubicBezTo>
                      <a:pt x="0" y="443"/>
                      <a:pt x="1030" y="2292"/>
                      <a:pt x="1316" y="2292"/>
                    </a:cubicBezTo>
                    <a:cubicBezTo>
                      <a:pt x="1317" y="2292"/>
                      <a:pt x="1318" y="2292"/>
                      <a:pt x="1319" y="2292"/>
                    </a:cubicBezTo>
                    <a:cubicBezTo>
                      <a:pt x="1597" y="2280"/>
                      <a:pt x="1108" y="1957"/>
                      <a:pt x="1239" y="1505"/>
                    </a:cubicBezTo>
                    <a:cubicBezTo>
                      <a:pt x="1271" y="1401"/>
                      <a:pt x="1298" y="1355"/>
                      <a:pt x="1323" y="1355"/>
                    </a:cubicBezTo>
                    <a:cubicBezTo>
                      <a:pt x="1405" y="1355"/>
                      <a:pt x="1459" y="1857"/>
                      <a:pt x="1537" y="2420"/>
                    </a:cubicBezTo>
                    <a:cubicBezTo>
                      <a:pt x="1638" y="3154"/>
                      <a:pt x="2090" y="3215"/>
                      <a:pt x="2910" y="3380"/>
                    </a:cubicBezTo>
                    <a:cubicBezTo>
                      <a:pt x="2965" y="3391"/>
                      <a:pt x="3015" y="3396"/>
                      <a:pt x="3062" y="3396"/>
                    </a:cubicBezTo>
                    <a:cubicBezTo>
                      <a:pt x="3712" y="3396"/>
                      <a:pt x="3594" y="2368"/>
                      <a:pt x="3249" y="1792"/>
                    </a:cubicBezTo>
                    <a:cubicBezTo>
                      <a:pt x="3150" y="1624"/>
                      <a:pt x="3061" y="1560"/>
                      <a:pt x="2975" y="1560"/>
                    </a:cubicBezTo>
                    <a:cubicBezTo>
                      <a:pt x="2744" y="1560"/>
                      <a:pt x="2538" y="2029"/>
                      <a:pt x="2233" y="2232"/>
                    </a:cubicBezTo>
                    <a:cubicBezTo>
                      <a:pt x="2165" y="2277"/>
                      <a:pt x="2107" y="2297"/>
                      <a:pt x="2056" y="2297"/>
                    </a:cubicBezTo>
                    <a:cubicBezTo>
                      <a:pt x="1791" y="2297"/>
                      <a:pt x="1729" y="1739"/>
                      <a:pt x="1691" y="1095"/>
                    </a:cubicBezTo>
                    <a:cubicBezTo>
                      <a:pt x="1679" y="879"/>
                      <a:pt x="1772" y="822"/>
                      <a:pt x="1915" y="822"/>
                    </a:cubicBezTo>
                    <a:cubicBezTo>
                      <a:pt x="1996" y="822"/>
                      <a:pt x="2093" y="840"/>
                      <a:pt x="2196" y="858"/>
                    </a:cubicBezTo>
                    <a:cubicBezTo>
                      <a:pt x="2301" y="877"/>
                      <a:pt x="2413" y="897"/>
                      <a:pt x="2521" y="897"/>
                    </a:cubicBezTo>
                    <a:cubicBezTo>
                      <a:pt x="2784" y="897"/>
                      <a:pt x="3026" y="781"/>
                      <a:pt x="3096" y="274"/>
                    </a:cubicBezTo>
                    <a:cubicBezTo>
                      <a:pt x="3125" y="70"/>
                      <a:pt x="2991" y="0"/>
                      <a:pt x="2754"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 name="Google Shape;523;p31"/>
              <p:cNvSpPr/>
              <p:nvPr/>
            </p:nvSpPr>
            <p:spPr>
              <a:xfrm rot="363252">
                <a:off x="1410575" y="2452155"/>
                <a:ext cx="260233" cy="201987"/>
              </a:xfrm>
              <a:custGeom>
                <a:avLst/>
                <a:gdLst/>
                <a:ahLst/>
                <a:cxnLst/>
                <a:rect l="l" t="t" r="r" b="b"/>
                <a:pathLst>
                  <a:path w="7261" h="6188" extrusionOk="0">
                    <a:moveTo>
                      <a:pt x="6043" y="1"/>
                    </a:moveTo>
                    <a:cubicBezTo>
                      <a:pt x="6037" y="1"/>
                      <a:pt x="6030" y="1"/>
                      <a:pt x="6024" y="1"/>
                    </a:cubicBezTo>
                    <a:cubicBezTo>
                      <a:pt x="5437" y="11"/>
                      <a:pt x="5007" y="584"/>
                      <a:pt x="4435" y="723"/>
                    </a:cubicBezTo>
                    <a:cubicBezTo>
                      <a:pt x="4336" y="747"/>
                      <a:pt x="4236" y="757"/>
                      <a:pt x="4137" y="757"/>
                    </a:cubicBezTo>
                    <a:cubicBezTo>
                      <a:pt x="3581" y="757"/>
                      <a:pt x="3029" y="431"/>
                      <a:pt x="2456" y="370"/>
                    </a:cubicBezTo>
                    <a:cubicBezTo>
                      <a:pt x="2392" y="363"/>
                      <a:pt x="2328" y="360"/>
                      <a:pt x="2264" y="360"/>
                    </a:cubicBezTo>
                    <a:cubicBezTo>
                      <a:pt x="1778" y="360"/>
                      <a:pt x="1289" y="560"/>
                      <a:pt x="953" y="918"/>
                    </a:cubicBezTo>
                    <a:cubicBezTo>
                      <a:pt x="576" y="1320"/>
                      <a:pt x="409" y="1917"/>
                      <a:pt x="537" y="2453"/>
                    </a:cubicBezTo>
                    <a:cubicBezTo>
                      <a:pt x="597" y="2712"/>
                      <a:pt x="722" y="2954"/>
                      <a:pt x="736" y="3217"/>
                    </a:cubicBezTo>
                    <a:cubicBezTo>
                      <a:pt x="758" y="3647"/>
                      <a:pt x="499" y="4027"/>
                      <a:pt x="307" y="4407"/>
                    </a:cubicBezTo>
                    <a:cubicBezTo>
                      <a:pt x="115" y="4791"/>
                      <a:pt x="0" y="5292"/>
                      <a:pt x="281" y="5615"/>
                    </a:cubicBezTo>
                    <a:cubicBezTo>
                      <a:pt x="441" y="5803"/>
                      <a:pt x="691" y="5876"/>
                      <a:pt x="941" y="5876"/>
                    </a:cubicBezTo>
                    <a:cubicBezTo>
                      <a:pt x="1009" y="5876"/>
                      <a:pt x="1076" y="5871"/>
                      <a:pt x="1142" y="5861"/>
                    </a:cubicBezTo>
                    <a:cubicBezTo>
                      <a:pt x="1450" y="5814"/>
                      <a:pt x="1739" y="5683"/>
                      <a:pt x="2044" y="5612"/>
                    </a:cubicBezTo>
                    <a:cubicBezTo>
                      <a:pt x="2167" y="5581"/>
                      <a:pt x="2297" y="5562"/>
                      <a:pt x="2426" y="5562"/>
                    </a:cubicBezTo>
                    <a:cubicBezTo>
                      <a:pt x="2612" y="5562"/>
                      <a:pt x="2795" y="5602"/>
                      <a:pt x="2946" y="5707"/>
                    </a:cubicBezTo>
                    <a:cubicBezTo>
                      <a:pt x="3128" y="5832"/>
                      <a:pt x="3252" y="6038"/>
                      <a:pt x="3451" y="6134"/>
                    </a:cubicBezTo>
                    <a:cubicBezTo>
                      <a:pt x="3531" y="6171"/>
                      <a:pt x="3615" y="6187"/>
                      <a:pt x="3700" y="6187"/>
                    </a:cubicBezTo>
                    <a:cubicBezTo>
                      <a:pt x="3913" y="6187"/>
                      <a:pt x="4136" y="6087"/>
                      <a:pt x="4329" y="5978"/>
                    </a:cubicBezTo>
                    <a:cubicBezTo>
                      <a:pt x="5011" y="5587"/>
                      <a:pt x="5611" y="5054"/>
                      <a:pt x="6080" y="4421"/>
                    </a:cubicBezTo>
                    <a:lnTo>
                      <a:pt x="7125" y="2432"/>
                    </a:lnTo>
                    <a:cubicBezTo>
                      <a:pt x="7193" y="1927"/>
                      <a:pt x="7261" y="1405"/>
                      <a:pt x="7111" y="918"/>
                    </a:cubicBezTo>
                    <a:cubicBezTo>
                      <a:pt x="6964" y="437"/>
                      <a:pt x="6546" y="1"/>
                      <a:pt x="60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 name="Google Shape;524;p31"/>
              <p:cNvSpPr/>
              <p:nvPr/>
            </p:nvSpPr>
            <p:spPr>
              <a:xfrm rot="363252">
                <a:off x="1524010" y="2529904"/>
                <a:ext cx="178088" cy="165657"/>
              </a:xfrm>
              <a:custGeom>
                <a:avLst/>
                <a:gdLst/>
                <a:ahLst/>
                <a:cxnLst/>
                <a:rect l="l" t="t" r="r" b="b"/>
                <a:pathLst>
                  <a:path w="4969" h="5075" extrusionOk="0">
                    <a:moveTo>
                      <a:pt x="3647" y="1"/>
                    </a:moveTo>
                    <a:cubicBezTo>
                      <a:pt x="2757" y="1"/>
                      <a:pt x="1869" y="343"/>
                      <a:pt x="1209" y="940"/>
                    </a:cubicBezTo>
                    <a:cubicBezTo>
                      <a:pt x="527" y="1562"/>
                      <a:pt x="97" y="2451"/>
                      <a:pt x="33" y="3371"/>
                    </a:cubicBezTo>
                    <a:cubicBezTo>
                      <a:pt x="1" y="3840"/>
                      <a:pt x="73" y="4345"/>
                      <a:pt x="374" y="4704"/>
                    </a:cubicBezTo>
                    <a:cubicBezTo>
                      <a:pt x="569" y="4932"/>
                      <a:pt x="876" y="5075"/>
                      <a:pt x="1169" y="5075"/>
                    </a:cubicBezTo>
                    <a:cubicBezTo>
                      <a:pt x="1337" y="5075"/>
                      <a:pt x="1500" y="5028"/>
                      <a:pt x="1636" y="4924"/>
                    </a:cubicBezTo>
                    <a:lnTo>
                      <a:pt x="3753" y="2614"/>
                    </a:lnTo>
                    <a:cubicBezTo>
                      <a:pt x="4134" y="2323"/>
                      <a:pt x="4529" y="2021"/>
                      <a:pt x="4749" y="1594"/>
                    </a:cubicBezTo>
                    <a:cubicBezTo>
                      <a:pt x="4969" y="1171"/>
                      <a:pt x="4962" y="589"/>
                      <a:pt x="4603" y="272"/>
                    </a:cubicBezTo>
                    <a:cubicBezTo>
                      <a:pt x="4372" y="66"/>
                      <a:pt x="4048" y="13"/>
                      <a:pt x="3740" y="2"/>
                    </a:cubicBezTo>
                    <a:cubicBezTo>
                      <a:pt x="3709" y="1"/>
                      <a:pt x="3678" y="1"/>
                      <a:pt x="364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 name="Google Shape;525;p31"/>
              <p:cNvSpPr/>
              <p:nvPr/>
            </p:nvSpPr>
            <p:spPr>
              <a:xfrm rot="363226">
                <a:off x="1550612" y="2564116"/>
                <a:ext cx="222509" cy="137375"/>
              </a:xfrm>
              <a:custGeom>
                <a:avLst/>
                <a:gdLst/>
                <a:ahLst/>
                <a:cxnLst/>
                <a:rect l="l" t="t" r="r" b="b"/>
                <a:pathLst>
                  <a:path w="6208" h="5299" extrusionOk="0">
                    <a:moveTo>
                      <a:pt x="3369" y="1"/>
                    </a:moveTo>
                    <a:cubicBezTo>
                      <a:pt x="2886" y="1"/>
                      <a:pt x="2405" y="98"/>
                      <a:pt x="1965" y="299"/>
                    </a:cubicBezTo>
                    <a:cubicBezTo>
                      <a:pt x="1109" y="686"/>
                      <a:pt x="433" y="1475"/>
                      <a:pt x="217" y="2392"/>
                    </a:cubicBezTo>
                    <a:cubicBezTo>
                      <a:pt x="0" y="3308"/>
                      <a:pt x="536" y="4591"/>
                      <a:pt x="536" y="4591"/>
                    </a:cubicBezTo>
                    <a:cubicBezTo>
                      <a:pt x="629" y="4804"/>
                      <a:pt x="728" y="5028"/>
                      <a:pt x="913" y="5174"/>
                    </a:cubicBezTo>
                    <a:cubicBezTo>
                      <a:pt x="1010" y="5252"/>
                      <a:pt x="1140" y="5298"/>
                      <a:pt x="1265" y="5298"/>
                    </a:cubicBezTo>
                    <a:cubicBezTo>
                      <a:pt x="1373" y="5298"/>
                      <a:pt x="1477" y="5264"/>
                      <a:pt x="1552" y="5185"/>
                    </a:cubicBezTo>
                    <a:cubicBezTo>
                      <a:pt x="1858" y="4861"/>
                      <a:pt x="1417" y="4200"/>
                      <a:pt x="1762" y="3916"/>
                    </a:cubicBezTo>
                    <a:cubicBezTo>
                      <a:pt x="1837" y="3854"/>
                      <a:pt x="1928" y="3830"/>
                      <a:pt x="2025" y="3830"/>
                    </a:cubicBezTo>
                    <a:cubicBezTo>
                      <a:pt x="2142" y="3830"/>
                      <a:pt x="2267" y="3866"/>
                      <a:pt x="2377" y="3909"/>
                    </a:cubicBezTo>
                    <a:cubicBezTo>
                      <a:pt x="2534" y="3972"/>
                      <a:pt x="2698" y="4046"/>
                      <a:pt x="2859" y="4046"/>
                    </a:cubicBezTo>
                    <a:cubicBezTo>
                      <a:pt x="2906" y="4046"/>
                      <a:pt x="2952" y="4040"/>
                      <a:pt x="2999" y="4026"/>
                    </a:cubicBezTo>
                    <a:cubicBezTo>
                      <a:pt x="3514" y="3866"/>
                      <a:pt x="3397" y="2928"/>
                      <a:pt x="3912" y="2782"/>
                    </a:cubicBezTo>
                    <a:cubicBezTo>
                      <a:pt x="3954" y="2770"/>
                      <a:pt x="3995" y="2765"/>
                      <a:pt x="4036" y="2765"/>
                    </a:cubicBezTo>
                    <a:cubicBezTo>
                      <a:pt x="4295" y="2765"/>
                      <a:pt x="4540" y="2978"/>
                      <a:pt x="4797" y="3066"/>
                    </a:cubicBezTo>
                    <a:cubicBezTo>
                      <a:pt x="4884" y="3095"/>
                      <a:pt x="4973" y="3109"/>
                      <a:pt x="5063" y="3109"/>
                    </a:cubicBezTo>
                    <a:cubicBezTo>
                      <a:pt x="5447" y="3109"/>
                      <a:pt x="5831" y="2860"/>
                      <a:pt x="5998" y="2505"/>
                    </a:cubicBezTo>
                    <a:cubicBezTo>
                      <a:pt x="6208" y="2068"/>
                      <a:pt x="6119" y="1528"/>
                      <a:pt x="5852" y="1126"/>
                    </a:cubicBezTo>
                    <a:cubicBezTo>
                      <a:pt x="5586" y="721"/>
                      <a:pt x="5163" y="444"/>
                      <a:pt x="4715" y="263"/>
                    </a:cubicBezTo>
                    <a:cubicBezTo>
                      <a:pt x="4289" y="89"/>
                      <a:pt x="3828" y="1"/>
                      <a:pt x="336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 name="Google Shape;526;p31"/>
              <p:cNvSpPr/>
              <p:nvPr/>
            </p:nvSpPr>
            <p:spPr>
              <a:xfrm>
                <a:off x="1213265" y="2938430"/>
                <a:ext cx="753127" cy="879956"/>
              </a:xfrm>
              <a:custGeom>
                <a:avLst/>
                <a:gdLst/>
                <a:ahLst/>
                <a:cxnLst/>
                <a:rect l="l" t="t" r="r" b="b"/>
                <a:pathLst>
                  <a:path w="21382" h="24981" extrusionOk="0">
                    <a:moveTo>
                      <a:pt x="9574" y="1"/>
                    </a:moveTo>
                    <a:cubicBezTo>
                      <a:pt x="6018" y="1"/>
                      <a:pt x="2971" y="2695"/>
                      <a:pt x="2608" y="6308"/>
                    </a:cubicBezTo>
                    <a:lnTo>
                      <a:pt x="0" y="23432"/>
                    </a:lnTo>
                    <a:cubicBezTo>
                      <a:pt x="1852" y="24575"/>
                      <a:pt x="4369" y="24980"/>
                      <a:pt x="6980" y="24980"/>
                    </a:cubicBezTo>
                    <a:cubicBezTo>
                      <a:pt x="13001" y="24980"/>
                      <a:pt x="19523" y="22824"/>
                      <a:pt x="19547" y="22576"/>
                    </a:cubicBezTo>
                    <a:lnTo>
                      <a:pt x="20997" y="8156"/>
                    </a:lnTo>
                    <a:cubicBezTo>
                      <a:pt x="21381" y="4304"/>
                      <a:pt x="18574" y="868"/>
                      <a:pt x="14721" y="481"/>
                    </a:cubicBezTo>
                    <a:lnTo>
                      <a:pt x="10283" y="37"/>
                    </a:lnTo>
                    <a:cubicBezTo>
                      <a:pt x="10045" y="13"/>
                      <a:pt x="9808" y="1"/>
                      <a:pt x="957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 name="Google Shape;527;p31"/>
              <p:cNvSpPr/>
              <p:nvPr/>
            </p:nvSpPr>
            <p:spPr>
              <a:xfrm>
                <a:off x="1563853" y="2938324"/>
                <a:ext cx="203022" cy="108810"/>
              </a:xfrm>
              <a:custGeom>
                <a:avLst/>
                <a:gdLst/>
                <a:ahLst/>
                <a:cxnLst/>
                <a:rect l="l" t="t" r="r" b="b"/>
                <a:pathLst>
                  <a:path w="5764" h="3089" extrusionOk="0">
                    <a:moveTo>
                      <a:pt x="386" y="0"/>
                    </a:moveTo>
                    <a:cubicBezTo>
                      <a:pt x="299" y="0"/>
                      <a:pt x="216" y="1"/>
                      <a:pt x="138" y="4"/>
                    </a:cubicBezTo>
                    <a:cubicBezTo>
                      <a:pt x="0" y="1547"/>
                      <a:pt x="1127" y="2918"/>
                      <a:pt x="2672" y="3074"/>
                    </a:cubicBezTo>
                    <a:cubicBezTo>
                      <a:pt x="2774" y="3084"/>
                      <a:pt x="2875" y="3089"/>
                      <a:pt x="2975" y="3089"/>
                    </a:cubicBezTo>
                    <a:cubicBezTo>
                      <a:pt x="4391" y="3089"/>
                      <a:pt x="5604" y="2095"/>
                      <a:pt x="5764" y="654"/>
                    </a:cubicBezTo>
                    <a:cubicBezTo>
                      <a:pt x="5361" y="438"/>
                      <a:pt x="2072" y="0"/>
                      <a:pt x="386" y="0"/>
                    </a:cubicBezTo>
                    <a:close/>
                  </a:path>
                </a:pathLst>
              </a:custGeom>
              <a:solidFill>
                <a:srgbClr val="C963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 name="Google Shape;528;p31"/>
              <p:cNvSpPr/>
              <p:nvPr/>
            </p:nvSpPr>
            <p:spPr>
              <a:xfrm>
                <a:off x="1301115" y="3146254"/>
                <a:ext cx="450742" cy="478602"/>
              </a:xfrm>
              <a:custGeom>
                <a:avLst/>
                <a:gdLst/>
                <a:ahLst/>
                <a:cxnLst/>
                <a:rect l="l" t="t" r="r" b="b"/>
                <a:pathLst>
                  <a:path w="12797" h="13587" extrusionOk="0">
                    <a:moveTo>
                      <a:pt x="1149" y="0"/>
                    </a:moveTo>
                    <a:cubicBezTo>
                      <a:pt x="1107" y="0"/>
                      <a:pt x="1077" y="34"/>
                      <a:pt x="1063" y="110"/>
                    </a:cubicBezTo>
                    <a:cubicBezTo>
                      <a:pt x="1" y="5696"/>
                      <a:pt x="1287" y="13276"/>
                      <a:pt x="3223" y="13584"/>
                    </a:cubicBezTo>
                    <a:cubicBezTo>
                      <a:pt x="3233" y="13586"/>
                      <a:pt x="3244" y="13587"/>
                      <a:pt x="3256" y="13587"/>
                    </a:cubicBezTo>
                    <a:cubicBezTo>
                      <a:pt x="4330" y="13587"/>
                      <a:pt x="11946" y="6798"/>
                      <a:pt x="12796" y="575"/>
                    </a:cubicBezTo>
                    <a:lnTo>
                      <a:pt x="12796" y="575"/>
                    </a:lnTo>
                    <a:cubicBezTo>
                      <a:pt x="12107" y="1243"/>
                      <a:pt x="6948" y="6183"/>
                      <a:pt x="5928" y="6734"/>
                    </a:cubicBezTo>
                    <a:cubicBezTo>
                      <a:pt x="5644" y="6886"/>
                      <a:pt x="5315" y="7039"/>
                      <a:pt x="5007" y="7039"/>
                    </a:cubicBezTo>
                    <a:cubicBezTo>
                      <a:pt x="4870" y="7039"/>
                      <a:pt x="4738" y="7009"/>
                      <a:pt x="4616" y="6936"/>
                    </a:cubicBezTo>
                    <a:cubicBezTo>
                      <a:pt x="4279" y="6737"/>
                      <a:pt x="4183" y="6300"/>
                      <a:pt x="4122" y="5909"/>
                    </a:cubicBezTo>
                    <a:cubicBezTo>
                      <a:pt x="4009" y="5205"/>
                      <a:pt x="3895" y="4498"/>
                      <a:pt x="3781" y="3791"/>
                    </a:cubicBezTo>
                    <a:cubicBezTo>
                      <a:pt x="3686" y="3209"/>
                      <a:pt x="3540" y="2548"/>
                      <a:pt x="3021" y="2267"/>
                    </a:cubicBezTo>
                    <a:cubicBezTo>
                      <a:pt x="2512" y="1990"/>
                      <a:pt x="1469" y="0"/>
                      <a:pt x="1149" y="0"/>
                    </a:cubicBezTo>
                    <a:close/>
                  </a:path>
                </a:pathLst>
              </a:custGeom>
              <a:solidFill>
                <a:srgbClr val="A845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 name="Google Shape;529;p31"/>
              <p:cNvSpPr/>
              <p:nvPr/>
            </p:nvSpPr>
            <p:spPr>
              <a:xfrm>
                <a:off x="1344159" y="3035966"/>
                <a:ext cx="158360" cy="489064"/>
              </a:xfrm>
              <a:custGeom>
                <a:avLst/>
                <a:gdLst/>
                <a:ahLst/>
                <a:cxnLst/>
                <a:rect l="l" t="t" r="r" b="b"/>
                <a:pathLst>
                  <a:path w="4496" h="13884" extrusionOk="0">
                    <a:moveTo>
                      <a:pt x="2424" y="0"/>
                    </a:moveTo>
                    <a:cubicBezTo>
                      <a:pt x="1283" y="0"/>
                      <a:pt x="1" y="2996"/>
                      <a:pt x="189" y="6940"/>
                    </a:cubicBezTo>
                    <a:cubicBezTo>
                      <a:pt x="335" y="9950"/>
                      <a:pt x="701" y="12438"/>
                      <a:pt x="1486" y="13521"/>
                    </a:cubicBezTo>
                    <a:cubicBezTo>
                      <a:pt x="1703" y="13816"/>
                      <a:pt x="2179" y="13883"/>
                      <a:pt x="2527" y="13883"/>
                    </a:cubicBezTo>
                    <a:cubicBezTo>
                      <a:pt x="3671" y="13883"/>
                      <a:pt x="4496" y="10775"/>
                      <a:pt x="4496" y="6940"/>
                    </a:cubicBezTo>
                    <a:cubicBezTo>
                      <a:pt x="4496" y="3106"/>
                      <a:pt x="3569" y="0"/>
                      <a:pt x="2424" y="0"/>
                    </a:cubicBezTo>
                    <a:close/>
                  </a:path>
                </a:pathLst>
              </a:custGeom>
              <a:solidFill>
                <a:srgbClr val="C963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 name="Google Shape;530;p31"/>
              <p:cNvSpPr/>
              <p:nvPr/>
            </p:nvSpPr>
            <p:spPr>
              <a:xfrm>
                <a:off x="1379594" y="3074255"/>
                <a:ext cx="435561" cy="450774"/>
              </a:xfrm>
              <a:custGeom>
                <a:avLst/>
                <a:gdLst/>
                <a:ahLst/>
                <a:cxnLst/>
                <a:rect l="l" t="t" r="r" b="b"/>
                <a:pathLst>
                  <a:path w="12366" h="12797" extrusionOk="0">
                    <a:moveTo>
                      <a:pt x="11772" y="1"/>
                    </a:moveTo>
                    <a:cubicBezTo>
                      <a:pt x="11287" y="1"/>
                      <a:pt x="10434" y="905"/>
                      <a:pt x="9829" y="1852"/>
                    </a:cubicBezTo>
                    <a:cubicBezTo>
                      <a:pt x="9343" y="2616"/>
                      <a:pt x="6204" y="4883"/>
                      <a:pt x="3955" y="7100"/>
                    </a:cubicBezTo>
                    <a:cubicBezTo>
                      <a:pt x="1223" y="9790"/>
                      <a:pt x="0" y="11787"/>
                      <a:pt x="803" y="12601"/>
                    </a:cubicBezTo>
                    <a:cubicBezTo>
                      <a:pt x="931" y="12733"/>
                      <a:pt x="1118" y="12797"/>
                      <a:pt x="1337" y="12797"/>
                    </a:cubicBezTo>
                    <a:cubicBezTo>
                      <a:pt x="1472" y="12797"/>
                      <a:pt x="1620" y="12773"/>
                      <a:pt x="1774" y="12725"/>
                    </a:cubicBezTo>
                    <a:cubicBezTo>
                      <a:pt x="2929" y="12370"/>
                      <a:pt x="4744" y="10789"/>
                      <a:pt x="6766" y="8802"/>
                    </a:cubicBezTo>
                    <a:cubicBezTo>
                      <a:pt x="9360" y="6247"/>
                      <a:pt x="11521" y="2495"/>
                      <a:pt x="11851" y="1948"/>
                    </a:cubicBezTo>
                    <a:cubicBezTo>
                      <a:pt x="12331" y="1163"/>
                      <a:pt x="12366" y="310"/>
                      <a:pt x="11933" y="43"/>
                    </a:cubicBezTo>
                    <a:cubicBezTo>
                      <a:pt x="11886" y="14"/>
                      <a:pt x="11832" y="1"/>
                      <a:pt x="11772" y="1"/>
                    </a:cubicBezTo>
                    <a:close/>
                  </a:path>
                </a:pathLst>
              </a:custGeom>
              <a:solidFill>
                <a:srgbClr val="C963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31"/>
              <p:cNvSpPr/>
              <p:nvPr/>
            </p:nvSpPr>
            <p:spPr>
              <a:xfrm>
                <a:off x="1289549" y="3029800"/>
                <a:ext cx="234372" cy="284442"/>
              </a:xfrm>
              <a:custGeom>
                <a:avLst/>
                <a:gdLst/>
                <a:ahLst/>
                <a:cxnLst/>
                <a:rect l="l" t="t" r="r" b="b"/>
                <a:pathLst>
                  <a:path w="5772" h="8075" extrusionOk="0">
                    <a:moveTo>
                      <a:pt x="3387" y="0"/>
                    </a:moveTo>
                    <a:cubicBezTo>
                      <a:pt x="2858" y="0"/>
                      <a:pt x="2241" y="277"/>
                      <a:pt x="1731" y="367"/>
                    </a:cubicBezTo>
                    <a:cubicBezTo>
                      <a:pt x="1" y="2346"/>
                      <a:pt x="455" y="4923"/>
                      <a:pt x="750" y="8075"/>
                    </a:cubicBezTo>
                    <a:cubicBezTo>
                      <a:pt x="2425" y="7908"/>
                      <a:pt x="3771" y="7773"/>
                      <a:pt x="5658" y="7410"/>
                    </a:cubicBezTo>
                    <a:cubicBezTo>
                      <a:pt x="5615" y="6259"/>
                      <a:pt x="5772" y="3324"/>
                      <a:pt x="5569" y="2190"/>
                    </a:cubicBezTo>
                    <a:cubicBezTo>
                      <a:pt x="5469" y="1643"/>
                      <a:pt x="5341" y="1078"/>
                      <a:pt x="4975" y="662"/>
                    </a:cubicBezTo>
                    <a:cubicBezTo>
                      <a:pt x="4606" y="247"/>
                      <a:pt x="4045" y="47"/>
                      <a:pt x="3494" y="4"/>
                    </a:cubicBezTo>
                    <a:cubicBezTo>
                      <a:pt x="3459" y="2"/>
                      <a:pt x="3423" y="0"/>
                      <a:pt x="338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 name="Google Shape;532;p31"/>
              <p:cNvSpPr/>
              <p:nvPr/>
            </p:nvSpPr>
            <p:spPr>
              <a:xfrm>
                <a:off x="2786699" y="3018072"/>
                <a:ext cx="379276" cy="464406"/>
              </a:xfrm>
              <a:custGeom>
                <a:avLst/>
                <a:gdLst/>
                <a:ahLst/>
                <a:cxnLst/>
                <a:rect l="l" t="t" r="r" b="b"/>
                <a:pathLst>
                  <a:path w="10768" h="13184" extrusionOk="0">
                    <a:moveTo>
                      <a:pt x="9006" y="0"/>
                    </a:moveTo>
                    <a:cubicBezTo>
                      <a:pt x="7801" y="0"/>
                      <a:pt x="5080" y="2626"/>
                      <a:pt x="3160" y="5515"/>
                    </a:cubicBezTo>
                    <a:cubicBezTo>
                      <a:pt x="1035" y="8710"/>
                      <a:pt x="1" y="11755"/>
                      <a:pt x="953" y="12387"/>
                    </a:cubicBezTo>
                    <a:cubicBezTo>
                      <a:pt x="1230" y="12571"/>
                      <a:pt x="1464" y="13183"/>
                      <a:pt x="1800" y="13183"/>
                    </a:cubicBezTo>
                    <a:cubicBezTo>
                      <a:pt x="1814" y="13183"/>
                      <a:pt x="1827" y="13182"/>
                      <a:pt x="1841" y="13180"/>
                    </a:cubicBezTo>
                    <a:cubicBezTo>
                      <a:pt x="3149" y="12981"/>
                      <a:pt x="6976" y="10383"/>
                      <a:pt x="8647" y="7875"/>
                    </a:cubicBezTo>
                    <a:cubicBezTo>
                      <a:pt x="10768" y="4683"/>
                      <a:pt x="10284" y="721"/>
                      <a:pt x="9332" y="89"/>
                    </a:cubicBezTo>
                    <a:cubicBezTo>
                      <a:pt x="9242" y="29"/>
                      <a:pt x="9133" y="0"/>
                      <a:pt x="900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31"/>
              <p:cNvSpPr/>
              <p:nvPr/>
            </p:nvSpPr>
            <p:spPr>
              <a:xfrm>
                <a:off x="2384367" y="3814639"/>
                <a:ext cx="477688" cy="834692"/>
              </a:xfrm>
              <a:custGeom>
                <a:avLst/>
                <a:gdLst/>
                <a:ahLst/>
                <a:cxnLst/>
                <a:rect l="l" t="t" r="r" b="b"/>
                <a:pathLst>
                  <a:path w="13562" h="23696" extrusionOk="0">
                    <a:moveTo>
                      <a:pt x="8582" y="0"/>
                    </a:moveTo>
                    <a:cubicBezTo>
                      <a:pt x="5877" y="0"/>
                      <a:pt x="3883" y="5215"/>
                      <a:pt x="3794" y="5490"/>
                    </a:cubicBezTo>
                    <a:cubicBezTo>
                      <a:pt x="2258" y="10209"/>
                      <a:pt x="1118" y="16581"/>
                      <a:pt x="251" y="21452"/>
                    </a:cubicBezTo>
                    <a:cubicBezTo>
                      <a:pt x="241" y="21519"/>
                      <a:pt x="59" y="22724"/>
                      <a:pt x="56" y="22785"/>
                    </a:cubicBezTo>
                    <a:cubicBezTo>
                      <a:pt x="1" y="23420"/>
                      <a:pt x="296" y="23696"/>
                      <a:pt x="728" y="23696"/>
                    </a:cubicBezTo>
                    <a:cubicBezTo>
                      <a:pt x="1359" y="23696"/>
                      <a:pt x="2281" y="23106"/>
                      <a:pt x="2827" y="22184"/>
                    </a:cubicBezTo>
                    <a:cubicBezTo>
                      <a:pt x="4344" y="19615"/>
                      <a:pt x="13562" y="1538"/>
                      <a:pt x="9269" y="113"/>
                    </a:cubicBezTo>
                    <a:cubicBezTo>
                      <a:pt x="9036" y="36"/>
                      <a:pt x="8807" y="0"/>
                      <a:pt x="8582"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534;p31"/>
              <p:cNvSpPr/>
              <p:nvPr/>
            </p:nvSpPr>
            <p:spPr>
              <a:xfrm>
                <a:off x="3135067" y="3197294"/>
                <a:ext cx="638866" cy="856179"/>
              </a:xfrm>
              <a:custGeom>
                <a:avLst/>
                <a:gdLst/>
                <a:ahLst/>
                <a:cxnLst/>
                <a:rect l="l" t="t" r="r" b="b"/>
                <a:pathLst>
                  <a:path w="18138" h="24306" extrusionOk="0">
                    <a:moveTo>
                      <a:pt x="10213" y="910"/>
                    </a:moveTo>
                    <a:cubicBezTo>
                      <a:pt x="14214" y="910"/>
                      <a:pt x="17184" y="4165"/>
                      <a:pt x="16832" y="8166"/>
                    </a:cubicBezTo>
                    <a:lnTo>
                      <a:pt x="15500" y="23396"/>
                    </a:lnTo>
                    <a:lnTo>
                      <a:pt x="988" y="23396"/>
                    </a:lnTo>
                    <a:lnTo>
                      <a:pt x="2321" y="8166"/>
                    </a:lnTo>
                    <a:cubicBezTo>
                      <a:pt x="2672" y="4165"/>
                      <a:pt x="6211" y="910"/>
                      <a:pt x="10213" y="910"/>
                    </a:cubicBezTo>
                    <a:close/>
                    <a:moveTo>
                      <a:pt x="10291" y="1"/>
                    </a:moveTo>
                    <a:cubicBezTo>
                      <a:pt x="5781" y="1"/>
                      <a:pt x="1809" y="3657"/>
                      <a:pt x="1414" y="8166"/>
                    </a:cubicBezTo>
                    <a:lnTo>
                      <a:pt x="0" y="24306"/>
                    </a:lnTo>
                    <a:lnTo>
                      <a:pt x="16328" y="24306"/>
                    </a:lnTo>
                    <a:lnTo>
                      <a:pt x="17742" y="8166"/>
                    </a:lnTo>
                    <a:cubicBezTo>
                      <a:pt x="18137" y="3657"/>
                      <a:pt x="14800" y="1"/>
                      <a:pt x="102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535;p31"/>
              <p:cNvSpPr/>
              <p:nvPr/>
            </p:nvSpPr>
            <p:spPr>
              <a:xfrm>
                <a:off x="3196005" y="3515477"/>
                <a:ext cx="543730" cy="42587"/>
              </a:xfrm>
              <a:custGeom>
                <a:avLst/>
                <a:gdLst/>
                <a:ahLst/>
                <a:cxnLst/>
                <a:rect l="l" t="t" r="r" b="b"/>
                <a:pathLst>
                  <a:path w="15437" h="1209" extrusionOk="0">
                    <a:moveTo>
                      <a:pt x="107" y="1"/>
                    </a:moveTo>
                    <a:lnTo>
                      <a:pt x="1" y="1208"/>
                    </a:lnTo>
                    <a:lnTo>
                      <a:pt x="15330" y="1208"/>
                    </a:lnTo>
                    <a:lnTo>
                      <a:pt x="1543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31"/>
              <p:cNvSpPr/>
              <p:nvPr/>
            </p:nvSpPr>
            <p:spPr>
              <a:xfrm>
                <a:off x="3312281" y="3249638"/>
                <a:ext cx="67134" cy="279017"/>
              </a:xfrm>
              <a:custGeom>
                <a:avLst/>
                <a:gdLst/>
                <a:ahLst/>
                <a:cxnLst/>
                <a:rect l="l" t="t" r="r" b="b"/>
                <a:pathLst>
                  <a:path w="1906" h="7921" extrusionOk="0">
                    <a:moveTo>
                      <a:pt x="693" y="0"/>
                    </a:moveTo>
                    <a:lnTo>
                      <a:pt x="1" y="7920"/>
                    </a:lnTo>
                    <a:lnTo>
                      <a:pt x="1213" y="7920"/>
                    </a:lnTo>
                    <a:lnTo>
                      <a:pt x="1905" y="0"/>
                    </a:lnTo>
                    <a:close/>
                  </a:path>
                </a:pathLst>
              </a:custGeom>
              <a:solidFill>
                <a:srgbClr val="91A4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31"/>
              <p:cNvSpPr/>
              <p:nvPr/>
            </p:nvSpPr>
            <p:spPr>
              <a:xfrm>
                <a:off x="3582275" y="3249638"/>
                <a:ext cx="67134" cy="279017"/>
              </a:xfrm>
              <a:custGeom>
                <a:avLst/>
                <a:gdLst/>
                <a:ahLst/>
                <a:cxnLst/>
                <a:rect l="l" t="t" r="r" b="b"/>
                <a:pathLst>
                  <a:path w="1906" h="7921" extrusionOk="0">
                    <a:moveTo>
                      <a:pt x="693" y="0"/>
                    </a:moveTo>
                    <a:lnTo>
                      <a:pt x="0" y="7920"/>
                    </a:lnTo>
                    <a:lnTo>
                      <a:pt x="1212" y="7920"/>
                    </a:lnTo>
                    <a:lnTo>
                      <a:pt x="1905"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31"/>
              <p:cNvSpPr/>
              <p:nvPr/>
            </p:nvSpPr>
            <p:spPr>
              <a:xfrm>
                <a:off x="3447225" y="3212194"/>
                <a:ext cx="70375" cy="316461"/>
              </a:xfrm>
              <a:custGeom>
                <a:avLst/>
                <a:gdLst/>
                <a:ahLst/>
                <a:cxnLst/>
                <a:rect l="l" t="t" r="r" b="b"/>
                <a:pathLst>
                  <a:path w="1998" h="8984" extrusionOk="0">
                    <a:moveTo>
                      <a:pt x="785" y="1"/>
                    </a:moveTo>
                    <a:lnTo>
                      <a:pt x="1" y="8983"/>
                    </a:lnTo>
                    <a:lnTo>
                      <a:pt x="1212" y="8983"/>
                    </a:lnTo>
                    <a:lnTo>
                      <a:pt x="1997" y="1"/>
                    </a:lnTo>
                    <a:close/>
                  </a:path>
                </a:pathLst>
              </a:custGeom>
              <a:solidFill>
                <a:srgbClr val="91A4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31"/>
              <p:cNvSpPr/>
              <p:nvPr/>
            </p:nvSpPr>
            <p:spPr>
              <a:xfrm rot="629873">
                <a:off x="1613575" y="2856226"/>
                <a:ext cx="157942" cy="122539"/>
              </a:xfrm>
              <a:custGeom>
                <a:avLst/>
                <a:gdLst/>
                <a:ahLst/>
                <a:cxnLst/>
                <a:rect l="l" t="t" r="r" b="b"/>
                <a:pathLst>
                  <a:path w="1865" h="1447" extrusionOk="0">
                    <a:moveTo>
                      <a:pt x="1" y="1"/>
                    </a:moveTo>
                    <a:cubicBezTo>
                      <a:pt x="1" y="1"/>
                      <a:pt x="209" y="995"/>
                      <a:pt x="761" y="1295"/>
                    </a:cubicBezTo>
                    <a:cubicBezTo>
                      <a:pt x="972" y="1408"/>
                      <a:pt x="1187" y="1446"/>
                      <a:pt x="1368" y="1446"/>
                    </a:cubicBezTo>
                    <a:cubicBezTo>
                      <a:pt x="1661" y="1446"/>
                      <a:pt x="1864" y="1348"/>
                      <a:pt x="1812" y="1303"/>
                    </a:cubicBezTo>
                    <a:cubicBezTo>
                      <a:pt x="1729" y="1235"/>
                      <a:pt x="1428" y="618"/>
                      <a:pt x="1428" y="618"/>
                    </a:cubicBezTo>
                    <a:cubicBezTo>
                      <a:pt x="1428" y="618"/>
                      <a:pt x="818" y="524"/>
                      <a:pt x="588" y="471"/>
                    </a:cubicBezTo>
                    <a:cubicBezTo>
                      <a:pt x="359" y="415"/>
                      <a:pt x="1" y="1"/>
                      <a:pt x="1" y="1"/>
                    </a:cubicBezTo>
                    <a:close/>
                  </a:path>
                </a:pathLst>
              </a:custGeom>
              <a:solidFill>
                <a:srgbClr val="A845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31"/>
              <p:cNvSpPr/>
              <p:nvPr/>
            </p:nvSpPr>
            <p:spPr>
              <a:xfrm>
                <a:off x="3478258" y="4073821"/>
                <a:ext cx="61604" cy="517244"/>
              </a:xfrm>
              <a:custGeom>
                <a:avLst/>
                <a:gdLst/>
                <a:ahLst/>
                <a:cxnLst/>
                <a:rect l="l" t="t" r="r" b="b"/>
                <a:pathLst>
                  <a:path w="1749" h="14684" extrusionOk="0">
                    <a:moveTo>
                      <a:pt x="1" y="1"/>
                    </a:moveTo>
                    <a:lnTo>
                      <a:pt x="604" y="14684"/>
                    </a:lnTo>
                    <a:lnTo>
                      <a:pt x="1344" y="14684"/>
                    </a:lnTo>
                    <a:lnTo>
                      <a:pt x="174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31"/>
              <p:cNvSpPr/>
              <p:nvPr/>
            </p:nvSpPr>
            <p:spPr>
              <a:xfrm>
                <a:off x="3638458" y="4073821"/>
                <a:ext cx="61604" cy="517244"/>
              </a:xfrm>
              <a:custGeom>
                <a:avLst/>
                <a:gdLst/>
                <a:ahLst/>
                <a:cxnLst/>
                <a:rect l="l" t="t" r="r" b="b"/>
                <a:pathLst>
                  <a:path w="1749" h="14684" extrusionOk="0">
                    <a:moveTo>
                      <a:pt x="1" y="1"/>
                    </a:moveTo>
                    <a:lnTo>
                      <a:pt x="605" y="14684"/>
                    </a:lnTo>
                    <a:lnTo>
                      <a:pt x="1344" y="14684"/>
                    </a:lnTo>
                    <a:lnTo>
                      <a:pt x="174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542;p31"/>
              <p:cNvSpPr/>
              <p:nvPr/>
            </p:nvSpPr>
            <p:spPr>
              <a:xfrm>
                <a:off x="3110270" y="4073821"/>
                <a:ext cx="61604" cy="517244"/>
              </a:xfrm>
              <a:custGeom>
                <a:avLst/>
                <a:gdLst/>
                <a:ahLst/>
                <a:cxnLst/>
                <a:rect l="l" t="t" r="r" b="b"/>
                <a:pathLst>
                  <a:path w="1749" h="14684" extrusionOk="0">
                    <a:moveTo>
                      <a:pt x="1" y="1"/>
                    </a:moveTo>
                    <a:lnTo>
                      <a:pt x="604" y="14684"/>
                    </a:lnTo>
                    <a:lnTo>
                      <a:pt x="1347" y="14684"/>
                    </a:lnTo>
                    <a:lnTo>
                      <a:pt x="174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 name="Google Shape;543;p31"/>
              <p:cNvSpPr/>
              <p:nvPr/>
            </p:nvSpPr>
            <p:spPr>
              <a:xfrm>
                <a:off x="3270470" y="4073821"/>
                <a:ext cx="61604" cy="517244"/>
              </a:xfrm>
              <a:custGeom>
                <a:avLst/>
                <a:gdLst/>
                <a:ahLst/>
                <a:cxnLst/>
                <a:rect l="l" t="t" r="r" b="b"/>
                <a:pathLst>
                  <a:path w="1749" h="14684" extrusionOk="0">
                    <a:moveTo>
                      <a:pt x="1" y="1"/>
                    </a:moveTo>
                    <a:lnTo>
                      <a:pt x="605" y="14684"/>
                    </a:lnTo>
                    <a:lnTo>
                      <a:pt x="1344" y="14684"/>
                    </a:lnTo>
                    <a:lnTo>
                      <a:pt x="174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31"/>
              <p:cNvSpPr/>
              <p:nvPr/>
            </p:nvSpPr>
            <p:spPr>
              <a:xfrm>
                <a:off x="3094736" y="4018659"/>
                <a:ext cx="619352" cy="64849"/>
              </a:xfrm>
              <a:custGeom>
                <a:avLst/>
                <a:gdLst/>
                <a:ahLst/>
                <a:cxnLst/>
                <a:rect l="l" t="t" r="r" b="b"/>
                <a:pathLst>
                  <a:path w="17584" h="1841" extrusionOk="0">
                    <a:moveTo>
                      <a:pt x="1" y="0"/>
                    </a:moveTo>
                    <a:lnTo>
                      <a:pt x="1" y="1841"/>
                    </a:lnTo>
                    <a:lnTo>
                      <a:pt x="17583" y="1841"/>
                    </a:lnTo>
                    <a:lnTo>
                      <a:pt x="1758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31"/>
              <p:cNvSpPr/>
              <p:nvPr/>
            </p:nvSpPr>
            <p:spPr>
              <a:xfrm>
                <a:off x="3486007" y="4018659"/>
                <a:ext cx="228101" cy="64849"/>
              </a:xfrm>
              <a:custGeom>
                <a:avLst/>
                <a:gdLst/>
                <a:ahLst/>
                <a:cxnLst/>
                <a:rect l="l" t="t" r="r" b="b"/>
                <a:pathLst>
                  <a:path w="6476" h="1841" extrusionOk="0">
                    <a:moveTo>
                      <a:pt x="1" y="0"/>
                    </a:moveTo>
                    <a:lnTo>
                      <a:pt x="1" y="1841"/>
                    </a:lnTo>
                    <a:lnTo>
                      <a:pt x="6475" y="1841"/>
                    </a:lnTo>
                    <a:lnTo>
                      <a:pt x="647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31"/>
              <p:cNvSpPr/>
              <p:nvPr/>
            </p:nvSpPr>
            <p:spPr>
              <a:xfrm>
                <a:off x="2818260" y="3774307"/>
                <a:ext cx="285725" cy="889924"/>
              </a:xfrm>
              <a:custGeom>
                <a:avLst/>
                <a:gdLst/>
                <a:ahLst/>
                <a:cxnLst/>
                <a:rect l="l" t="t" r="r" b="b"/>
                <a:pathLst>
                  <a:path w="8112" h="25264" extrusionOk="0">
                    <a:moveTo>
                      <a:pt x="3609" y="0"/>
                    </a:moveTo>
                    <a:cubicBezTo>
                      <a:pt x="3605" y="0"/>
                      <a:pt x="3601" y="0"/>
                      <a:pt x="3597" y="0"/>
                    </a:cubicBezTo>
                    <a:cubicBezTo>
                      <a:pt x="381" y="26"/>
                      <a:pt x="0" y="2278"/>
                      <a:pt x="82" y="5250"/>
                    </a:cubicBezTo>
                    <a:cubicBezTo>
                      <a:pt x="217" y="10210"/>
                      <a:pt x="1205" y="18216"/>
                      <a:pt x="1955" y="23109"/>
                    </a:cubicBezTo>
                    <a:cubicBezTo>
                      <a:pt x="1965" y="23172"/>
                      <a:pt x="2186" y="24370"/>
                      <a:pt x="2200" y="24430"/>
                    </a:cubicBezTo>
                    <a:cubicBezTo>
                      <a:pt x="2343" y="25007"/>
                      <a:pt x="2699" y="25263"/>
                      <a:pt x="3107" y="25263"/>
                    </a:cubicBezTo>
                    <a:cubicBezTo>
                      <a:pt x="3775" y="25263"/>
                      <a:pt x="4582" y="24574"/>
                      <a:pt x="4812" y="23474"/>
                    </a:cubicBezTo>
                    <a:cubicBezTo>
                      <a:pt x="5419" y="20556"/>
                      <a:pt x="8112" y="0"/>
                      <a:pt x="3609"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31"/>
              <p:cNvSpPr/>
              <p:nvPr/>
            </p:nvSpPr>
            <p:spPr>
              <a:xfrm>
                <a:off x="2470033" y="3641722"/>
                <a:ext cx="1278788" cy="606821"/>
              </a:xfrm>
              <a:custGeom>
                <a:avLst/>
                <a:gdLst/>
                <a:ahLst/>
                <a:cxnLst/>
                <a:rect l="l" t="t" r="r" b="b"/>
                <a:pathLst>
                  <a:path w="36306" h="17227" extrusionOk="0">
                    <a:moveTo>
                      <a:pt x="32178" y="1"/>
                    </a:moveTo>
                    <a:cubicBezTo>
                      <a:pt x="30738" y="1"/>
                      <a:pt x="28919" y="1501"/>
                      <a:pt x="27341" y="1576"/>
                    </a:cubicBezTo>
                    <a:cubicBezTo>
                      <a:pt x="22984" y="1778"/>
                      <a:pt x="6411" y="1693"/>
                      <a:pt x="2790" y="5311"/>
                    </a:cubicBezTo>
                    <a:cubicBezTo>
                      <a:pt x="2137" y="5968"/>
                      <a:pt x="569" y="9489"/>
                      <a:pt x="0" y="14919"/>
                    </a:cubicBezTo>
                    <a:cubicBezTo>
                      <a:pt x="0" y="14919"/>
                      <a:pt x="15458" y="17227"/>
                      <a:pt x="15862" y="17227"/>
                    </a:cubicBezTo>
                    <a:cubicBezTo>
                      <a:pt x="15868" y="17227"/>
                      <a:pt x="15870" y="17226"/>
                      <a:pt x="15871" y="17225"/>
                    </a:cubicBezTo>
                    <a:cubicBezTo>
                      <a:pt x="16197" y="15704"/>
                      <a:pt x="16553" y="12137"/>
                      <a:pt x="16606" y="10701"/>
                    </a:cubicBezTo>
                    <a:cubicBezTo>
                      <a:pt x="18849" y="11042"/>
                      <a:pt x="21707" y="11232"/>
                      <a:pt x="24500" y="11232"/>
                    </a:cubicBezTo>
                    <a:cubicBezTo>
                      <a:pt x="27856" y="11232"/>
                      <a:pt x="31120" y="10957"/>
                      <a:pt x="33115" y="10339"/>
                    </a:cubicBezTo>
                    <a:cubicBezTo>
                      <a:pt x="36306" y="9347"/>
                      <a:pt x="35102" y="2016"/>
                      <a:pt x="33265" y="400"/>
                    </a:cubicBezTo>
                    <a:cubicBezTo>
                      <a:pt x="32939" y="114"/>
                      <a:pt x="32573" y="1"/>
                      <a:pt x="3217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31"/>
              <p:cNvSpPr/>
              <p:nvPr/>
            </p:nvSpPr>
            <p:spPr>
              <a:xfrm>
                <a:off x="3032670" y="3534393"/>
                <a:ext cx="649996" cy="264434"/>
              </a:xfrm>
              <a:custGeom>
                <a:avLst/>
                <a:gdLst/>
                <a:ahLst/>
                <a:cxnLst/>
                <a:rect l="l" t="t" r="r" b="b"/>
                <a:pathLst>
                  <a:path w="18454" h="7507" extrusionOk="0">
                    <a:moveTo>
                      <a:pt x="15543" y="0"/>
                    </a:moveTo>
                    <a:lnTo>
                      <a:pt x="498" y="402"/>
                    </a:lnTo>
                    <a:lnTo>
                      <a:pt x="505" y="437"/>
                    </a:lnTo>
                    <a:lnTo>
                      <a:pt x="1" y="7003"/>
                    </a:lnTo>
                    <a:cubicBezTo>
                      <a:pt x="20" y="7251"/>
                      <a:pt x="2049" y="7507"/>
                      <a:pt x="4993" y="7507"/>
                    </a:cubicBezTo>
                    <a:cubicBezTo>
                      <a:pt x="6281" y="7507"/>
                      <a:pt x="7745" y="7458"/>
                      <a:pt x="9292" y="7338"/>
                    </a:cubicBezTo>
                    <a:cubicBezTo>
                      <a:pt x="14381" y="6947"/>
                      <a:pt x="18453" y="5937"/>
                      <a:pt x="18425" y="5583"/>
                    </a:cubicBezTo>
                    <a:lnTo>
                      <a:pt x="15543" y="0"/>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31"/>
              <p:cNvSpPr/>
              <p:nvPr/>
            </p:nvSpPr>
            <p:spPr>
              <a:xfrm>
                <a:off x="3086986" y="3646618"/>
                <a:ext cx="334085" cy="83448"/>
              </a:xfrm>
              <a:custGeom>
                <a:avLst/>
                <a:gdLst/>
                <a:ahLst/>
                <a:cxnLst/>
                <a:rect l="l" t="t" r="r" b="b"/>
                <a:pathLst>
                  <a:path w="9485" h="2369" extrusionOk="0">
                    <a:moveTo>
                      <a:pt x="1" y="1"/>
                    </a:moveTo>
                    <a:lnTo>
                      <a:pt x="1" y="1"/>
                    </a:lnTo>
                    <a:cubicBezTo>
                      <a:pt x="825" y="1263"/>
                      <a:pt x="2587" y="2130"/>
                      <a:pt x="4407" y="2325"/>
                    </a:cubicBezTo>
                    <a:cubicBezTo>
                      <a:pt x="4684" y="2354"/>
                      <a:pt x="4966" y="2369"/>
                      <a:pt x="5249" y="2369"/>
                    </a:cubicBezTo>
                    <a:cubicBezTo>
                      <a:pt x="6822" y="2369"/>
                      <a:pt x="8430" y="1919"/>
                      <a:pt x="9485" y="1039"/>
                    </a:cubicBezTo>
                    <a:lnTo>
                      <a:pt x="9485" y="1039"/>
                    </a:lnTo>
                    <a:cubicBezTo>
                      <a:pt x="8642" y="1144"/>
                      <a:pt x="7788" y="1196"/>
                      <a:pt x="6935" y="1196"/>
                    </a:cubicBezTo>
                    <a:cubicBezTo>
                      <a:pt x="4546" y="1196"/>
                      <a:pt x="2157" y="789"/>
                      <a:pt x="1" y="1"/>
                    </a:cubicBezTo>
                    <a:close/>
                  </a:path>
                </a:pathLst>
              </a:custGeom>
              <a:solidFill>
                <a:srgbClr val="6742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50;p31"/>
              <p:cNvSpPr/>
              <p:nvPr/>
            </p:nvSpPr>
            <p:spPr>
              <a:xfrm>
                <a:off x="2993008" y="2951744"/>
                <a:ext cx="636224" cy="655713"/>
              </a:xfrm>
              <a:custGeom>
                <a:avLst/>
                <a:gdLst/>
                <a:ahLst/>
                <a:cxnLst/>
                <a:rect l="l" t="t" r="r" b="b"/>
                <a:pathLst>
                  <a:path w="18063" h="18615" extrusionOk="0">
                    <a:moveTo>
                      <a:pt x="11232" y="0"/>
                    </a:moveTo>
                    <a:cubicBezTo>
                      <a:pt x="11057" y="0"/>
                      <a:pt x="10879" y="7"/>
                      <a:pt x="10700" y="21"/>
                    </a:cubicBezTo>
                    <a:lnTo>
                      <a:pt x="6250" y="362"/>
                    </a:lnTo>
                    <a:cubicBezTo>
                      <a:pt x="2864" y="625"/>
                      <a:pt x="821" y="3368"/>
                      <a:pt x="427" y="6616"/>
                    </a:cubicBezTo>
                    <a:cubicBezTo>
                      <a:pt x="0" y="8507"/>
                      <a:pt x="1599" y="18119"/>
                      <a:pt x="1599" y="18119"/>
                    </a:cubicBezTo>
                    <a:cubicBezTo>
                      <a:pt x="1599" y="18126"/>
                      <a:pt x="1596" y="18133"/>
                      <a:pt x="1596" y="18140"/>
                    </a:cubicBezTo>
                    <a:cubicBezTo>
                      <a:pt x="1617" y="18413"/>
                      <a:pt x="3283" y="18615"/>
                      <a:pt x="5739" y="18615"/>
                    </a:cubicBezTo>
                    <a:cubicBezTo>
                      <a:pt x="6961" y="18615"/>
                      <a:pt x="8378" y="18565"/>
                      <a:pt x="9885" y="18449"/>
                    </a:cubicBezTo>
                    <a:cubicBezTo>
                      <a:pt x="14423" y="18097"/>
                      <a:pt x="18062" y="17280"/>
                      <a:pt x="18030" y="16871"/>
                    </a:cubicBezTo>
                    <a:cubicBezTo>
                      <a:pt x="18030" y="16864"/>
                      <a:pt x="18026" y="16857"/>
                      <a:pt x="18023" y="16846"/>
                    </a:cubicBezTo>
                    <a:lnTo>
                      <a:pt x="17739" y="6545"/>
                    </a:lnTo>
                    <a:cubicBezTo>
                      <a:pt x="17454" y="2866"/>
                      <a:pt x="14821" y="0"/>
                      <a:pt x="112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51;p31"/>
              <p:cNvSpPr/>
              <p:nvPr/>
            </p:nvSpPr>
            <p:spPr>
              <a:xfrm>
                <a:off x="2809102" y="4618321"/>
                <a:ext cx="197563" cy="130861"/>
              </a:xfrm>
              <a:custGeom>
                <a:avLst/>
                <a:gdLst/>
                <a:ahLst/>
                <a:cxnLst/>
                <a:rect l="l" t="t" r="r" b="b"/>
                <a:pathLst>
                  <a:path w="5609" h="3715" extrusionOk="0">
                    <a:moveTo>
                      <a:pt x="4976" y="0"/>
                    </a:moveTo>
                    <a:cubicBezTo>
                      <a:pt x="4137" y="207"/>
                      <a:pt x="2687" y="825"/>
                      <a:pt x="2687" y="825"/>
                    </a:cubicBezTo>
                    <a:cubicBezTo>
                      <a:pt x="2687" y="825"/>
                      <a:pt x="129" y="2765"/>
                      <a:pt x="8" y="3636"/>
                    </a:cubicBezTo>
                    <a:cubicBezTo>
                      <a:pt x="1" y="3690"/>
                      <a:pt x="49" y="3715"/>
                      <a:pt x="144" y="3715"/>
                    </a:cubicBezTo>
                    <a:cubicBezTo>
                      <a:pt x="1001" y="3715"/>
                      <a:pt x="5608" y="1678"/>
                      <a:pt x="5608" y="1678"/>
                    </a:cubicBezTo>
                    <a:lnTo>
                      <a:pt x="4976" y="0"/>
                    </a:ln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31"/>
              <p:cNvSpPr/>
              <p:nvPr/>
            </p:nvSpPr>
            <p:spPr>
              <a:xfrm>
                <a:off x="3181850" y="2777088"/>
                <a:ext cx="197576" cy="306086"/>
              </a:xfrm>
              <a:custGeom>
                <a:avLst/>
                <a:gdLst/>
                <a:ahLst/>
                <a:cxnLst/>
                <a:rect l="l" t="t" r="r" b="b"/>
                <a:pathLst>
                  <a:path w="4075" h="6313" extrusionOk="0">
                    <a:moveTo>
                      <a:pt x="2998" y="0"/>
                    </a:moveTo>
                    <a:cubicBezTo>
                      <a:pt x="2892" y="0"/>
                      <a:pt x="2800" y="25"/>
                      <a:pt x="2743" y="74"/>
                    </a:cubicBezTo>
                    <a:cubicBezTo>
                      <a:pt x="2449" y="318"/>
                      <a:pt x="2995" y="3827"/>
                      <a:pt x="273" y="3951"/>
                    </a:cubicBezTo>
                    <a:cubicBezTo>
                      <a:pt x="96" y="3961"/>
                      <a:pt x="0" y="6312"/>
                      <a:pt x="1217" y="6312"/>
                    </a:cubicBezTo>
                    <a:cubicBezTo>
                      <a:pt x="1807" y="6312"/>
                      <a:pt x="2705" y="5760"/>
                      <a:pt x="4052" y="4120"/>
                    </a:cubicBezTo>
                    <a:cubicBezTo>
                      <a:pt x="4052" y="4120"/>
                      <a:pt x="3191" y="2039"/>
                      <a:pt x="3679" y="1124"/>
                    </a:cubicBezTo>
                    <a:cubicBezTo>
                      <a:pt x="4074" y="392"/>
                      <a:pt x="3423" y="0"/>
                      <a:pt x="2998"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31"/>
              <p:cNvSpPr/>
              <p:nvPr/>
            </p:nvSpPr>
            <p:spPr>
              <a:xfrm rot="338613">
                <a:off x="3284065" y="2856299"/>
                <a:ext cx="61747" cy="65920"/>
              </a:xfrm>
              <a:custGeom>
                <a:avLst/>
                <a:gdLst/>
                <a:ahLst/>
                <a:cxnLst/>
                <a:rect l="l" t="t" r="r" b="b"/>
                <a:pathLst>
                  <a:path w="1252" h="1337" extrusionOk="0">
                    <a:moveTo>
                      <a:pt x="1194" y="0"/>
                    </a:moveTo>
                    <a:lnTo>
                      <a:pt x="1194" y="0"/>
                    </a:lnTo>
                    <a:cubicBezTo>
                      <a:pt x="1123" y="38"/>
                      <a:pt x="1051" y="68"/>
                      <a:pt x="972" y="98"/>
                    </a:cubicBezTo>
                    <a:cubicBezTo>
                      <a:pt x="822" y="193"/>
                      <a:pt x="596" y="290"/>
                      <a:pt x="313" y="290"/>
                    </a:cubicBezTo>
                    <a:lnTo>
                      <a:pt x="294" y="290"/>
                    </a:lnTo>
                    <a:cubicBezTo>
                      <a:pt x="294" y="290"/>
                      <a:pt x="246" y="1001"/>
                      <a:pt x="13" y="1310"/>
                    </a:cubicBezTo>
                    <a:cubicBezTo>
                      <a:pt x="1" y="1329"/>
                      <a:pt x="23" y="1336"/>
                      <a:pt x="72" y="1336"/>
                    </a:cubicBezTo>
                    <a:cubicBezTo>
                      <a:pt x="329" y="1336"/>
                      <a:pt x="1251" y="1062"/>
                      <a:pt x="1194"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31"/>
              <p:cNvSpPr/>
              <p:nvPr/>
            </p:nvSpPr>
            <p:spPr>
              <a:xfrm>
                <a:off x="2805298" y="4618321"/>
                <a:ext cx="209997" cy="148227"/>
              </a:xfrm>
              <a:custGeom>
                <a:avLst/>
                <a:gdLst/>
                <a:ahLst/>
                <a:cxnLst/>
                <a:rect l="l" t="t" r="r" b="b"/>
                <a:pathLst>
                  <a:path w="5962" h="4208" extrusionOk="0">
                    <a:moveTo>
                      <a:pt x="5084" y="0"/>
                    </a:moveTo>
                    <a:cubicBezTo>
                      <a:pt x="5084" y="0"/>
                      <a:pt x="4106" y="2408"/>
                      <a:pt x="2393" y="2408"/>
                    </a:cubicBezTo>
                    <a:cubicBezTo>
                      <a:pt x="2056" y="2408"/>
                      <a:pt x="1691" y="2316"/>
                      <a:pt x="1300" y="2093"/>
                    </a:cubicBezTo>
                    <a:cubicBezTo>
                      <a:pt x="635" y="2623"/>
                      <a:pt x="109" y="3181"/>
                      <a:pt x="52" y="3572"/>
                    </a:cubicBezTo>
                    <a:cubicBezTo>
                      <a:pt x="1" y="3951"/>
                      <a:pt x="271" y="4207"/>
                      <a:pt x="681" y="4207"/>
                    </a:cubicBezTo>
                    <a:cubicBezTo>
                      <a:pt x="866" y="4207"/>
                      <a:pt x="1081" y="4155"/>
                      <a:pt x="1306" y="4038"/>
                    </a:cubicBezTo>
                    <a:lnTo>
                      <a:pt x="5961" y="1696"/>
                    </a:lnTo>
                    <a:lnTo>
                      <a:pt x="508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31"/>
              <p:cNvSpPr/>
              <p:nvPr/>
            </p:nvSpPr>
            <p:spPr>
              <a:xfrm>
                <a:off x="2257666" y="4613073"/>
                <a:ext cx="212392" cy="71965"/>
              </a:xfrm>
              <a:custGeom>
                <a:avLst/>
                <a:gdLst/>
                <a:ahLst/>
                <a:cxnLst/>
                <a:rect l="l" t="t" r="r" b="b"/>
                <a:pathLst>
                  <a:path w="6030" h="2043" extrusionOk="0">
                    <a:moveTo>
                      <a:pt x="3919" y="0"/>
                    </a:moveTo>
                    <a:cubicBezTo>
                      <a:pt x="3919" y="0"/>
                      <a:pt x="518" y="1020"/>
                      <a:pt x="102" y="1794"/>
                    </a:cubicBezTo>
                    <a:cubicBezTo>
                      <a:pt x="0" y="1985"/>
                      <a:pt x="869" y="2043"/>
                      <a:pt x="1970" y="2043"/>
                    </a:cubicBezTo>
                    <a:cubicBezTo>
                      <a:pt x="3709" y="2043"/>
                      <a:pt x="6029" y="1898"/>
                      <a:pt x="6029" y="1898"/>
                    </a:cubicBezTo>
                    <a:lnTo>
                      <a:pt x="6023" y="103"/>
                    </a:lnTo>
                    <a:cubicBezTo>
                      <a:pt x="5163" y="4"/>
                      <a:pt x="3919" y="0"/>
                      <a:pt x="3919"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31"/>
              <p:cNvSpPr/>
              <p:nvPr/>
            </p:nvSpPr>
            <p:spPr>
              <a:xfrm>
                <a:off x="2251466" y="4616701"/>
                <a:ext cx="226481" cy="87851"/>
              </a:xfrm>
              <a:custGeom>
                <a:avLst/>
                <a:gdLst/>
                <a:ahLst/>
                <a:cxnLst/>
                <a:rect l="l" t="t" r="r" b="b"/>
                <a:pathLst>
                  <a:path w="6430" h="2494" extrusionOk="0">
                    <a:moveTo>
                      <a:pt x="6199" y="0"/>
                    </a:moveTo>
                    <a:cubicBezTo>
                      <a:pt x="6199" y="0"/>
                      <a:pt x="4884" y="1439"/>
                      <a:pt x="3487" y="1439"/>
                    </a:cubicBezTo>
                    <a:cubicBezTo>
                      <a:pt x="2954" y="1439"/>
                      <a:pt x="2409" y="1230"/>
                      <a:pt x="1920" y="651"/>
                    </a:cubicBezTo>
                    <a:cubicBezTo>
                      <a:pt x="1114" y="917"/>
                      <a:pt x="424" y="1262"/>
                      <a:pt x="240" y="1606"/>
                    </a:cubicBezTo>
                    <a:cubicBezTo>
                      <a:pt x="0" y="2053"/>
                      <a:pt x="367" y="2493"/>
                      <a:pt x="1047" y="2493"/>
                    </a:cubicBezTo>
                    <a:cubicBezTo>
                      <a:pt x="1113" y="2493"/>
                      <a:pt x="1183" y="2489"/>
                      <a:pt x="1256" y="2480"/>
                    </a:cubicBezTo>
                    <a:lnTo>
                      <a:pt x="6430" y="1894"/>
                    </a:lnTo>
                    <a:lnTo>
                      <a:pt x="619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31"/>
              <p:cNvSpPr/>
              <p:nvPr/>
            </p:nvSpPr>
            <p:spPr>
              <a:xfrm>
                <a:off x="3192377" y="2951709"/>
                <a:ext cx="202142" cy="106379"/>
              </a:xfrm>
              <a:custGeom>
                <a:avLst/>
                <a:gdLst/>
                <a:ahLst/>
                <a:cxnLst/>
                <a:rect l="l" t="t" r="r" b="b"/>
                <a:pathLst>
                  <a:path w="5739" h="3020" extrusionOk="0">
                    <a:moveTo>
                      <a:pt x="5632" y="1"/>
                    </a:moveTo>
                    <a:cubicBezTo>
                      <a:pt x="5437" y="1"/>
                      <a:pt x="5238" y="4"/>
                      <a:pt x="5040" y="22"/>
                    </a:cubicBezTo>
                    <a:lnTo>
                      <a:pt x="590" y="363"/>
                    </a:lnTo>
                    <a:cubicBezTo>
                      <a:pt x="392" y="381"/>
                      <a:pt x="196" y="406"/>
                      <a:pt x="0" y="438"/>
                    </a:cubicBezTo>
                    <a:cubicBezTo>
                      <a:pt x="129" y="1905"/>
                      <a:pt x="1358" y="3019"/>
                      <a:pt x="2808" y="3019"/>
                    </a:cubicBezTo>
                    <a:cubicBezTo>
                      <a:pt x="2882" y="3019"/>
                      <a:pt x="2956" y="3016"/>
                      <a:pt x="3031" y="3010"/>
                    </a:cubicBezTo>
                    <a:cubicBezTo>
                      <a:pt x="4581" y="2893"/>
                      <a:pt x="5739" y="1547"/>
                      <a:pt x="5632"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558;p31"/>
              <p:cNvSpPr/>
              <p:nvPr/>
            </p:nvSpPr>
            <p:spPr>
              <a:xfrm>
                <a:off x="3290618" y="3320686"/>
                <a:ext cx="257512" cy="61573"/>
              </a:xfrm>
              <a:custGeom>
                <a:avLst/>
                <a:gdLst/>
                <a:ahLst/>
                <a:cxnLst/>
                <a:rect l="l" t="t" r="r" b="b"/>
                <a:pathLst>
                  <a:path w="7311" h="1748" extrusionOk="0">
                    <a:moveTo>
                      <a:pt x="1" y="1"/>
                    </a:moveTo>
                    <a:lnTo>
                      <a:pt x="1" y="1"/>
                    </a:lnTo>
                    <a:cubicBezTo>
                      <a:pt x="1024" y="1287"/>
                      <a:pt x="2285" y="1748"/>
                      <a:pt x="3481" y="1748"/>
                    </a:cubicBezTo>
                    <a:cubicBezTo>
                      <a:pt x="5168" y="1748"/>
                      <a:pt x="6726" y="832"/>
                      <a:pt x="7310" y="19"/>
                    </a:cubicBezTo>
                    <a:lnTo>
                      <a:pt x="7310" y="19"/>
                    </a:lnTo>
                    <a:cubicBezTo>
                      <a:pt x="6219" y="680"/>
                      <a:pt x="4945" y="1011"/>
                      <a:pt x="3671" y="1011"/>
                    </a:cubicBezTo>
                    <a:cubicBezTo>
                      <a:pt x="2385" y="1011"/>
                      <a:pt x="1099" y="674"/>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559;p31"/>
              <p:cNvSpPr/>
              <p:nvPr/>
            </p:nvSpPr>
            <p:spPr>
              <a:xfrm>
                <a:off x="3376002" y="2951744"/>
                <a:ext cx="319081" cy="801474"/>
              </a:xfrm>
              <a:custGeom>
                <a:avLst/>
                <a:gdLst/>
                <a:ahLst/>
                <a:cxnLst/>
                <a:rect l="l" t="t" r="r" b="b"/>
                <a:pathLst>
                  <a:path w="9059" h="22753" extrusionOk="0">
                    <a:moveTo>
                      <a:pt x="374" y="1"/>
                    </a:moveTo>
                    <a:cubicBezTo>
                      <a:pt x="250" y="1"/>
                      <a:pt x="126" y="4"/>
                      <a:pt x="1" y="11"/>
                    </a:cubicBezTo>
                    <a:lnTo>
                      <a:pt x="2179" y="22752"/>
                    </a:lnTo>
                    <a:cubicBezTo>
                      <a:pt x="4268" y="22504"/>
                      <a:pt x="7267" y="21771"/>
                      <a:pt x="9058" y="21161"/>
                    </a:cubicBezTo>
                    <a:cubicBezTo>
                      <a:pt x="9058" y="21161"/>
                      <a:pt x="7168" y="16996"/>
                      <a:pt x="7157" y="16871"/>
                    </a:cubicBezTo>
                    <a:cubicBezTo>
                      <a:pt x="7157" y="16864"/>
                      <a:pt x="7153" y="16857"/>
                      <a:pt x="7150" y="16846"/>
                    </a:cubicBezTo>
                    <a:lnTo>
                      <a:pt x="7353" y="6467"/>
                    </a:lnTo>
                    <a:cubicBezTo>
                      <a:pt x="7071" y="2794"/>
                      <a:pt x="3998" y="1"/>
                      <a:pt x="37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31"/>
              <p:cNvSpPr/>
              <p:nvPr/>
            </p:nvSpPr>
            <p:spPr>
              <a:xfrm>
                <a:off x="3378022" y="2620574"/>
                <a:ext cx="139580" cy="139580"/>
              </a:xfrm>
              <a:custGeom>
                <a:avLst/>
                <a:gdLst/>
                <a:ahLst/>
                <a:cxnLst/>
                <a:rect l="l" t="t" r="r" b="b"/>
                <a:pathLst>
                  <a:path w="2139" h="2139" extrusionOk="0">
                    <a:moveTo>
                      <a:pt x="1069" y="0"/>
                    </a:moveTo>
                    <a:cubicBezTo>
                      <a:pt x="478" y="0"/>
                      <a:pt x="0" y="478"/>
                      <a:pt x="0" y="1069"/>
                    </a:cubicBezTo>
                    <a:cubicBezTo>
                      <a:pt x="0" y="1660"/>
                      <a:pt x="478" y="2139"/>
                      <a:pt x="1069" y="2139"/>
                    </a:cubicBezTo>
                    <a:cubicBezTo>
                      <a:pt x="1660" y="2139"/>
                      <a:pt x="2139" y="1660"/>
                      <a:pt x="2139" y="1069"/>
                    </a:cubicBezTo>
                    <a:cubicBezTo>
                      <a:pt x="2139" y="478"/>
                      <a:pt x="1660" y="0"/>
                      <a:pt x="106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 name="Google Shape;561;p31"/>
              <p:cNvSpPr/>
              <p:nvPr/>
            </p:nvSpPr>
            <p:spPr>
              <a:xfrm>
                <a:off x="3203600" y="2683625"/>
                <a:ext cx="242000" cy="190672"/>
              </a:xfrm>
              <a:custGeom>
                <a:avLst/>
                <a:gdLst/>
                <a:ahLst/>
                <a:cxnLst/>
                <a:rect l="l" t="t" r="r" b="b"/>
                <a:pathLst>
                  <a:path w="3611" h="2845" extrusionOk="0">
                    <a:moveTo>
                      <a:pt x="2034" y="1"/>
                    </a:moveTo>
                    <a:cubicBezTo>
                      <a:pt x="1574" y="1"/>
                      <a:pt x="983" y="259"/>
                      <a:pt x="765" y="862"/>
                    </a:cubicBezTo>
                    <a:cubicBezTo>
                      <a:pt x="765" y="862"/>
                      <a:pt x="0" y="2844"/>
                      <a:pt x="952" y="2844"/>
                    </a:cubicBezTo>
                    <a:cubicBezTo>
                      <a:pt x="971" y="2844"/>
                      <a:pt x="990" y="2843"/>
                      <a:pt x="1009" y="2842"/>
                    </a:cubicBezTo>
                    <a:cubicBezTo>
                      <a:pt x="3610" y="2654"/>
                      <a:pt x="2790" y="196"/>
                      <a:pt x="2338" y="45"/>
                    </a:cubicBezTo>
                    <a:cubicBezTo>
                      <a:pt x="2249" y="16"/>
                      <a:pt x="2145" y="1"/>
                      <a:pt x="2034"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 name="Google Shape;562;p31"/>
              <p:cNvSpPr/>
              <p:nvPr/>
            </p:nvSpPr>
            <p:spPr>
              <a:xfrm>
                <a:off x="3197792" y="2653093"/>
                <a:ext cx="244576" cy="208163"/>
              </a:xfrm>
              <a:custGeom>
                <a:avLst/>
                <a:gdLst/>
                <a:ahLst/>
                <a:cxnLst/>
                <a:rect l="l" t="t" r="r" b="b"/>
                <a:pathLst>
                  <a:path w="3748" h="3190" extrusionOk="0">
                    <a:moveTo>
                      <a:pt x="1805" y="1"/>
                    </a:moveTo>
                    <a:cubicBezTo>
                      <a:pt x="1648" y="1"/>
                      <a:pt x="1507" y="29"/>
                      <a:pt x="1396" y="88"/>
                    </a:cubicBezTo>
                    <a:cubicBezTo>
                      <a:pt x="841" y="389"/>
                      <a:pt x="0" y="1590"/>
                      <a:pt x="365" y="1590"/>
                    </a:cubicBezTo>
                    <a:cubicBezTo>
                      <a:pt x="366" y="1590"/>
                      <a:pt x="367" y="1590"/>
                      <a:pt x="368" y="1590"/>
                    </a:cubicBezTo>
                    <a:cubicBezTo>
                      <a:pt x="709" y="1583"/>
                      <a:pt x="1444" y="1271"/>
                      <a:pt x="1687" y="710"/>
                    </a:cubicBezTo>
                    <a:lnTo>
                      <a:pt x="1687" y="710"/>
                    </a:lnTo>
                    <a:cubicBezTo>
                      <a:pt x="1601" y="1044"/>
                      <a:pt x="1511" y="1753"/>
                      <a:pt x="2130" y="2207"/>
                    </a:cubicBezTo>
                    <a:cubicBezTo>
                      <a:pt x="2193" y="2254"/>
                      <a:pt x="2248" y="2273"/>
                      <a:pt x="2296" y="2273"/>
                    </a:cubicBezTo>
                    <a:cubicBezTo>
                      <a:pt x="2468" y="2273"/>
                      <a:pt x="2558" y="2038"/>
                      <a:pt x="2638" y="2038"/>
                    </a:cubicBezTo>
                    <a:cubicBezTo>
                      <a:pt x="2665" y="2038"/>
                      <a:pt x="2690" y="2064"/>
                      <a:pt x="2717" y="2132"/>
                    </a:cubicBezTo>
                    <a:cubicBezTo>
                      <a:pt x="2939" y="2674"/>
                      <a:pt x="2491" y="2452"/>
                      <a:pt x="2349" y="2772"/>
                    </a:cubicBezTo>
                    <a:cubicBezTo>
                      <a:pt x="2225" y="3044"/>
                      <a:pt x="2353" y="3190"/>
                      <a:pt x="2568" y="3190"/>
                    </a:cubicBezTo>
                    <a:cubicBezTo>
                      <a:pt x="2990" y="3190"/>
                      <a:pt x="3747" y="2626"/>
                      <a:pt x="3583" y="1361"/>
                    </a:cubicBezTo>
                    <a:cubicBezTo>
                      <a:pt x="3582" y="1353"/>
                      <a:pt x="3581" y="1346"/>
                      <a:pt x="3580" y="1340"/>
                    </a:cubicBezTo>
                    <a:lnTo>
                      <a:pt x="3580" y="1340"/>
                    </a:lnTo>
                    <a:cubicBezTo>
                      <a:pt x="3638" y="1554"/>
                      <a:pt x="3661" y="1625"/>
                      <a:pt x="3664" y="1625"/>
                    </a:cubicBezTo>
                    <a:cubicBezTo>
                      <a:pt x="3670" y="1625"/>
                      <a:pt x="3594" y="1318"/>
                      <a:pt x="3581" y="1318"/>
                    </a:cubicBezTo>
                    <a:lnTo>
                      <a:pt x="3581" y="1318"/>
                    </a:lnTo>
                    <a:cubicBezTo>
                      <a:pt x="3579" y="1318"/>
                      <a:pt x="3579" y="1325"/>
                      <a:pt x="3580" y="1340"/>
                    </a:cubicBezTo>
                    <a:lnTo>
                      <a:pt x="3580" y="1340"/>
                    </a:lnTo>
                    <a:cubicBezTo>
                      <a:pt x="3571" y="1306"/>
                      <a:pt x="3561" y="1267"/>
                      <a:pt x="3549" y="1225"/>
                    </a:cubicBezTo>
                    <a:cubicBezTo>
                      <a:pt x="3343" y="464"/>
                      <a:pt x="2443" y="1"/>
                      <a:pt x="180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 name="Google Shape;563;p31"/>
              <p:cNvSpPr/>
              <p:nvPr/>
            </p:nvSpPr>
            <p:spPr>
              <a:xfrm>
                <a:off x="2954050" y="2965130"/>
                <a:ext cx="253109" cy="765968"/>
              </a:xfrm>
              <a:custGeom>
                <a:avLst/>
                <a:gdLst/>
                <a:ahLst/>
                <a:cxnLst/>
                <a:rect l="l" t="t" r="r" b="b"/>
                <a:pathLst>
                  <a:path w="7186" h="21745" extrusionOk="0">
                    <a:moveTo>
                      <a:pt x="7186" y="0"/>
                    </a:moveTo>
                    <a:cubicBezTo>
                      <a:pt x="7175" y="3"/>
                      <a:pt x="7168" y="3"/>
                      <a:pt x="7158" y="3"/>
                    </a:cubicBezTo>
                    <a:cubicBezTo>
                      <a:pt x="7086" y="10"/>
                      <a:pt x="7015" y="21"/>
                      <a:pt x="6940" y="32"/>
                    </a:cubicBezTo>
                    <a:cubicBezTo>
                      <a:pt x="6919" y="36"/>
                      <a:pt x="6894" y="36"/>
                      <a:pt x="6873" y="39"/>
                    </a:cubicBezTo>
                    <a:cubicBezTo>
                      <a:pt x="3640" y="501"/>
                      <a:pt x="1188" y="3134"/>
                      <a:pt x="893" y="6325"/>
                    </a:cubicBezTo>
                    <a:cubicBezTo>
                      <a:pt x="473" y="8173"/>
                      <a:pt x="1" y="10344"/>
                      <a:pt x="1255" y="11964"/>
                    </a:cubicBezTo>
                    <a:cubicBezTo>
                      <a:pt x="1390" y="12142"/>
                      <a:pt x="1557" y="12305"/>
                      <a:pt x="1749" y="12448"/>
                    </a:cubicBezTo>
                    <a:lnTo>
                      <a:pt x="2680" y="17739"/>
                    </a:lnTo>
                    <a:cubicBezTo>
                      <a:pt x="2676" y="17746"/>
                      <a:pt x="2673" y="17757"/>
                      <a:pt x="2676" y="17763"/>
                    </a:cubicBezTo>
                    <a:cubicBezTo>
                      <a:pt x="2684" y="17888"/>
                      <a:pt x="1461" y="21342"/>
                      <a:pt x="1461" y="21342"/>
                    </a:cubicBezTo>
                    <a:cubicBezTo>
                      <a:pt x="2995" y="21610"/>
                      <a:pt x="3663" y="21745"/>
                      <a:pt x="5019" y="21745"/>
                    </a:cubicBezTo>
                    <a:cubicBezTo>
                      <a:pt x="5313" y="21745"/>
                      <a:pt x="5639" y="21738"/>
                      <a:pt x="6013" y="21726"/>
                    </a:cubicBezTo>
                    <a:lnTo>
                      <a:pt x="7186" y="437"/>
                    </a:lnTo>
                    <a:lnTo>
                      <a:pt x="7186"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 name="Google Shape;564;p31"/>
              <p:cNvSpPr/>
              <p:nvPr/>
            </p:nvSpPr>
            <p:spPr>
              <a:xfrm>
                <a:off x="3411015" y="3089367"/>
                <a:ext cx="222324" cy="524254"/>
              </a:xfrm>
              <a:custGeom>
                <a:avLst/>
                <a:gdLst/>
                <a:ahLst/>
                <a:cxnLst/>
                <a:rect l="l" t="t" r="r" b="b"/>
                <a:pathLst>
                  <a:path w="6312" h="14883" extrusionOk="0">
                    <a:moveTo>
                      <a:pt x="4309" y="1"/>
                    </a:moveTo>
                    <a:cubicBezTo>
                      <a:pt x="3650" y="1"/>
                      <a:pt x="2840" y="347"/>
                      <a:pt x="2372" y="752"/>
                    </a:cubicBezTo>
                    <a:cubicBezTo>
                      <a:pt x="1597" y="1423"/>
                      <a:pt x="1157" y="2400"/>
                      <a:pt x="829" y="3374"/>
                    </a:cubicBezTo>
                    <a:cubicBezTo>
                      <a:pt x="1" y="5808"/>
                      <a:pt x="317" y="8803"/>
                      <a:pt x="598" y="11358"/>
                    </a:cubicBezTo>
                    <a:cubicBezTo>
                      <a:pt x="555" y="11362"/>
                      <a:pt x="513" y="11362"/>
                      <a:pt x="467" y="11362"/>
                    </a:cubicBezTo>
                    <a:lnTo>
                      <a:pt x="804" y="14883"/>
                    </a:lnTo>
                    <a:cubicBezTo>
                      <a:pt x="3519" y="14816"/>
                      <a:pt x="5456" y="13984"/>
                      <a:pt x="6227" y="13135"/>
                    </a:cubicBezTo>
                    <a:cubicBezTo>
                      <a:pt x="6188" y="13039"/>
                      <a:pt x="6167" y="12979"/>
                      <a:pt x="6163" y="12964"/>
                    </a:cubicBezTo>
                    <a:cubicBezTo>
                      <a:pt x="6163" y="12957"/>
                      <a:pt x="6159" y="12950"/>
                      <a:pt x="6156" y="12939"/>
                    </a:cubicBezTo>
                    <a:lnTo>
                      <a:pt x="6312" y="5023"/>
                    </a:lnTo>
                    <a:cubicBezTo>
                      <a:pt x="6035" y="3143"/>
                      <a:pt x="5659" y="1434"/>
                      <a:pt x="5278" y="538"/>
                    </a:cubicBezTo>
                    <a:cubicBezTo>
                      <a:pt x="5116" y="152"/>
                      <a:pt x="4745" y="1"/>
                      <a:pt x="43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 name="Google Shape;565;p31"/>
              <p:cNvSpPr/>
              <p:nvPr/>
            </p:nvSpPr>
            <p:spPr>
              <a:xfrm>
                <a:off x="2879586" y="3009125"/>
                <a:ext cx="401818" cy="389588"/>
              </a:xfrm>
              <a:custGeom>
                <a:avLst/>
                <a:gdLst/>
                <a:ahLst/>
                <a:cxnLst/>
                <a:rect l="l" t="t" r="r" b="b"/>
                <a:pathLst>
                  <a:path w="11408" h="11060" extrusionOk="0">
                    <a:moveTo>
                      <a:pt x="10226" y="0"/>
                    </a:moveTo>
                    <a:cubicBezTo>
                      <a:pt x="9830" y="0"/>
                      <a:pt x="9290" y="114"/>
                      <a:pt x="8539" y="247"/>
                    </a:cubicBezTo>
                    <a:cubicBezTo>
                      <a:pt x="7442" y="439"/>
                      <a:pt x="3209" y="4447"/>
                      <a:pt x="2389" y="5325"/>
                    </a:cubicBezTo>
                    <a:cubicBezTo>
                      <a:pt x="1395" y="6393"/>
                      <a:pt x="1" y="11060"/>
                      <a:pt x="663" y="11060"/>
                    </a:cubicBezTo>
                    <a:cubicBezTo>
                      <a:pt x="664" y="11060"/>
                      <a:pt x="664" y="11060"/>
                      <a:pt x="665" y="11060"/>
                    </a:cubicBezTo>
                    <a:cubicBezTo>
                      <a:pt x="2556" y="11028"/>
                      <a:pt x="4457" y="8093"/>
                      <a:pt x="5142" y="6953"/>
                    </a:cubicBezTo>
                    <a:cubicBezTo>
                      <a:pt x="6023" y="5485"/>
                      <a:pt x="8003" y="2049"/>
                      <a:pt x="8856" y="1946"/>
                    </a:cubicBezTo>
                    <a:cubicBezTo>
                      <a:pt x="9467" y="1867"/>
                      <a:pt x="11407" y="1160"/>
                      <a:pt x="11063" y="471"/>
                    </a:cubicBezTo>
                    <a:cubicBezTo>
                      <a:pt x="10889" y="122"/>
                      <a:pt x="10635" y="0"/>
                      <a:pt x="10226"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 name="Google Shape;566;p31"/>
              <p:cNvSpPr/>
              <p:nvPr/>
            </p:nvSpPr>
            <p:spPr>
              <a:xfrm>
                <a:off x="2794836" y="3064111"/>
                <a:ext cx="360256" cy="403467"/>
              </a:xfrm>
              <a:custGeom>
                <a:avLst/>
                <a:gdLst/>
                <a:ahLst/>
                <a:cxnLst/>
                <a:rect l="l" t="t" r="r" b="b"/>
                <a:pathLst>
                  <a:path w="10228" h="11454" extrusionOk="0">
                    <a:moveTo>
                      <a:pt x="7914" y="1"/>
                    </a:moveTo>
                    <a:cubicBezTo>
                      <a:pt x="7580" y="328"/>
                      <a:pt x="7204" y="683"/>
                      <a:pt x="6848" y="1024"/>
                    </a:cubicBezTo>
                    <a:cubicBezTo>
                      <a:pt x="5807" y="2008"/>
                      <a:pt x="4517" y="3238"/>
                      <a:pt x="3458" y="4421"/>
                    </a:cubicBezTo>
                    <a:cubicBezTo>
                      <a:pt x="1064" y="7108"/>
                      <a:pt x="1" y="8991"/>
                      <a:pt x="214" y="10210"/>
                    </a:cubicBezTo>
                    <a:cubicBezTo>
                      <a:pt x="275" y="10565"/>
                      <a:pt x="445" y="10867"/>
                      <a:pt x="722" y="11112"/>
                    </a:cubicBezTo>
                    <a:cubicBezTo>
                      <a:pt x="977" y="11339"/>
                      <a:pt x="1304" y="11454"/>
                      <a:pt x="1670" y="11454"/>
                    </a:cubicBezTo>
                    <a:cubicBezTo>
                      <a:pt x="1907" y="11454"/>
                      <a:pt x="2161" y="11406"/>
                      <a:pt x="2420" y="11308"/>
                    </a:cubicBezTo>
                    <a:cubicBezTo>
                      <a:pt x="3526" y="10888"/>
                      <a:pt x="8849" y="5345"/>
                      <a:pt x="10228" y="1661"/>
                    </a:cubicBezTo>
                    <a:cubicBezTo>
                      <a:pt x="9264" y="967"/>
                      <a:pt x="8877" y="690"/>
                      <a:pt x="79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 name="Google Shape;567;p31"/>
              <p:cNvSpPr/>
              <p:nvPr/>
            </p:nvSpPr>
            <p:spPr>
              <a:xfrm>
                <a:off x="3284278" y="2983376"/>
                <a:ext cx="178226" cy="91515"/>
              </a:xfrm>
              <a:custGeom>
                <a:avLst/>
                <a:gdLst/>
                <a:ahLst/>
                <a:cxnLst/>
                <a:rect l="l" t="t" r="r" b="b"/>
                <a:pathLst>
                  <a:path w="5060" h="2598" extrusionOk="0">
                    <a:moveTo>
                      <a:pt x="5060" y="1"/>
                    </a:moveTo>
                    <a:lnTo>
                      <a:pt x="0" y="246"/>
                    </a:lnTo>
                    <a:cubicBezTo>
                      <a:pt x="321" y="1610"/>
                      <a:pt x="1353" y="2597"/>
                      <a:pt x="2545" y="2597"/>
                    </a:cubicBezTo>
                    <a:cubicBezTo>
                      <a:pt x="2580" y="2597"/>
                      <a:pt x="2615" y="2597"/>
                      <a:pt x="2651" y="2595"/>
                    </a:cubicBezTo>
                    <a:cubicBezTo>
                      <a:pt x="3884" y="2534"/>
                      <a:pt x="4865" y="1429"/>
                      <a:pt x="506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 name="Google Shape;568;p31"/>
              <p:cNvSpPr/>
              <p:nvPr/>
            </p:nvSpPr>
            <p:spPr>
              <a:xfrm>
                <a:off x="3247468" y="2997114"/>
                <a:ext cx="127048" cy="63018"/>
              </a:xfrm>
              <a:custGeom>
                <a:avLst/>
                <a:gdLst/>
                <a:ahLst/>
                <a:cxnLst/>
                <a:rect l="l" t="t" r="r" b="b"/>
                <a:pathLst>
                  <a:path w="3607" h="1789" extrusionOk="0">
                    <a:moveTo>
                      <a:pt x="848" y="508"/>
                    </a:moveTo>
                    <a:cubicBezTo>
                      <a:pt x="859" y="508"/>
                      <a:pt x="870" y="508"/>
                      <a:pt x="881" y="509"/>
                    </a:cubicBezTo>
                    <a:lnTo>
                      <a:pt x="2793" y="655"/>
                    </a:lnTo>
                    <a:cubicBezTo>
                      <a:pt x="2874" y="659"/>
                      <a:pt x="2953" y="698"/>
                      <a:pt x="3007" y="762"/>
                    </a:cubicBezTo>
                    <a:cubicBezTo>
                      <a:pt x="3059" y="826"/>
                      <a:pt x="3088" y="904"/>
                      <a:pt x="3081" y="990"/>
                    </a:cubicBezTo>
                    <a:cubicBezTo>
                      <a:pt x="3074" y="1071"/>
                      <a:pt x="3035" y="1146"/>
                      <a:pt x="2974" y="1203"/>
                    </a:cubicBezTo>
                    <a:cubicBezTo>
                      <a:pt x="2917" y="1250"/>
                      <a:pt x="2846" y="1278"/>
                      <a:pt x="2773" y="1278"/>
                    </a:cubicBezTo>
                    <a:cubicBezTo>
                      <a:pt x="2764" y="1278"/>
                      <a:pt x="2755" y="1278"/>
                      <a:pt x="2746" y="1277"/>
                    </a:cubicBezTo>
                    <a:lnTo>
                      <a:pt x="835" y="1132"/>
                    </a:lnTo>
                    <a:cubicBezTo>
                      <a:pt x="661" y="1121"/>
                      <a:pt x="533" y="968"/>
                      <a:pt x="544" y="798"/>
                    </a:cubicBezTo>
                    <a:cubicBezTo>
                      <a:pt x="550" y="716"/>
                      <a:pt x="590" y="637"/>
                      <a:pt x="654" y="584"/>
                    </a:cubicBezTo>
                    <a:cubicBezTo>
                      <a:pt x="707" y="538"/>
                      <a:pt x="773" y="508"/>
                      <a:pt x="848" y="508"/>
                    </a:cubicBezTo>
                    <a:close/>
                    <a:moveTo>
                      <a:pt x="859" y="0"/>
                    </a:moveTo>
                    <a:cubicBezTo>
                      <a:pt x="662" y="0"/>
                      <a:pt x="472" y="68"/>
                      <a:pt x="320" y="197"/>
                    </a:cubicBezTo>
                    <a:cubicBezTo>
                      <a:pt x="153" y="339"/>
                      <a:pt x="50" y="542"/>
                      <a:pt x="35" y="758"/>
                    </a:cubicBezTo>
                    <a:cubicBezTo>
                      <a:pt x="0" y="1213"/>
                      <a:pt x="342" y="1608"/>
                      <a:pt x="796" y="1644"/>
                    </a:cubicBezTo>
                    <a:lnTo>
                      <a:pt x="2708" y="1785"/>
                    </a:lnTo>
                    <a:cubicBezTo>
                      <a:pt x="2729" y="1789"/>
                      <a:pt x="2751" y="1789"/>
                      <a:pt x="2772" y="1789"/>
                    </a:cubicBezTo>
                    <a:cubicBezTo>
                      <a:pt x="2967" y="1789"/>
                      <a:pt x="3156" y="1718"/>
                      <a:pt x="3308" y="1590"/>
                    </a:cubicBezTo>
                    <a:cubicBezTo>
                      <a:pt x="3471" y="1444"/>
                      <a:pt x="3575" y="1245"/>
                      <a:pt x="3589" y="1025"/>
                    </a:cubicBezTo>
                    <a:cubicBezTo>
                      <a:pt x="3607" y="808"/>
                      <a:pt x="3535" y="595"/>
                      <a:pt x="3394" y="428"/>
                    </a:cubicBezTo>
                    <a:cubicBezTo>
                      <a:pt x="3251" y="261"/>
                      <a:pt x="3049" y="161"/>
                      <a:pt x="2832" y="144"/>
                    </a:cubicBezTo>
                    <a:lnTo>
                      <a:pt x="917" y="2"/>
                    </a:lnTo>
                    <a:cubicBezTo>
                      <a:pt x="898" y="1"/>
                      <a:pt x="879" y="0"/>
                      <a:pt x="8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9" name="Google Shape;569;p31"/>
              <p:cNvSpPr/>
              <p:nvPr/>
            </p:nvSpPr>
            <p:spPr>
              <a:xfrm>
                <a:off x="2547526" y="3548659"/>
                <a:ext cx="91896" cy="1010887"/>
              </a:xfrm>
              <a:custGeom>
                <a:avLst/>
                <a:gdLst/>
                <a:ahLst/>
                <a:cxnLst/>
                <a:rect l="l" t="t" r="r" b="b"/>
                <a:pathLst>
                  <a:path w="2609" h="28698" extrusionOk="0">
                    <a:moveTo>
                      <a:pt x="1" y="0"/>
                    </a:moveTo>
                    <a:lnTo>
                      <a:pt x="1" y="28698"/>
                    </a:lnTo>
                    <a:lnTo>
                      <a:pt x="2609" y="28698"/>
                    </a:lnTo>
                    <a:lnTo>
                      <a:pt x="260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0" name="Google Shape;570;p31"/>
              <p:cNvSpPr/>
              <p:nvPr/>
            </p:nvSpPr>
            <p:spPr>
              <a:xfrm>
                <a:off x="1704539" y="3454539"/>
                <a:ext cx="1777680" cy="131178"/>
              </a:xfrm>
              <a:custGeom>
                <a:avLst/>
                <a:gdLst/>
                <a:ahLst/>
                <a:cxnLst/>
                <a:rect l="l" t="t" r="r" b="b"/>
                <a:pathLst>
                  <a:path w="50470" h="3724" extrusionOk="0">
                    <a:moveTo>
                      <a:pt x="25237" y="0"/>
                    </a:moveTo>
                    <a:cubicBezTo>
                      <a:pt x="11300" y="0"/>
                      <a:pt x="0" y="891"/>
                      <a:pt x="0" y="1990"/>
                    </a:cubicBezTo>
                    <a:cubicBezTo>
                      <a:pt x="0" y="2533"/>
                      <a:pt x="12739" y="3720"/>
                      <a:pt x="25237" y="3724"/>
                    </a:cubicBezTo>
                    <a:cubicBezTo>
                      <a:pt x="25278" y="3724"/>
                      <a:pt x="25319" y="3724"/>
                      <a:pt x="25360" y="3724"/>
                    </a:cubicBezTo>
                    <a:cubicBezTo>
                      <a:pt x="38052" y="3724"/>
                      <a:pt x="50469" y="2542"/>
                      <a:pt x="50469" y="1990"/>
                    </a:cubicBezTo>
                    <a:cubicBezTo>
                      <a:pt x="50469" y="891"/>
                      <a:pt x="39173" y="0"/>
                      <a:pt x="252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1" name="Google Shape;571;p31"/>
              <p:cNvSpPr/>
              <p:nvPr/>
            </p:nvSpPr>
            <p:spPr>
              <a:xfrm>
                <a:off x="1704539" y="3478809"/>
                <a:ext cx="1777680" cy="45828"/>
              </a:xfrm>
              <a:custGeom>
                <a:avLst/>
                <a:gdLst/>
                <a:ahLst/>
                <a:cxnLst/>
                <a:rect l="l" t="t" r="r" b="b"/>
                <a:pathLst>
                  <a:path w="50470" h="1301" extrusionOk="0">
                    <a:moveTo>
                      <a:pt x="0" y="0"/>
                    </a:moveTo>
                    <a:lnTo>
                      <a:pt x="0" y="1301"/>
                    </a:lnTo>
                    <a:lnTo>
                      <a:pt x="50469" y="1301"/>
                    </a:lnTo>
                    <a:lnTo>
                      <a:pt x="5046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2" name="Google Shape;572;p31"/>
              <p:cNvSpPr/>
              <p:nvPr/>
            </p:nvSpPr>
            <p:spPr>
              <a:xfrm>
                <a:off x="1704539" y="3439886"/>
                <a:ext cx="1777680" cy="84751"/>
              </a:xfrm>
              <a:custGeom>
                <a:avLst/>
                <a:gdLst/>
                <a:ahLst/>
                <a:cxnLst/>
                <a:rect l="l" t="t" r="r" b="b"/>
                <a:pathLst>
                  <a:path w="50470" h="2406" extrusionOk="0">
                    <a:moveTo>
                      <a:pt x="25237" y="0"/>
                    </a:moveTo>
                    <a:cubicBezTo>
                      <a:pt x="12618" y="0"/>
                      <a:pt x="3" y="646"/>
                      <a:pt x="0" y="1105"/>
                    </a:cubicBezTo>
                    <a:cubicBezTo>
                      <a:pt x="0" y="2207"/>
                      <a:pt x="11300" y="2406"/>
                      <a:pt x="25237" y="2406"/>
                    </a:cubicBezTo>
                    <a:cubicBezTo>
                      <a:pt x="39173" y="2406"/>
                      <a:pt x="50469" y="2207"/>
                      <a:pt x="50469" y="1105"/>
                    </a:cubicBezTo>
                    <a:cubicBezTo>
                      <a:pt x="50469" y="646"/>
                      <a:pt x="37855" y="0"/>
                      <a:pt x="2523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3" name="Google Shape;573;p31"/>
              <p:cNvSpPr/>
              <p:nvPr/>
            </p:nvSpPr>
            <p:spPr>
              <a:xfrm>
                <a:off x="2889343" y="3426465"/>
                <a:ext cx="594168" cy="112086"/>
              </a:xfrm>
              <a:custGeom>
                <a:avLst/>
                <a:gdLst/>
                <a:ahLst/>
                <a:cxnLst/>
                <a:rect l="l" t="t" r="r" b="b"/>
                <a:pathLst>
                  <a:path w="16869" h="3182" extrusionOk="0">
                    <a:moveTo>
                      <a:pt x="10680" y="1"/>
                    </a:moveTo>
                    <a:cubicBezTo>
                      <a:pt x="8022" y="1"/>
                      <a:pt x="4918" y="401"/>
                      <a:pt x="3495" y="401"/>
                    </a:cubicBezTo>
                    <a:cubicBezTo>
                      <a:pt x="3236" y="401"/>
                      <a:pt x="3032" y="388"/>
                      <a:pt x="2897" y="356"/>
                    </a:cubicBezTo>
                    <a:cubicBezTo>
                      <a:pt x="2341" y="228"/>
                      <a:pt x="1748" y="152"/>
                      <a:pt x="1253" y="152"/>
                    </a:cubicBezTo>
                    <a:cubicBezTo>
                      <a:pt x="652" y="152"/>
                      <a:pt x="196" y="265"/>
                      <a:pt x="125" y="534"/>
                    </a:cubicBezTo>
                    <a:cubicBezTo>
                      <a:pt x="1" y="1027"/>
                      <a:pt x="623" y="1611"/>
                      <a:pt x="1518" y="1838"/>
                    </a:cubicBezTo>
                    <a:cubicBezTo>
                      <a:pt x="2136" y="1998"/>
                      <a:pt x="6304" y="3167"/>
                      <a:pt x="9943" y="3181"/>
                    </a:cubicBezTo>
                    <a:cubicBezTo>
                      <a:pt x="10043" y="3181"/>
                      <a:pt x="10141" y="3181"/>
                      <a:pt x="10240" y="3181"/>
                    </a:cubicBezTo>
                    <a:cubicBezTo>
                      <a:pt x="12946" y="3181"/>
                      <a:pt x="15222" y="3030"/>
                      <a:pt x="16257" y="2495"/>
                    </a:cubicBezTo>
                    <a:cubicBezTo>
                      <a:pt x="16634" y="2303"/>
                      <a:pt x="16865" y="2030"/>
                      <a:pt x="16865" y="1731"/>
                    </a:cubicBezTo>
                    <a:cubicBezTo>
                      <a:pt x="16869" y="587"/>
                      <a:pt x="14598" y="15"/>
                      <a:pt x="10764" y="1"/>
                    </a:cubicBezTo>
                    <a:cubicBezTo>
                      <a:pt x="10736" y="1"/>
                      <a:pt x="10708" y="1"/>
                      <a:pt x="10680"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4" name="Google Shape;574;p31"/>
              <p:cNvSpPr/>
              <p:nvPr/>
            </p:nvSpPr>
            <p:spPr>
              <a:xfrm>
                <a:off x="3088501" y="3027689"/>
                <a:ext cx="525062" cy="530171"/>
              </a:xfrm>
              <a:custGeom>
                <a:avLst/>
                <a:gdLst/>
                <a:ahLst/>
                <a:cxnLst/>
                <a:rect l="l" t="t" r="r" b="b"/>
                <a:pathLst>
                  <a:path w="14907" h="15051" extrusionOk="0">
                    <a:moveTo>
                      <a:pt x="12140" y="1"/>
                    </a:moveTo>
                    <a:cubicBezTo>
                      <a:pt x="11517" y="1"/>
                      <a:pt x="10873" y="244"/>
                      <a:pt x="10380" y="637"/>
                    </a:cubicBezTo>
                    <a:cubicBezTo>
                      <a:pt x="9580" y="1276"/>
                      <a:pt x="9214" y="8558"/>
                      <a:pt x="9392" y="11123"/>
                    </a:cubicBezTo>
                    <a:cubicBezTo>
                      <a:pt x="8084" y="11085"/>
                      <a:pt x="6361" y="11031"/>
                      <a:pt x="4713" y="11031"/>
                    </a:cubicBezTo>
                    <a:cubicBezTo>
                      <a:pt x="2766" y="11031"/>
                      <a:pt x="924" y="11107"/>
                      <a:pt x="0" y="11379"/>
                    </a:cubicBezTo>
                    <a:cubicBezTo>
                      <a:pt x="138" y="12537"/>
                      <a:pt x="207" y="13475"/>
                      <a:pt x="238" y="14854"/>
                    </a:cubicBezTo>
                    <a:cubicBezTo>
                      <a:pt x="1310" y="14857"/>
                      <a:pt x="3371" y="15051"/>
                      <a:pt x="5579" y="15051"/>
                    </a:cubicBezTo>
                    <a:cubicBezTo>
                      <a:pt x="8775" y="15051"/>
                      <a:pt x="12280" y="14645"/>
                      <a:pt x="13539" y="12665"/>
                    </a:cubicBezTo>
                    <a:cubicBezTo>
                      <a:pt x="14434" y="11254"/>
                      <a:pt x="14907" y="4694"/>
                      <a:pt x="14598" y="3053"/>
                    </a:cubicBezTo>
                    <a:cubicBezTo>
                      <a:pt x="14402" y="2023"/>
                      <a:pt x="14132" y="875"/>
                      <a:pt x="13247" y="310"/>
                    </a:cubicBezTo>
                    <a:cubicBezTo>
                      <a:pt x="12914" y="96"/>
                      <a:pt x="12532" y="1"/>
                      <a:pt x="1214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5" name="Google Shape;575;p31"/>
              <p:cNvSpPr/>
              <p:nvPr/>
            </p:nvSpPr>
            <p:spPr>
              <a:xfrm>
                <a:off x="2079677" y="3426465"/>
                <a:ext cx="513791" cy="37973"/>
              </a:xfrm>
              <a:custGeom>
                <a:avLst/>
                <a:gdLst/>
                <a:ahLst/>
                <a:cxnLst/>
                <a:rect l="l" t="t" r="r" b="b"/>
                <a:pathLst>
                  <a:path w="14587" h="1078" extrusionOk="0">
                    <a:moveTo>
                      <a:pt x="7292" y="1"/>
                    </a:moveTo>
                    <a:cubicBezTo>
                      <a:pt x="3265" y="1"/>
                      <a:pt x="0" y="257"/>
                      <a:pt x="0" y="576"/>
                    </a:cubicBezTo>
                    <a:cubicBezTo>
                      <a:pt x="0" y="733"/>
                      <a:pt x="3681" y="1074"/>
                      <a:pt x="7292" y="1078"/>
                    </a:cubicBezTo>
                    <a:cubicBezTo>
                      <a:pt x="10972" y="1078"/>
                      <a:pt x="14587" y="737"/>
                      <a:pt x="14587" y="576"/>
                    </a:cubicBezTo>
                    <a:cubicBezTo>
                      <a:pt x="14587" y="257"/>
                      <a:pt x="11321" y="1"/>
                      <a:pt x="72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 name="Google Shape;576;p31"/>
              <p:cNvSpPr/>
              <p:nvPr/>
            </p:nvSpPr>
            <p:spPr>
              <a:xfrm>
                <a:off x="2079677" y="3433510"/>
                <a:ext cx="513791" cy="13280"/>
              </a:xfrm>
              <a:custGeom>
                <a:avLst/>
                <a:gdLst/>
                <a:ahLst/>
                <a:cxnLst/>
                <a:rect l="l" t="t" r="r" b="b"/>
                <a:pathLst>
                  <a:path w="14587" h="377" extrusionOk="0">
                    <a:moveTo>
                      <a:pt x="0" y="0"/>
                    </a:moveTo>
                    <a:lnTo>
                      <a:pt x="0" y="376"/>
                    </a:lnTo>
                    <a:lnTo>
                      <a:pt x="14587" y="376"/>
                    </a:lnTo>
                    <a:lnTo>
                      <a:pt x="1458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 name="Google Shape;577;p31"/>
              <p:cNvSpPr/>
              <p:nvPr/>
            </p:nvSpPr>
            <p:spPr>
              <a:xfrm>
                <a:off x="2079677" y="3422238"/>
                <a:ext cx="513791" cy="24552"/>
              </a:xfrm>
              <a:custGeom>
                <a:avLst/>
                <a:gdLst/>
                <a:ahLst/>
                <a:cxnLst/>
                <a:rect l="l" t="t" r="r" b="b"/>
                <a:pathLst>
                  <a:path w="14587" h="697" extrusionOk="0">
                    <a:moveTo>
                      <a:pt x="7292" y="0"/>
                    </a:moveTo>
                    <a:cubicBezTo>
                      <a:pt x="3646" y="0"/>
                      <a:pt x="0" y="188"/>
                      <a:pt x="0" y="320"/>
                    </a:cubicBezTo>
                    <a:cubicBezTo>
                      <a:pt x="0" y="636"/>
                      <a:pt x="3265" y="696"/>
                      <a:pt x="7292" y="696"/>
                    </a:cubicBezTo>
                    <a:cubicBezTo>
                      <a:pt x="11321" y="696"/>
                      <a:pt x="14587" y="636"/>
                      <a:pt x="14587" y="320"/>
                    </a:cubicBezTo>
                    <a:cubicBezTo>
                      <a:pt x="14587" y="188"/>
                      <a:pt x="10941" y="0"/>
                      <a:pt x="729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78" name="Google Shape;578;p31"/>
              <p:cNvGrpSpPr/>
              <p:nvPr/>
            </p:nvGrpSpPr>
            <p:grpSpPr>
              <a:xfrm flipH="1">
                <a:off x="1995243" y="2880476"/>
                <a:ext cx="215035" cy="91515"/>
                <a:chOff x="2160993" y="2880476"/>
                <a:chExt cx="215035" cy="91515"/>
              </a:xfrm>
            </p:grpSpPr>
            <p:sp>
              <p:nvSpPr>
                <p:cNvPr id="579" name="Google Shape;579;p31"/>
                <p:cNvSpPr/>
                <p:nvPr/>
              </p:nvSpPr>
              <p:spPr>
                <a:xfrm>
                  <a:off x="2197803" y="2880476"/>
                  <a:ext cx="178226" cy="91515"/>
                </a:xfrm>
                <a:custGeom>
                  <a:avLst/>
                  <a:gdLst/>
                  <a:ahLst/>
                  <a:cxnLst/>
                  <a:rect l="l" t="t" r="r" b="b"/>
                  <a:pathLst>
                    <a:path w="5060" h="2598" extrusionOk="0">
                      <a:moveTo>
                        <a:pt x="5060" y="1"/>
                      </a:moveTo>
                      <a:lnTo>
                        <a:pt x="0" y="246"/>
                      </a:lnTo>
                      <a:cubicBezTo>
                        <a:pt x="321" y="1610"/>
                        <a:pt x="1353" y="2597"/>
                        <a:pt x="2545" y="2597"/>
                      </a:cubicBezTo>
                      <a:cubicBezTo>
                        <a:pt x="2580" y="2597"/>
                        <a:pt x="2615" y="2597"/>
                        <a:pt x="2651" y="2595"/>
                      </a:cubicBezTo>
                      <a:cubicBezTo>
                        <a:pt x="3884" y="2534"/>
                        <a:pt x="4865" y="1429"/>
                        <a:pt x="5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 name="Google Shape;580;p31"/>
                <p:cNvSpPr/>
                <p:nvPr/>
              </p:nvSpPr>
              <p:spPr>
                <a:xfrm>
                  <a:off x="2160993" y="2894214"/>
                  <a:ext cx="127048" cy="63018"/>
                </a:xfrm>
                <a:custGeom>
                  <a:avLst/>
                  <a:gdLst/>
                  <a:ahLst/>
                  <a:cxnLst/>
                  <a:rect l="l" t="t" r="r" b="b"/>
                  <a:pathLst>
                    <a:path w="3607" h="1789" extrusionOk="0">
                      <a:moveTo>
                        <a:pt x="848" y="508"/>
                      </a:moveTo>
                      <a:cubicBezTo>
                        <a:pt x="859" y="508"/>
                        <a:pt x="870" y="508"/>
                        <a:pt x="881" y="509"/>
                      </a:cubicBezTo>
                      <a:lnTo>
                        <a:pt x="2793" y="655"/>
                      </a:lnTo>
                      <a:cubicBezTo>
                        <a:pt x="2874" y="659"/>
                        <a:pt x="2953" y="698"/>
                        <a:pt x="3007" y="762"/>
                      </a:cubicBezTo>
                      <a:cubicBezTo>
                        <a:pt x="3059" y="826"/>
                        <a:pt x="3088" y="904"/>
                        <a:pt x="3081" y="990"/>
                      </a:cubicBezTo>
                      <a:cubicBezTo>
                        <a:pt x="3074" y="1071"/>
                        <a:pt x="3035" y="1146"/>
                        <a:pt x="2974" y="1203"/>
                      </a:cubicBezTo>
                      <a:cubicBezTo>
                        <a:pt x="2917" y="1250"/>
                        <a:pt x="2846" y="1278"/>
                        <a:pt x="2773" y="1278"/>
                      </a:cubicBezTo>
                      <a:cubicBezTo>
                        <a:pt x="2764" y="1278"/>
                        <a:pt x="2755" y="1278"/>
                        <a:pt x="2746" y="1277"/>
                      </a:cubicBezTo>
                      <a:lnTo>
                        <a:pt x="835" y="1132"/>
                      </a:lnTo>
                      <a:cubicBezTo>
                        <a:pt x="661" y="1121"/>
                        <a:pt x="533" y="968"/>
                        <a:pt x="544" y="798"/>
                      </a:cubicBezTo>
                      <a:cubicBezTo>
                        <a:pt x="550" y="716"/>
                        <a:pt x="590" y="637"/>
                        <a:pt x="654" y="584"/>
                      </a:cubicBezTo>
                      <a:cubicBezTo>
                        <a:pt x="707" y="538"/>
                        <a:pt x="773" y="508"/>
                        <a:pt x="848" y="508"/>
                      </a:cubicBezTo>
                      <a:close/>
                      <a:moveTo>
                        <a:pt x="859" y="0"/>
                      </a:moveTo>
                      <a:cubicBezTo>
                        <a:pt x="662" y="0"/>
                        <a:pt x="472" y="68"/>
                        <a:pt x="320" y="197"/>
                      </a:cubicBezTo>
                      <a:cubicBezTo>
                        <a:pt x="153" y="339"/>
                        <a:pt x="50" y="542"/>
                        <a:pt x="35" y="758"/>
                      </a:cubicBezTo>
                      <a:cubicBezTo>
                        <a:pt x="0" y="1213"/>
                        <a:pt x="342" y="1608"/>
                        <a:pt x="796" y="1644"/>
                      </a:cubicBezTo>
                      <a:lnTo>
                        <a:pt x="2708" y="1785"/>
                      </a:lnTo>
                      <a:cubicBezTo>
                        <a:pt x="2729" y="1789"/>
                        <a:pt x="2751" y="1789"/>
                        <a:pt x="2772" y="1789"/>
                      </a:cubicBezTo>
                      <a:cubicBezTo>
                        <a:pt x="2967" y="1789"/>
                        <a:pt x="3156" y="1718"/>
                        <a:pt x="3308" y="1590"/>
                      </a:cubicBezTo>
                      <a:cubicBezTo>
                        <a:pt x="3471" y="1444"/>
                        <a:pt x="3575" y="1245"/>
                        <a:pt x="3589" y="1025"/>
                      </a:cubicBezTo>
                      <a:cubicBezTo>
                        <a:pt x="3607" y="808"/>
                        <a:pt x="3535" y="595"/>
                        <a:pt x="3394" y="428"/>
                      </a:cubicBezTo>
                      <a:cubicBezTo>
                        <a:pt x="3251" y="261"/>
                        <a:pt x="3049" y="161"/>
                        <a:pt x="2832" y="144"/>
                      </a:cubicBezTo>
                      <a:lnTo>
                        <a:pt x="917" y="2"/>
                      </a:lnTo>
                      <a:cubicBezTo>
                        <a:pt x="898" y="1"/>
                        <a:pt x="879" y="0"/>
                        <a:pt x="85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81" name="Google Shape;581;p31"/>
              <p:cNvGrpSpPr/>
              <p:nvPr/>
            </p:nvGrpSpPr>
            <p:grpSpPr>
              <a:xfrm rot="-3770986">
                <a:off x="2006437" y="4491958"/>
                <a:ext cx="145667" cy="275875"/>
                <a:chOff x="3870325" y="3113821"/>
                <a:chExt cx="75950" cy="143850"/>
              </a:xfrm>
            </p:grpSpPr>
            <p:sp>
              <p:nvSpPr>
                <p:cNvPr id="582" name="Google Shape;582;p31"/>
                <p:cNvSpPr/>
                <p:nvPr/>
              </p:nvSpPr>
              <p:spPr>
                <a:xfrm>
                  <a:off x="3870325" y="3113821"/>
                  <a:ext cx="75950" cy="143850"/>
                </a:xfrm>
                <a:custGeom>
                  <a:avLst/>
                  <a:gdLst/>
                  <a:ahLst/>
                  <a:cxnLst/>
                  <a:rect l="l" t="t" r="r" b="b"/>
                  <a:pathLst>
                    <a:path w="3038" h="5754" extrusionOk="0">
                      <a:moveTo>
                        <a:pt x="1152" y="1"/>
                      </a:moveTo>
                      <a:cubicBezTo>
                        <a:pt x="708" y="1"/>
                        <a:pt x="334" y="34"/>
                        <a:pt x="245" y="139"/>
                      </a:cubicBezTo>
                      <a:cubicBezTo>
                        <a:pt x="0" y="437"/>
                        <a:pt x="226" y="5007"/>
                        <a:pt x="463" y="5676"/>
                      </a:cubicBezTo>
                      <a:cubicBezTo>
                        <a:pt x="481" y="5729"/>
                        <a:pt x="501" y="5753"/>
                        <a:pt x="524" y="5753"/>
                      </a:cubicBezTo>
                      <a:cubicBezTo>
                        <a:pt x="790" y="5753"/>
                        <a:pt x="1377" y="2375"/>
                        <a:pt x="2789" y="2330"/>
                      </a:cubicBezTo>
                      <a:cubicBezTo>
                        <a:pt x="3037" y="2323"/>
                        <a:pt x="2973" y="110"/>
                        <a:pt x="2973" y="110"/>
                      </a:cubicBezTo>
                      <a:cubicBezTo>
                        <a:pt x="2973" y="110"/>
                        <a:pt x="1950" y="1"/>
                        <a:pt x="1152" y="1"/>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 name="Google Shape;583;p31"/>
                <p:cNvSpPr/>
                <p:nvPr/>
              </p:nvSpPr>
              <p:spPr>
                <a:xfrm>
                  <a:off x="3913800" y="3156946"/>
                  <a:ext cx="16000" cy="27800"/>
                </a:xfrm>
                <a:custGeom>
                  <a:avLst/>
                  <a:gdLst/>
                  <a:ahLst/>
                  <a:cxnLst/>
                  <a:rect l="l" t="t" r="r" b="b"/>
                  <a:pathLst>
                    <a:path w="640" h="1112" extrusionOk="0">
                      <a:moveTo>
                        <a:pt x="169" y="1"/>
                      </a:moveTo>
                      <a:cubicBezTo>
                        <a:pt x="150" y="1"/>
                        <a:pt x="131" y="4"/>
                        <a:pt x="113" y="11"/>
                      </a:cubicBezTo>
                      <a:cubicBezTo>
                        <a:pt x="64" y="30"/>
                        <a:pt x="30" y="63"/>
                        <a:pt x="15" y="108"/>
                      </a:cubicBezTo>
                      <a:cubicBezTo>
                        <a:pt x="4" y="143"/>
                        <a:pt x="0" y="183"/>
                        <a:pt x="15" y="221"/>
                      </a:cubicBezTo>
                      <a:lnTo>
                        <a:pt x="305" y="1004"/>
                      </a:lnTo>
                      <a:cubicBezTo>
                        <a:pt x="329" y="1069"/>
                        <a:pt x="393" y="1111"/>
                        <a:pt x="461" y="1111"/>
                      </a:cubicBezTo>
                      <a:cubicBezTo>
                        <a:pt x="479" y="1111"/>
                        <a:pt x="498" y="1108"/>
                        <a:pt x="516" y="1102"/>
                      </a:cubicBezTo>
                      <a:cubicBezTo>
                        <a:pt x="598" y="1068"/>
                        <a:pt x="640" y="974"/>
                        <a:pt x="610" y="891"/>
                      </a:cubicBezTo>
                      <a:lnTo>
                        <a:pt x="324" y="108"/>
                      </a:lnTo>
                      <a:cubicBezTo>
                        <a:pt x="298" y="41"/>
                        <a:pt x="234" y="1"/>
                        <a:pt x="16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 name="Google Shape;584;p31"/>
                <p:cNvSpPr/>
                <p:nvPr/>
              </p:nvSpPr>
              <p:spPr>
                <a:xfrm>
                  <a:off x="3895725" y="3165971"/>
                  <a:ext cx="25425" cy="27375"/>
                </a:xfrm>
                <a:custGeom>
                  <a:avLst/>
                  <a:gdLst/>
                  <a:ahLst/>
                  <a:cxnLst/>
                  <a:rect l="l" t="t" r="r" b="b"/>
                  <a:pathLst>
                    <a:path w="1017" h="1095" extrusionOk="0">
                      <a:moveTo>
                        <a:pt x="174" y="0"/>
                      </a:moveTo>
                      <a:cubicBezTo>
                        <a:pt x="137" y="0"/>
                        <a:pt x="99" y="14"/>
                        <a:pt x="68" y="41"/>
                      </a:cubicBezTo>
                      <a:cubicBezTo>
                        <a:pt x="46" y="60"/>
                        <a:pt x="30" y="82"/>
                        <a:pt x="20" y="109"/>
                      </a:cubicBezTo>
                      <a:cubicBezTo>
                        <a:pt x="1" y="161"/>
                        <a:pt x="11" y="225"/>
                        <a:pt x="49" y="270"/>
                      </a:cubicBezTo>
                      <a:lnTo>
                        <a:pt x="708" y="1038"/>
                      </a:lnTo>
                      <a:cubicBezTo>
                        <a:pt x="742" y="1076"/>
                        <a:pt x="788" y="1095"/>
                        <a:pt x="833" y="1095"/>
                      </a:cubicBezTo>
                      <a:cubicBezTo>
                        <a:pt x="870" y="1095"/>
                        <a:pt x="907" y="1082"/>
                        <a:pt x="937" y="1057"/>
                      </a:cubicBezTo>
                      <a:cubicBezTo>
                        <a:pt x="1005" y="997"/>
                        <a:pt x="1017" y="895"/>
                        <a:pt x="956" y="824"/>
                      </a:cubicBezTo>
                      <a:lnTo>
                        <a:pt x="298" y="60"/>
                      </a:lnTo>
                      <a:cubicBezTo>
                        <a:pt x="266" y="20"/>
                        <a:pt x="221" y="0"/>
                        <a:pt x="174"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 name="Google Shape;585;p31"/>
                <p:cNvSpPr/>
                <p:nvPr/>
              </p:nvSpPr>
              <p:spPr>
                <a:xfrm>
                  <a:off x="3885475" y="3185621"/>
                  <a:ext cx="30300" cy="20925"/>
                </a:xfrm>
                <a:custGeom>
                  <a:avLst/>
                  <a:gdLst/>
                  <a:ahLst/>
                  <a:cxnLst/>
                  <a:rect l="l" t="t" r="r" b="b"/>
                  <a:pathLst>
                    <a:path w="1212" h="837" extrusionOk="0">
                      <a:moveTo>
                        <a:pt x="182" y="0"/>
                      </a:moveTo>
                      <a:cubicBezTo>
                        <a:pt x="127" y="0"/>
                        <a:pt x="71" y="29"/>
                        <a:pt x="41" y="80"/>
                      </a:cubicBezTo>
                      <a:cubicBezTo>
                        <a:pt x="34" y="87"/>
                        <a:pt x="30" y="98"/>
                        <a:pt x="27" y="109"/>
                      </a:cubicBezTo>
                      <a:cubicBezTo>
                        <a:pt x="0" y="181"/>
                        <a:pt x="27" y="264"/>
                        <a:pt x="94" y="305"/>
                      </a:cubicBezTo>
                      <a:lnTo>
                        <a:pt x="941" y="813"/>
                      </a:lnTo>
                      <a:cubicBezTo>
                        <a:pt x="967" y="829"/>
                        <a:pt x="996" y="836"/>
                        <a:pt x="1025" y="836"/>
                      </a:cubicBezTo>
                      <a:cubicBezTo>
                        <a:pt x="1080" y="836"/>
                        <a:pt x="1133" y="809"/>
                        <a:pt x="1163" y="757"/>
                      </a:cubicBezTo>
                      <a:cubicBezTo>
                        <a:pt x="1212" y="678"/>
                        <a:pt x="1186" y="580"/>
                        <a:pt x="1111" y="535"/>
                      </a:cubicBezTo>
                      <a:lnTo>
                        <a:pt x="263" y="23"/>
                      </a:lnTo>
                      <a:cubicBezTo>
                        <a:pt x="238" y="8"/>
                        <a:pt x="210" y="0"/>
                        <a:pt x="182"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86" name="Google Shape;586;p31"/>
            <p:cNvGrpSpPr/>
            <p:nvPr/>
          </p:nvGrpSpPr>
          <p:grpSpPr>
            <a:xfrm>
              <a:off x="2812426" y="3853037"/>
              <a:ext cx="1308977" cy="1216866"/>
              <a:chOff x="2783757" y="3771888"/>
              <a:chExt cx="1391640" cy="1293713"/>
            </a:xfrm>
          </p:grpSpPr>
          <p:grpSp>
            <p:nvGrpSpPr>
              <p:cNvPr id="587" name="Google Shape;587;p31"/>
              <p:cNvGrpSpPr/>
              <p:nvPr/>
            </p:nvGrpSpPr>
            <p:grpSpPr>
              <a:xfrm rot="1083920">
                <a:off x="2921547" y="3889796"/>
                <a:ext cx="925105" cy="1035741"/>
                <a:chOff x="7377716" y="2755856"/>
                <a:chExt cx="925108" cy="1035745"/>
              </a:xfrm>
            </p:grpSpPr>
            <p:grpSp>
              <p:nvGrpSpPr>
                <p:cNvPr id="588" name="Google Shape;588;p31"/>
                <p:cNvGrpSpPr/>
                <p:nvPr/>
              </p:nvGrpSpPr>
              <p:grpSpPr>
                <a:xfrm rot="-2700000">
                  <a:off x="7520241" y="2994927"/>
                  <a:ext cx="640058" cy="668242"/>
                  <a:chOff x="6516291" y="2235435"/>
                  <a:chExt cx="640064" cy="668249"/>
                </a:xfrm>
              </p:grpSpPr>
              <p:sp>
                <p:nvSpPr>
                  <p:cNvPr id="589" name="Google Shape;589;p31"/>
                  <p:cNvSpPr/>
                  <p:nvPr/>
                </p:nvSpPr>
                <p:spPr>
                  <a:xfrm>
                    <a:off x="6516291" y="2235435"/>
                    <a:ext cx="640064" cy="668249"/>
                  </a:xfrm>
                  <a:custGeom>
                    <a:avLst/>
                    <a:gdLst/>
                    <a:ahLst/>
                    <a:cxnLst/>
                    <a:rect l="l" t="t" r="r" b="b"/>
                    <a:pathLst>
                      <a:path w="48804" h="50953" extrusionOk="0">
                        <a:moveTo>
                          <a:pt x="18355" y="1"/>
                        </a:moveTo>
                        <a:lnTo>
                          <a:pt x="1" y="33086"/>
                        </a:lnTo>
                        <a:lnTo>
                          <a:pt x="31935" y="50953"/>
                        </a:lnTo>
                        <a:lnTo>
                          <a:pt x="48804" y="15880"/>
                        </a:lnTo>
                        <a:lnTo>
                          <a:pt x="1835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31"/>
                  <p:cNvSpPr/>
                  <p:nvPr/>
                </p:nvSpPr>
                <p:spPr>
                  <a:xfrm>
                    <a:off x="6581062" y="2386107"/>
                    <a:ext cx="329003" cy="457517"/>
                  </a:xfrm>
                  <a:custGeom>
                    <a:avLst/>
                    <a:gdLst/>
                    <a:ahLst/>
                    <a:cxnLst/>
                    <a:rect l="l" t="t" r="r" b="b"/>
                    <a:pathLst>
                      <a:path w="25086" h="34885" extrusionOk="0">
                        <a:moveTo>
                          <a:pt x="11114" y="1"/>
                        </a:moveTo>
                        <a:lnTo>
                          <a:pt x="0" y="19381"/>
                        </a:lnTo>
                        <a:lnTo>
                          <a:pt x="25086" y="34885"/>
                        </a:lnTo>
                        <a:cubicBezTo>
                          <a:pt x="25086" y="34885"/>
                          <a:pt x="19265" y="27591"/>
                          <a:pt x="17351" y="22174"/>
                        </a:cubicBezTo>
                        <a:cubicBezTo>
                          <a:pt x="15433" y="16758"/>
                          <a:pt x="11114" y="1"/>
                          <a:pt x="1111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91" name="Google Shape;591;p31"/>
                <p:cNvSpPr/>
                <p:nvPr/>
              </p:nvSpPr>
              <p:spPr>
                <a:xfrm>
                  <a:off x="7734517" y="2768892"/>
                  <a:ext cx="208306" cy="351023"/>
                </a:xfrm>
                <a:custGeom>
                  <a:avLst/>
                  <a:gdLst/>
                  <a:ahLst/>
                  <a:cxnLst/>
                  <a:rect l="l" t="t" r="r" b="b"/>
                  <a:pathLst>
                    <a:path w="15883" h="26765" extrusionOk="0">
                      <a:moveTo>
                        <a:pt x="959" y="0"/>
                      </a:moveTo>
                      <a:cubicBezTo>
                        <a:pt x="512" y="0"/>
                        <a:pt x="112" y="348"/>
                        <a:pt x="58" y="809"/>
                      </a:cubicBezTo>
                      <a:cubicBezTo>
                        <a:pt x="0" y="1312"/>
                        <a:pt x="359" y="1765"/>
                        <a:pt x="863" y="1827"/>
                      </a:cubicBezTo>
                      <a:cubicBezTo>
                        <a:pt x="920" y="1831"/>
                        <a:pt x="7108" y="3176"/>
                        <a:pt x="13985" y="26109"/>
                      </a:cubicBezTo>
                      <a:cubicBezTo>
                        <a:pt x="14105" y="26509"/>
                        <a:pt x="14467" y="26764"/>
                        <a:pt x="14863" y="26764"/>
                      </a:cubicBezTo>
                      <a:cubicBezTo>
                        <a:pt x="14950" y="26764"/>
                        <a:pt x="15036" y="26749"/>
                        <a:pt x="15124" y="26724"/>
                      </a:cubicBezTo>
                      <a:cubicBezTo>
                        <a:pt x="15611" y="26579"/>
                        <a:pt x="15883" y="26067"/>
                        <a:pt x="15738" y="25585"/>
                      </a:cubicBezTo>
                      <a:cubicBezTo>
                        <a:pt x="8532" y="1551"/>
                        <a:pt x="1815" y="95"/>
                        <a:pt x="1072" y="8"/>
                      </a:cubicBezTo>
                      <a:cubicBezTo>
                        <a:pt x="1034" y="3"/>
                        <a:pt x="996" y="0"/>
                        <a:pt x="95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31"/>
                <p:cNvSpPr/>
                <p:nvPr/>
              </p:nvSpPr>
              <p:spPr>
                <a:xfrm>
                  <a:off x="7538563" y="2755856"/>
                  <a:ext cx="161616" cy="440559"/>
                </a:xfrm>
                <a:custGeom>
                  <a:avLst/>
                  <a:gdLst/>
                  <a:ahLst/>
                  <a:cxnLst/>
                  <a:rect l="l" t="t" r="r" b="b"/>
                  <a:pathLst>
                    <a:path w="12323" h="33592" extrusionOk="0">
                      <a:moveTo>
                        <a:pt x="11282" y="1"/>
                      </a:moveTo>
                      <a:cubicBezTo>
                        <a:pt x="11149" y="1"/>
                        <a:pt x="11015" y="30"/>
                        <a:pt x="10887" y="91"/>
                      </a:cubicBezTo>
                      <a:cubicBezTo>
                        <a:pt x="7355" y="1765"/>
                        <a:pt x="4914" y="4455"/>
                        <a:pt x="3623" y="8090"/>
                      </a:cubicBezTo>
                      <a:cubicBezTo>
                        <a:pt x="0" y="18312"/>
                        <a:pt x="6679" y="32474"/>
                        <a:pt x="6964" y="33072"/>
                      </a:cubicBezTo>
                      <a:cubicBezTo>
                        <a:pt x="7125" y="33402"/>
                        <a:pt x="7450" y="33592"/>
                        <a:pt x="7793" y="33592"/>
                      </a:cubicBezTo>
                      <a:cubicBezTo>
                        <a:pt x="7925" y="33592"/>
                        <a:pt x="8061" y="33563"/>
                        <a:pt x="8185" y="33501"/>
                      </a:cubicBezTo>
                      <a:cubicBezTo>
                        <a:pt x="8642" y="33287"/>
                        <a:pt x="8836" y="32739"/>
                        <a:pt x="8618" y="32280"/>
                      </a:cubicBezTo>
                      <a:cubicBezTo>
                        <a:pt x="8552" y="32144"/>
                        <a:pt x="1976" y="18213"/>
                        <a:pt x="5350" y="8700"/>
                      </a:cubicBezTo>
                      <a:cubicBezTo>
                        <a:pt x="6469" y="5544"/>
                        <a:pt x="8598" y="3201"/>
                        <a:pt x="11671" y="1744"/>
                      </a:cubicBezTo>
                      <a:cubicBezTo>
                        <a:pt x="12128" y="1526"/>
                        <a:pt x="12322" y="982"/>
                        <a:pt x="12108" y="524"/>
                      </a:cubicBezTo>
                      <a:cubicBezTo>
                        <a:pt x="11951" y="194"/>
                        <a:pt x="11624" y="1"/>
                        <a:pt x="11282"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3" name="Google Shape;593;p31"/>
              <p:cNvGrpSpPr/>
              <p:nvPr/>
            </p:nvGrpSpPr>
            <p:grpSpPr>
              <a:xfrm rot="1083920">
                <a:off x="3112503" y="3911950"/>
                <a:ext cx="925105" cy="1035741"/>
                <a:chOff x="7205359" y="2835379"/>
                <a:chExt cx="925108" cy="1035745"/>
              </a:xfrm>
            </p:grpSpPr>
            <p:grpSp>
              <p:nvGrpSpPr>
                <p:cNvPr id="594" name="Google Shape;594;p31"/>
                <p:cNvGrpSpPr/>
                <p:nvPr/>
              </p:nvGrpSpPr>
              <p:grpSpPr>
                <a:xfrm rot="-2700000">
                  <a:off x="7347884" y="3074449"/>
                  <a:ext cx="640058" cy="668242"/>
                  <a:chOff x="6338184" y="2169790"/>
                  <a:chExt cx="640064" cy="668249"/>
                </a:xfrm>
              </p:grpSpPr>
              <p:sp>
                <p:nvSpPr>
                  <p:cNvPr id="595" name="Google Shape;595;p31"/>
                  <p:cNvSpPr/>
                  <p:nvPr/>
                </p:nvSpPr>
                <p:spPr>
                  <a:xfrm>
                    <a:off x="6338184" y="2169790"/>
                    <a:ext cx="640064" cy="668249"/>
                  </a:xfrm>
                  <a:custGeom>
                    <a:avLst/>
                    <a:gdLst/>
                    <a:ahLst/>
                    <a:cxnLst/>
                    <a:rect l="l" t="t" r="r" b="b"/>
                    <a:pathLst>
                      <a:path w="48804" h="50953" extrusionOk="0">
                        <a:moveTo>
                          <a:pt x="18355" y="1"/>
                        </a:moveTo>
                        <a:lnTo>
                          <a:pt x="1" y="33086"/>
                        </a:lnTo>
                        <a:lnTo>
                          <a:pt x="31935" y="50953"/>
                        </a:lnTo>
                        <a:lnTo>
                          <a:pt x="48804" y="15880"/>
                        </a:lnTo>
                        <a:lnTo>
                          <a:pt x="1835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31"/>
                  <p:cNvSpPr/>
                  <p:nvPr/>
                </p:nvSpPr>
                <p:spPr>
                  <a:xfrm>
                    <a:off x="6402955" y="2320462"/>
                    <a:ext cx="329003" cy="457517"/>
                  </a:xfrm>
                  <a:custGeom>
                    <a:avLst/>
                    <a:gdLst/>
                    <a:ahLst/>
                    <a:cxnLst/>
                    <a:rect l="l" t="t" r="r" b="b"/>
                    <a:pathLst>
                      <a:path w="25086" h="34885" extrusionOk="0">
                        <a:moveTo>
                          <a:pt x="11114" y="1"/>
                        </a:moveTo>
                        <a:lnTo>
                          <a:pt x="0" y="19381"/>
                        </a:lnTo>
                        <a:lnTo>
                          <a:pt x="25086" y="34885"/>
                        </a:lnTo>
                        <a:cubicBezTo>
                          <a:pt x="25086" y="34885"/>
                          <a:pt x="19265" y="27591"/>
                          <a:pt x="17351" y="22174"/>
                        </a:cubicBezTo>
                        <a:cubicBezTo>
                          <a:pt x="15433" y="16758"/>
                          <a:pt x="11114" y="1"/>
                          <a:pt x="111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97" name="Google Shape;597;p31"/>
                <p:cNvSpPr/>
                <p:nvPr/>
              </p:nvSpPr>
              <p:spPr>
                <a:xfrm>
                  <a:off x="7562160" y="2848414"/>
                  <a:ext cx="208306" cy="351023"/>
                </a:xfrm>
                <a:custGeom>
                  <a:avLst/>
                  <a:gdLst/>
                  <a:ahLst/>
                  <a:cxnLst/>
                  <a:rect l="l" t="t" r="r" b="b"/>
                  <a:pathLst>
                    <a:path w="15883" h="26765" extrusionOk="0">
                      <a:moveTo>
                        <a:pt x="959" y="0"/>
                      </a:moveTo>
                      <a:cubicBezTo>
                        <a:pt x="512" y="0"/>
                        <a:pt x="112" y="348"/>
                        <a:pt x="58" y="809"/>
                      </a:cubicBezTo>
                      <a:cubicBezTo>
                        <a:pt x="0" y="1312"/>
                        <a:pt x="359" y="1765"/>
                        <a:pt x="863" y="1827"/>
                      </a:cubicBezTo>
                      <a:cubicBezTo>
                        <a:pt x="920" y="1831"/>
                        <a:pt x="7108" y="3176"/>
                        <a:pt x="13985" y="26109"/>
                      </a:cubicBezTo>
                      <a:cubicBezTo>
                        <a:pt x="14105" y="26509"/>
                        <a:pt x="14467" y="26764"/>
                        <a:pt x="14863" y="26764"/>
                      </a:cubicBezTo>
                      <a:cubicBezTo>
                        <a:pt x="14950" y="26764"/>
                        <a:pt x="15036" y="26749"/>
                        <a:pt x="15124" y="26724"/>
                      </a:cubicBezTo>
                      <a:cubicBezTo>
                        <a:pt x="15611" y="26579"/>
                        <a:pt x="15883" y="26067"/>
                        <a:pt x="15738" y="25585"/>
                      </a:cubicBezTo>
                      <a:cubicBezTo>
                        <a:pt x="8532" y="1551"/>
                        <a:pt x="1815" y="95"/>
                        <a:pt x="1072" y="8"/>
                      </a:cubicBezTo>
                      <a:cubicBezTo>
                        <a:pt x="1034" y="3"/>
                        <a:pt x="996" y="0"/>
                        <a:pt x="95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31"/>
                <p:cNvSpPr/>
                <p:nvPr/>
              </p:nvSpPr>
              <p:spPr>
                <a:xfrm>
                  <a:off x="7366206" y="2835379"/>
                  <a:ext cx="161616" cy="440559"/>
                </a:xfrm>
                <a:custGeom>
                  <a:avLst/>
                  <a:gdLst/>
                  <a:ahLst/>
                  <a:cxnLst/>
                  <a:rect l="l" t="t" r="r" b="b"/>
                  <a:pathLst>
                    <a:path w="12323" h="33592" extrusionOk="0">
                      <a:moveTo>
                        <a:pt x="11282" y="1"/>
                      </a:moveTo>
                      <a:cubicBezTo>
                        <a:pt x="11149" y="1"/>
                        <a:pt x="11015" y="30"/>
                        <a:pt x="10887" y="91"/>
                      </a:cubicBezTo>
                      <a:cubicBezTo>
                        <a:pt x="7355" y="1765"/>
                        <a:pt x="4914" y="4455"/>
                        <a:pt x="3623" y="8090"/>
                      </a:cubicBezTo>
                      <a:cubicBezTo>
                        <a:pt x="0" y="18312"/>
                        <a:pt x="6679" y="32474"/>
                        <a:pt x="6964" y="33072"/>
                      </a:cubicBezTo>
                      <a:cubicBezTo>
                        <a:pt x="7125" y="33402"/>
                        <a:pt x="7450" y="33592"/>
                        <a:pt x="7793" y="33592"/>
                      </a:cubicBezTo>
                      <a:cubicBezTo>
                        <a:pt x="7925" y="33592"/>
                        <a:pt x="8061" y="33563"/>
                        <a:pt x="8185" y="33501"/>
                      </a:cubicBezTo>
                      <a:cubicBezTo>
                        <a:pt x="8642" y="33287"/>
                        <a:pt x="8836" y="32739"/>
                        <a:pt x="8618" y="32280"/>
                      </a:cubicBezTo>
                      <a:cubicBezTo>
                        <a:pt x="8552" y="32144"/>
                        <a:pt x="1976" y="18213"/>
                        <a:pt x="5350" y="8700"/>
                      </a:cubicBezTo>
                      <a:cubicBezTo>
                        <a:pt x="6469" y="5544"/>
                        <a:pt x="8598" y="3201"/>
                        <a:pt x="11671" y="1744"/>
                      </a:cubicBezTo>
                      <a:cubicBezTo>
                        <a:pt x="12128" y="1526"/>
                        <a:pt x="12322" y="982"/>
                        <a:pt x="12108" y="524"/>
                      </a:cubicBezTo>
                      <a:cubicBezTo>
                        <a:pt x="11951" y="194"/>
                        <a:pt x="11624" y="1"/>
                        <a:pt x="11282"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
        <p:nvSpPr>
          <p:cNvPr id="599" name="Google Shape;599;p31"/>
          <p:cNvSpPr txBox="1">
            <a:spLocks noGrp="1"/>
          </p:cNvSpPr>
          <p:nvPr>
            <p:ph type="title"/>
          </p:nvPr>
        </p:nvSpPr>
        <p:spPr>
          <a:xfrm>
            <a:off x="4428080" y="2030224"/>
            <a:ext cx="6870030" cy="1876618"/>
          </a:xfrm>
          <a:prstGeom prst="rect">
            <a:avLst/>
          </a:prstGeom>
        </p:spPr>
        <p:txBody>
          <a:bodyPr spcFirstLastPara="1" wrap="square" lIns="121900" tIns="121900" rIns="121900" bIns="121900" anchor="ctr" anchorCtr="0">
            <a:noAutofit/>
          </a:bodyPr>
          <a:lstStyle/>
          <a:p>
            <a:r>
              <a:rPr lang="en-US" sz="9600" dirty="0">
                <a:solidFill>
                  <a:schemeClr val="bg2"/>
                </a:solidFill>
              </a:rPr>
              <a:t>GRAMMAR</a:t>
            </a:r>
            <a:endParaRPr sz="9600" dirty="0">
              <a:solidFill>
                <a:schemeClr val="bg2"/>
              </a:solidFill>
            </a:endParaRPr>
          </a:p>
        </p:txBody>
      </p:sp>
    </p:spTree>
    <p:extLst>
      <p:ext uri="{BB962C8B-B14F-4D97-AF65-F5344CB8AC3E}">
        <p14:creationId xmlns:p14="http://schemas.microsoft.com/office/powerpoint/2010/main" val="129433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131" y="1588741"/>
            <a:ext cx="11588817" cy="5663089"/>
          </a:xfrm>
          <a:prstGeom prst="rect">
            <a:avLst/>
          </a:prstGeom>
        </p:spPr>
        <p:txBody>
          <a:bodyPr wrap="square">
            <a:spAutoFit/>
          </a:bodyPr>
          <a:lstStyle/>
          <a:p>
            <a:r>
              <a:rPr lang="en-US" sz="2800" dirty="0">
                <a:solidFill>
                  <a:srgbClr val="000000"/>
                </a:solidFill>
                <a:latin typeface="OpenSans"/>
              </a:rPr>
              <a:t>Tom: Nina, you're drinking (1) </a:t>
            </a:r>
            <a:r>
              <a:rPr lang="en-US" sz="2800" b="1" dirty="0">
                <a:solidFill>
                  <a:srgbClr val="0070C0"/>
                </a:solidFill>
                <a:latin typeface="OpenSans"/>
              </a:rPr>
              <a:t>a</a:t>
            </a:r>
            <a:r>
              <a:rPr lang="en-US" sz="2800" dirty="0">
                <a:solidFill>
                  <a:srgbClr val="000000"/>
                </a:solidFill>
                <a:latin typeface="OpenSans"/>
              </a:rPr>
              <a:t> cola for breakfast?</a:t>
            </a:r>
          </a:p>
          <a:p>
            <a:r>
              <a:rPr lang="en-US" sz="2800" dirty="0">
                <a:solidFill>
                  <a:srgbClr val="000000"/>
                </a:solidFill>
                <a:latin typeface="OpenSans"/>
              </a:rPr>
              <a:t>Nina: Yes, (2) </a:t>
            </a:r>
            <a:r>
              <a:rPr lang="en-US" sz="2800" b="1" dirty="0">
                <a:solidFill>
                  <a:srgbClr val="0070C0"/>
                </a:solidFill>
                <a:latin typeface="OpenSans"/>
              </a:rPr>
              <a:t>a</a:t>
            </a:r>
            <a:r>
              <a:rPr lang="en-US" sz="2800" dirty="0">
                <a:solidFill>
                  <a:srgbClr val="000000"/>
                </a:solidFill>
                <a:latin typeface="OpenSans"/>
              </a:rPr>
              <a:t> glass of Coke and (3) </a:t>
            </a:r>
            <a:r>
              <a:rPr lang="en-US" sz="2800" b="1" dirty="0">
                <a:solidFill>
                  <a:srgbClr val="0070C0"/>
                </a:solidFill>
                <a:latin typeface="OpenSans"/>
              </a:rPr>
              <a:t>some</a:t>
            </a:r>
            <a:r>
              <a:rPr lang="en-US" sz="2800" b="1" dirty="0">
                <a:solidFill>
                  <a:srgbClr val="000000"/>
                </a:solidFill>
                <a:latin typeface="OpenSans"/>
              </a:rPr>
              <a:t> </a:t>
            </a:r>
            <a:r>
              <a:rPr lang="en-US" sz="2800" dirty="0">
                <a:solidFill>
                  <a:srgbClr val="000000"/>
                </a:solidFill>
                <a:latin typeface="OpenSans"/>
              </a:rPr>
              <a:t>crisps. That's my </a:t>
            </a:r>
            <a:r>
              <a:rPr lang="en-US" sz="2800" dirty="0" err="1">
                <a:solidFill>
                  <a:srgbClr val="000000"/>
                </a:solidFill>
                <a:latin typeface="OpenSans"/>
              </a:rPr>
              <a:t>favourite</a:t>
            </a:r>
            <a:r>
              <a:rPr lang="en-US" sz="2800" dirty="0">
                <a:solidFill>
                  <a:srgbClr val="000000"/>
                </a:solidFill>
                <a:latin typeface="OpenSans"/>
              </a:rPr>
              <a:t>.</a:t>
            </a:r>
          </a:p>
          <a:p>
            <a:r>
              <a:rPr lang="en-US" sz="2800" dirty="0">
                <a:solidFill>
                  <a:srgbClr val="000000"/>
                </a:solidFill>
                <a:latin typeface="OpenSans"/>
              </a:rPr>
              <a:t>Tom: Don't you know that is a very bad way to start your day?</a:t>
            </a:r>
          </a:p>
          <a:p>
            <a:r>
              <a:rPr lang="en-US" sz="2800" dirty="0">
                <a:solidFill>
                  <a:srgbClr val="000000"/>
                </a:solidFill>
                <a:latin typeface="OpenSans"/>
              </a:rPr>
              <a:t>Nina: Why is it bad?</a:t>
            </a:r>
          </a:p>
          <a:p>
            <a:r>
              <a:rPr lang="en-US" sz="2800" dirty="0">
                <a:solidFill>
                  <a:srgbClr val="000000"/>
                </a:solidFill>
                <a:latin typeface="OpenSans"/>
              </a:rPr>
              <a:t>Tom: Breakfast is the first meal of the day, so it's very important to eat nutritious things.</a:t>
            </a:r>
          </a:p>
          <a:p>
            <a:r>
              <a:rPr lang="en-US" sz="2800" dirty="0">
                <a:solidFill>
                  <a:srgbClr val="000000"/>
                </a:solidFill>
                <a:latin typeface="OpenSans"/>
              </a:rPr>
              <a:t>Nina: Such as?</a:t>
            </a:r>
          </a:p>
          <a:p>
            <a:r>
              <a:rPr lang="en-US" sz="2800" dirty="0">
                <a:solidFill>
                  <a:srgbClr val="000000"/>
                </a:solidFill>
                <a:latin typeface="OpenSans"/>
              </a:rPr>
              <a:t>Tom: If you can't cook (4) </a:t>
            </a:r>
            <a:r>
              <a:rPr lang="en-US" sz="2800" b="1" dirty="0">
                <a:solidFill>
                  <a:srgbClr val="0070C0"/>
                </a:solidFill>
                <a:latin typeface="OpenSans"/>
              </a:rPr>
              <a:t>some/any</a:t>
            </a:r>
            <a:r>
              <a:rPr lang="en-US" sz="2800" dirty="0">
                <a:solidFill>
                  <a:srgbClr val="000000"/>
                </a:solidFill>
                <a:latin typeface="OpenSans"/>
              </a:rPr>
              <a:t> food yourself, have(5) </a:t>
            </a:r>
            <a:r>
              <a:rPr lang="en-US" sz="2800" b="1" dirty="0">
                <a:solidFill>
                  <a:srgbClr val="0070C0"/>
                </a:solidFill>
                <a:latin typeface="OpenSans"/>
              </a:rPr>
              <a:t>a</a:t>
            </a:r>
            <a:r>
              <a:rPr lang="en-US" sz="2800" dirty="0">
                <a:solidFill>
                  <a:srgbClr val="000000"/>
                </a:solidFill>
                <a:latin typeface="OpenSans"/>
              </a:rPr>
              <a:t> bowl of cereal and (6)</a:t>
            </a:r>
            <a:r>
              <a:rPr lang="en-US" sz="2800" b="1" dirty="0">
                <a:solidFill>
                  <a:srgbClr val="000000"/>
                </a:solidFill>
                <a:latin typeface="OpenSans"/>
              </a:rPr>
              <a:t> </a:t>
            </a:r>
            <a:r>
              <a:rPr lang="en-US" sz="2800" b="1" dirty="0">
                <a:solidFill>
                  <a:srgbClr val="0070C0"/>
                </a:solidFill>
                <a:latin typeface="OpenSans"/>
              </a:rPr>
              <a:t>some</a:t>
            </a:r>
            <a:r>
              <a:rPr lang="en-US" sz="2800" dirty="0">
                <a:solidFill>
                  <a:srgbClr val="000000"/>
                </a:solidFill>
                <a:latin typeface="OpenSans"/>
              </a:rPr>
              <a:t> milk. Then eat (7) </a:t>
            </a:r>
            <a:r>
              <a:rPr lang="en-US" sz="2800" b="1" dirty="0">
                <a:solidFill>
                  <a:srgbClr val="0070C0"/>
                </a:solidFill>
                <a:latin typeface="OpenSans"/>
              </a:rPr>
              <a:t>an</a:t>
            </a:r>
            <a:r>
              <a:rPr lang="en-US" sz="2800" dirty="0">
                <a:solidFill>
                  <a:srgbClr val="000000"/>
                </a:solidFill>
                <a:latin typeface="OpenSans"/>
              </a:rPr>
              <a:t> apple.</a:t>
            </a:r>
          </a:p>
          <a:p>
            <a:r>
              <a:rPr lang="en-US" sz="2800" dirty="0">
                <a:solidFill>
                  <a:srgbClr val="000000"/>
                </a:solidFill>
                <a:latin typeface="OpenSans"/>
              </a:rPr>
              <a:t>Nina: But there isn't (8) </a:t>
            </a:r>
            <a:r>
              <a:rPr lang="en-US" sz="2800" b="1" dirty="0">
                <a:solidFill>
                  <a:srgbClr val="0070C0"/>
                </a:solidFill>
                <a:latin typeface="OpenSans"/>
              </a:rPr>
              <a:t>any</a:t>
            </a:r>
            <a:r>
              <a:rPr lang="en-US" sz="2800" dirty="0">
                <a:solidFill>
                  <a:srgbClr val="000000"/>
                </a:solidFill>
                <a:latin typeface="OpenSans"/>
              </a:rPr>
              <a:t> milk in the fridge.</a:t>
            </a:r>
          </a:p>
          <a:p>
            <a:r>
              <a:rPr lang="en-US" sz="2800" dirty="0">
                <a:solidFill>
                  <a:srgbClr val="000000"/>
                </a:solidFill>
                <a:latin typeface="OpenSans"/>
              </a:rPr>
              <a:t>Tom: Go out and buy (9) </a:t>
            </a:r>
            <a:r>
              <a:rPr lang="en-US" sz="2800" b="1" dirty="0">
                <a:solidFill>
                  <a:srgbClr val="0070C0"/>
                </a:solidFill>
                <a:latin typeface="OpenSans"/>
              </a:rPr>
              <a:t>some</a:t>
            </a:r>
            <a:r>
              <a:rPr lang="en-US" sz="2800" dirty="0">
                <a:solidFill>
                  <a:srgbClr val="000000"/>
                </a:solidFill>
                <a:latin typeface="OpenSans"/>
              </a:rPr>
              <a:t> .</a:t>
            </a:r>
          </a:p>
          <a:p>
            <a:br>
              <a:rPr lang="en-US" dirty="0">
                <a:solidFill>
                  <a:srgbClr val="000000"/>
                </a:solidFill>
                <a:latin typeface="OpenSans"/>
              </a:rPr>
            </a:br>
            <a:br>
              <a:rPr lang="en-US" dirty="0">
                <a:solidFill>
                  <a:srgbClr val="000000"/>
                </a:solidFill>
                <a:latin typeface="OpenSans"/>
              </a:rPr>
            </a:br>
            <a:endParaRPr lang="en-US" dirty="0"/>
          </a:p>
        </p:txBody>
      </p:sp>
      <p:sp>
        <p:nvSpPr>
          <p:cNvPr id="4" name="Rectangle 3"/>
          <p:cNvSpPr/>
          <p:nvPr/>
        </p:nvSpPr>
        <p:spPr>
          <a:xfrm>
            <a:off x="673768" y="336884"/>
            <a:ext cx="10645541" cy="837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1. Fill each blank with a, an, some, or any.</a:t>
            </a:r>
          </a:p>
        </p:txBody>
      </p:sp>
      <p:grpSp>
        <p:nvGrpSpPr>
          <p:cNvPr id="5" name="Google Shape;1961;p50"/>
          <p:cNvGrpSpPr/>
          <p:nvPr/>
        </p:nvGrpSpPr>
        <p:grpSpPr>
          <a:xfrm>
            <a:off x="9896720" y="1064957"/>
            <a:ext cx="2070600" cy="1047567"/>
            <a:chOff x="6416700" y="2781925"/>
            <a:chExt cx="1552950" cy="785675"/>
          </a:xfrm>
        </p:grpSpPr>
        <p:sp>
          <p:nvSpPr>
            <p:cNvPr id="6" name="Google Shape;1962;p50"/>
            <p:cNvSpPr/>
            <p:nvPr/>
          </p:nvSpPr>
          <p:spPr>
            <a:xfrm>
              <a:off x="6416700" y="2781925"/>
              <a:ext cx="1552950" cy="785675"/>
            </a:xfrm>
            <a:custGeom>
              <a:avLst/>
              <a:gdLst/>
              <a:ahLst/>
              <a:cxnLst/>
              <a:rect l="l" t="t" r="r" b="b"/>
              <a:pathLst>
                <a:path w="62118" h="31427" extrusionOk="0">
                  <a:moveTo>
                    <a:pt x="4734" y="1"/>
                  </a:moveTo>
                  <a:lnTo>
                    <a:pt x="0" y="21478"/>
                  </a:lnTo>
                  <a:lnTo>
                    <a:pt x="58140" y="31426"/>
                  </a:lnTo>
                  <a:lnTo>
                    <a:pt x="62117" y="11016"/>
                  </a:lnTo>
                  <a:lnTo>
                    <a:pt x="4734" y="1"/>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963;p50"/>
            <p:cNvSpPr/>
            <p:nvPr/>
          </p:nvSpPr>
          <p:spPr>
            <a:xfrm>
              <a:off x="6902800" y="2887575"/>
              <a:ext cx="477625" cy="430800"/>
            </a:xfrm>
            <a:custGeom>
              <a:avLst/>
              <a:gdLst/>
              <a:ahLst/>
              <a:cxnLst/>
              <a:rect l="l" t="t" r="r" b="b"/>
              <a:pathLst>
                <a:path w="19105" h="17232" extrusionOk="0">
                  <a:moveTo>
                    <a:pt x="3386" y="3663"/>
                  </a:moveTo>
                  <a:cubicBezTo>
                    <a:pt x="3476" y="3663"/>
                    <a:pt x="3587" y="3680"/>
                    <a:pt x="3724" y="3725"/>
                  </a:cubicBezTo>
                  <a:cubicBezTo>
                    <a:pt x="5226" y="4217"/>
                    <a:pt x="7592" y="7152"/>
                    <a:pt x="8935" y="9008"/>
                  </a:cubicBezTo>
                  <a:cubicBezTo>
                    <a:pt x="8780" y="9045"/>
                    <a:pt x="8609" y="9077"/>
                    <a:pt x="8429" y="9117"/>
                  </a:cubicBezTo>
                  <a:cubicBezTo>
                    <a:pt x="8472" y="8915"/>
                    <a:pt x="8378" y="8704"/>
                    <a:pt x="8193" y="8599"/>
                  </a:cubicBezTo>
                  <a:cubicBezTo>
                    <a:pt x="6055" y="7405"/>
                    <a:pt x="2997" y="5227"/>
                    <a:pt x="2895" y="4123"/>
                  </a:cubicBezTo>
                  <a:cubicBezTo>
                    <a:pt x="2889" y="4018"/>
                    <a:pt x="2899" y="3906"/>
                    <a:pt x="3062" y="3772"/>
                  </a:cubicBezTo>
                  <a:cubicBezTo>
                    <a:pt x="3125" y="3720"/>
                    <a:pt x="3221" y="3663"/>
                    <a:pt x="3386" y="3663"/>
                  </a:cubicBezTo>
                  <a:close/>
                  <a:moveTo>
                    <a:pt x="8887" y="958"/>
                  </a:moveTo>
                  <a:cubicBezTo>
                    <a:pt x="8951" y="958"/>
                    <a:pt x="9011" y="968"/>
                    <a:pt x="9069" y="986"/>
                  </a:cubicBezTo>
                  <a:cubicBezTo>
                    <a:pt x="10227" y="1365"/>
                    <a:pt x="10415" y="5321"/>
                    <a:pt x="10176" y="8010"/>
                  </a:cubicBezTo>
                  <a:cubicBezTo>
                    <a:pt x="10162" y="8198"/>
                    <a:pt x="10256" y="8379"/>
                    <a:pt x="10423" y="8469"/>
                  </a:cubicBezTo>
                  <a:cubicBezTo>
                    <a:pt x="10498" y="8510"/>
                    <a:pt x="10577" y="8530"/>
                    <a:pt x="10656" y="8530"/>
                  </a:cubicBezTo>
                  <a:cubicBezTo>
                    <a:pt x="10759" y="8530"/>
                    <a:pt x="10861" y="8495"/>
                    <a:pt x="10947" y="8429"/>
                  </a:cubicBezTo>
                  <a:cubicBezTo>
                    <a:pt x="13380" y="6560"/>
                    <a:pt x="16406" y="4686"/>
                    <a:pt x="17364" y="4686"/>
                  </a:cubicBezTo>
                  <a:cubicBezTo>
                    <a:pt x="17420" y="4686"/>
                    <a:pt x="17470" y="4692"/>
                    <a:pt x="17512" y="4706"/>
                  </a:cubicBezTo>
                  <a:cubicBezTo>
                    <a:pt x="17512" y="4713"/>
                    <a:pt x="17523" y="4753"/>
                    <a:pt x="17523" y="4833"/>
                  </a:cubicBezTo>
                  <a:cubicBezTo>
                    <a:pt x="17479" y="6403"/>
                    <a:pt x="13311" y="8339"/>
                    <a:pt x="10694" y="9193"/>
                  </a:cubicBezTo>
                  <a:cubicBezTo>
                    <a:pt x="10567" y="9232"/>
                    <a:pt x="10470" y="9324"/>
                    <a:pt x="10412" y="9432"/>
                  </a:cubicBezTo>
                  <a:cubicBezTo>
                    <a:pt x="10408" y="9432"/>
                    <a:pt x="10408" y="9428"/>
                    <a:pt x="10405" y="9424"/>
                  </a:cubicBezTo>
                  <a:cubicBezTo>
                    <a:pt x="9315" y="6754"/>
                    <a:pt x="7886" y="2216"/>
                    <a:pt x="8574" y="1116"/>
                  </a:cubicBezTo>
                  <a:cubicBezTo>
                    <a:pt x="8639" y="1011"/>
                    <a:pt x="8711" y="968"/>
                    <a:pt x="8838" y="960"/>
                  </a:cubicBezTo>
                  <a:cubicBezTo>
                    <a:pt x="8854" y="958"/>
                    <a:pt x="8871" y="958"/>
                    <a:pt x="8887" y="958"/>
                  </a:cubicBezTo>
                  <a:close/>
                  <a:moveTo>
                    <a:pt x="3733" y="8951"/>
                  </a:moveTo>
                  <a:cubicBezTo>
                    <a:pt x="4877" y="8951"/>
                    <a:pt x="6174" y="9124"/>
                    <a:pt x="7249" y="9349"/>
                  </a:cubicBezTo>
                  <a:cubicBezTo>
                    <a:pt x="5597" y="9656"/>
                    <a:pt x="3539" y="9971"/>
                    <a:pt x="2193" y="9971"/>
                  </a:cubicBezTo>
                  <a:cubicBezTo>
                    <a:pt x="1747" y="9971"/>
                    <a:pt x="1379" y="9936"/>
                    <a:pt x="1130" y="9855"/>
                  </a:cubicBezTo>
                  <a:cubicBezTo>
                    <a:pt x="1018" y="9819"/>
                    <a:pt x="985" y="9787"/>
                    <a:pt x="981" y="9787"/>
                  </a:cubicBezTo>
                  <a:cubicBezTo>
                    <a:pt x="1349" y="9171"/>
                    <a:pt x="2445" y="8951"/>
                    <a:pt x="3733" y="8951"/>
                  </a:cubicBezTo>
                  <a:close/>
                  <a:moveTo>
                    <a:pt x="11270" y="10214"/>
                  </a:moveTo>
                  <a:lnTo>
                    <a:pt x="11270" y="10214"/>
                  </a:lnTo>
                  <a:cubicBezTo>
                    <a:pt x="12037" y="10355"/>
                    <a:pt x="13549" y="10673"/>
                    <a:pt x="14964" y="11136"/>
                  </a:cubicBezTo>
                  <a:cubicBezTo>
                    <a:pt x="17570" y="11987"/>
                    <a:pt x="18011" y="12721"/>
                    <a:pt x="18080" y="12997"/>
                  </a:cubicBezTo>
                  <a:cubicBezTo>
                    <a:pt x="18098" y="13080"/>
                    <a:pt x="18160" y="13326"/>
                    <a:pt x="17754" y="13745"/>
                  </a:cubicBezTo>
                  <a:cubicBezTo>
                    <a:pt x="17641" y="13862"/>
                    <a:pt x="17473" y="13920"/>
                    <a:pt x="17251" y="13920"/>
                  </a:cubicBezTo>
                  <a:cubicBezTo>
                    <a:pt x="17052" y="13920"/>
                    <a:pt x="16811" y="13874"/>
                    <a:pt x="16528" y="13782"/>
                  </a:cubicBezTo>
                  <a:cubicBezTo>
                    <a:pt x="14870" y="13239"/>
                    <a:pt x="12551" y="11339"/>
                    <a:pt x="11270" y="10214"/>
                  </a:cubicBezTo>
                  <a:close/>
                  <a:moveTo>
                    <a:pt x="9329" y="9979"/>
                  </a:moveTo>
                  <a:lnTo>
                    <a:pt x="9329" y="9979"/>
                  </a:lnTo>
                  <a:cubicBezTo>
                    <a:pt x="8131" y="12358"/>
                    <a:pt x="6037" y="15485"/>
                    <a:pt x="4569" y="15485"/>
                  </a:cubicBezTo>
                  <a:cubicBezTo>
                    <a:pt x="4468" y="15485"/>
                    <a:pt x="4369" y="15470"/>
                    <a:pt x="4275" y="15439"/>
                  </a:cubicBezTo>
                  <a:cubicBezTo>
                    <a:pt x="4075" y="15374"/>
                    <a:pt x="3879" y="15230"/>
                    <a:pt x="3695" y="15016"/>
                  </a:cubicBezTo>
                  <a:cubicBezTo>
                    <a:pt x="3674" y="14994"/>
                    <a:pt x="3641" y="14954"/>
                    <a:pt x="3659" y="14842"/>
                  </a:cubicBezTo>
                  <a:cubicBezTo>
                    <a:pt x="3840" y="13717"/>
                    <a:pt x="7126" y="11335"/>
                    <a:pt x="9329" y="9979"/>
                  </a:cubicBezTo>
                  <a:close/>
                  <a:moveTo>
                    <a:pt x="10318" y="11078"/>
                  </a:moveTo>
                  <a:cubicBezTo>
                    <a:pt x="11707" y="13326"/>
                    <a:pt x="12800" y="15686"/>
                    <a:pt x="12460" y="16217"/>
                  </a:cubicBezTo>
                  <a:cubicBezTo>
                    <a:pt x="12437" y="16255"/>
                    <a:pt x="12362" y="16274"/>
                    <a:pt x="12255" y="16274"/>
                  </a:cubicBezTo>
                  <a:cubicBezTo>
                    <a:pt x="12198" y="16274"/>
                    <a:pt x="12131" y="16268"/>
                    <a:pt x="12058" y="16257"/>
                  </a:cubicBezTo>
                  <a:cubicBezTo>
                    <a:pt x="10278" y="15968"/>
                    <a:pt x="10169" y="13080"/>
                    <a:pt x="10318" y="11078"/>
                  </a:cubicBezTo>
                  <a:close/>
                  <a:moveTo>
                    <a:pt x="8886" y="1"/>
                  </a:moveTo>
                  <a:cubicBezTo>
                    <a:pt x="8850" y="1"/>
                    <a:pt x="8813" y="2"/>
                    <a:pt x="8776" y="4"/>
                  </a:cubicBezTo>
                  <a:cubicBezTo>
                    <a:pt x="8342" y="34"/>
                    <a:pt x="7991" y="240"/>
                    <a:pt x="7763" y="605"/>
                  </a:cubicBezTo>
                  <a:cubicBezTo>
                    <a:pt x="7054" y="1738"/>
                    <a:pt x="7694" y="4496"/>
                    <a:pt x="8414" y="6747"/>
                  </a:cubicBezTo>
                  <a:cubicBezTo>
                    <a:pt x="7101" y="5111"/>
                    <a:pt x="5374" y="3258"/>
                    <a:pt x="4021" y="2817"/>
                  </a:cubicBezTo>
                  <a:cubicBezTo>
                    <a:pt x="3783" y="2739"/>
                    <a:pt x="3571" y="2706"/>
                    <a:pt x="3382" y="2706"/>
                  </a:cubicBezTo>
                  <a:cubicBezTo>
                    <a:pt x="2958" y="2706"/>
                    <a:pt x="2654" y="2868"/>
                    <a:pt x="2454" y="3030"/>
                  </a:cubicBezTo>
                  <a:cubicBezTo>
                    <a:pt x="2077" y="3341"/>
                    <a:pt x="1904" y="3747"/>
                    <a:pt x="1944" y="4210"/>
                  </a:cubicBezTo>
                  <a:cubicBezTo>
                    <a:pt x="2056" y="5473"/>
                    <a:pt x="3949" y="7011"/>
                    <a:pt x="5570" y="8108"/>
                  </a:cubicBezTo>
                  <a:cubicBezTo>
                    <a:pt x="5006" y="8042"/>
                    <a:pt x="4397" y="7995"/>
                    <a:pt x="3795" y="7995"/>
                  </a:cubicBezTo>
                  <a:cubicBezTo>
                    <a:pt x="2259" y="7995"/>
                    <a:pt x="770" y="8297"/>
                    <a:pt x="203" y="9334"/>
                  </a:cubicBezTo>
                  <a:cubicBezTo>
                    <a:pt x="1" y="9703"/>
                    <a:pt x="41" y="9992"/>
                    <a:pt x="113" y="10174"/>
                  </a:cubicBezTo>
                  <a:cubicBezTo>
                    <a:pt x="221" y="10445"/>
                    <a:pt x="460" y="10644"/>
                    <a:pt x="829" y="10764"/>
                  </a:cubicBezTo>
                  <a:cubicBezTo>
                    <a:pt x="1171" y="10875"/>
                    <a:pt x="1653" y="10921"/>
                    <a:pt x="2218" y="10921"/>
                  </a:cubicBezTo>
                  <a:cubicBezTo>
                    <a:pt x="3599" y="10921"/>
                    <a:pt x="5471" y="10645"/>
                    <a:pt x="6974" y="10373"/>
                  </a:cubicBezTo>
                  <a:lnTo>
                    <a:pt x="6974" y="10373"/>
                  </a:lnTo>
                  <a:cubicBezTo>
                    <a:pt x="5165" y="11625"/>
                    <a:pt x="2917" y="13413"/>
                    <a:pt x="2715" y="14690"/>
                  </a:cubicBezTo>
                  <a:cubicBezTo>
                    <a:pt x="2657" y="15052"/>
                    <a:pt x="2743" y="15382"/>
                    <a:pt x="2972" y="15642"/>
                  </a:cubicBezTo>
                  <a:cubicBezTo>
                    <a:pt x="3272" y="15990"/>
                    <a:pt x="3608" y="16228"/>
                    <a:pt x="3978" y="16347"/>
                  </a:cubicBezTo>
                  <a:cubicBezTo>
                    <a:pt x="4167" y="16409"/>
                    <a:pt x="4358" y="16438"/>
                    <a:pt x="4549" y="16438"/>
                  </a:cubicBezTo>
                  <a:cubicBezTo>
                    <a:pt x="6338" y="16438"/>
                    <a:pt x="8182" y="13901"/>
                    <a:pt x="9326" y="11973"/>
                  </a:cubicBezTo>
                  <a:lnTo>
                    <a:pt x="9326" y="11973"/>
                  </a:lnTo>
                  <a:cubicBezTo>
                    <a:pt x="9297" y="13934"/>
                    <a:pt x="9641" y="16496"/>
                    <a:pt x="11515" y="17107"/>
                  </a:cubicBezTo>
                  <a:cubicBezTo>
                    <a:pt x="11639" y="17147"/>
                    <a:pt x="11769" y="17179"/>
                    <a:pt x="11903" y="17201"/>
                  </a:cubicBezTo>
                  <a:cubicBezTo>
                    <a:pt x="12032" y="17222"/>
                    <a:pt x="12150" y="17232"/>
                    <a:pt x="12258" y="17232"/>
                  </a:cubicBezTo>
                  <a:cubicBezTo>
                    <a:pt x="12821" y="17232"/>
                    <a:pt x="13115" y="16974"/>
                    <a:pt x="13267" y="16735"/>
                  </a:cubicBezTo>
                  <a:cubicBezTo>
                    <a:pt x="13832" y="15851"/>
                    <a:pt x="12988" y="13850"/>
                    <a:pt x="12037" y="12110"/>
                  </a:cubicBezTo>
                  <a:lnTo>
                    <a:pt x="12037" y="12110"/>
                  </a:lnTo>
                  <a:cubicBezTo>
                    <a:pt x="13332" y="13145"/>
                    <a:pt x="14931" y="14266"/>
                    <a:pt x="16231" y="14690"/>
                  </a:cubicBezTo>
                  <a:cubicBezTo>
                    <a:pt x="16609" y="14815"/>
                    <a:pt x="16953" y="14877"/>
                    <a:pt x="17261" y="14877"/>
                  </a:cubicBezTo>
                  <a:cubicBezTo>
                    <a:pt x="17747" y="14877"/>
                    <a:pt x="18143" y="14722"/>
                    <a:pt x="18442" y="14411"/>
                  </a:cubicBezTo>
                  <a:cubicBezTo>
                    <a:pt x="19083" y="13753"/>
                    <a:pt x="19104" y="13156"/>
                    <a:pt x="19010" y="12768"/>
                  </a:cubicBezTo>
                  <a:cubicBezTo>
                    <a:pt x="18771" y="11802"/>
                    <a:pt x="17545" y="10969"/>
                    <a:pt x="15265" y="10224"/>
                  </a:cubicBezTo>
                  <a:cubicBezTo>
                    <a:pt x="14335" y="9920"/>
                    <a:pt x="13386" y="9681"/>
                    <a:pt x="12612" y="9511"/>
                  </a:cubicBezTo>
                  <a:cubicBezTo>
                    <a:pt x="14827" y="8624"/>
                    <a:pt x="18427" y="6877"/>
                    <a:pt x="18478" y="4858"/>
                  </a:cubicBezTo>
                  <a:cubicBezTo>
                    <a:pt x="18500" y="4101"/>
                    <a:pt x="18019" y="3862"/>
                    <a:pt x="17809" y="3794"/>
                  </a:cubicBezTo>
                  <a:cubicBezTo>
                    <a:pt x="17699" y="3758"/>
                    <a:pt x="17574" y="3741"/>
                    <a:pt x="17438" y="3741"/>
                  </a:cubicBezTo>
                  <a:cubicBezTo>
                    <a:pt x="15925" y="3741"/>
                    <a:pt x="12897" y="5795"/>
                    <a:pt x="11201" y="7039"/>
                  </a:cubicBezTo>
                  <a:cubicBezTo>
                    <a:pt x="11298" y="4894"/>
                    <a:pt x="11244" y="692"/>
                    <a:pt x="9366" y="77"/>
                  </a:cubicBezTo>
                  <a:cubicBezTo>
                    <a:pt x="9215" y="27"/>
                    <a:pt x="9053" y="1"/>
                    <a:pt x="8886"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964;p50"/>
            <p:cNvSpPr/>
            <p:nvPr/>
          </p:nvSpPr>
          <p:spPr>
            <a:xfrm>
              <a:off x="6442675" y="2987575"/>
              <a:ext cx="1506525" cy="300200"/>
            </a:xfrm>
            <a:custGeom>
              <a:avLst/>
              <a:gdLst/>
              <a:ahLst/>
              <a:cxnLst/>
              <a:rect l="l" t="t" r="r" b="b"/>
              <a:pathLst>
                <a:path w="60261" h="12008" extrusionOk="0">
                  <a:moveTo>
                    <a:pt x="574" y="0"/>
                  </a:moveTo>
                  <a:cubicBezTo>
                    <a:pt x="320" y="0"/>
                    <a:pt x="102" y="195"/>
                    <a:pt x="55" y="452"/>
                  </a:cubicBezTo>
                  <a:cubicBezTo>
                    <a:pt x="0" y="749"/>
                    <a:pt x="196" y="1035"/>
                    <a:pt x="493" y="1090"/>
                  </a:cubicBezTo>
                  <a:lnTo>
                    <a:pt x="59570" y="11996"/>
                  </a:lnTo>
                  <a:cubicBezTo>
                    <a:pt x="59577" y="12000"/>
                    <a:pt x="59587" y="12000"/>
                    <a:pt x="59598" y="12003"/>
                  </a:cubicBezTo>
                  <a:cubicBezTo>
                    <a:pt x="59621" y="12006"/>
                    <a:pt x="59644" y="12008"/>
                    <a:pt x="59667" y="12008"/>
                  </a:cubicBezTo>
                  <a:cubicBezTo>
                    <a:pt x="59926" y="12008"/>
                    <a:pt x="60156" y="11821"/>
                    <a:pt x="60206" y="11559"/>
                  </a:cubicBezTo>
                  <a:cubicBezTo>
                    <a:pt x="60260" y="11262"/>
                    <a:pt x="60065" y="10976"/>
                    <a:pt x="59769" y="10921"/>
                  </a:cubicBezTo>
                  <a:lnTo>
                    <a:pt x="692" y="14"/>
                  </a:lnTo>
                  <a:cubicBezTo>
                    <a:pt x="652" y="5"/>
                    <a:pt x="612" y="0"/>
                    <a:pt x="574"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965;p50"/>
            <p:cNvSpPr/>
            <p:nvPr/>
          </p:nvSpPr>
          <p:spPr>
            <a:xfrm>
              <a:off x="7071250" y="2887600"/>
              <a:ext cx="140700" cy="554700"/>
            </a:xfrm>
            <a:custGeom>
              <a:avLst/>
              <a:gdLst/>
              <a:ahLst/>
              <a:cxnLst/>
              <a:rect l="l" t="t" r="r" b="b"/>
              <a:pathLst>
                <a:path w="5628" h="22188" extrusionOk="0">
                  <a:moveTo>
                    <a:pt x="5046" y="1"/>
                  </a:moveTo>
                  <a:cubicBezTo>
                    <a:pt x="4788" y="1"/>
                    <a:pt x="4552" y="198"/>
                    <a:pt x="4492" y="481"/>
                  </a:cubicBezTo>
                  <a:lnTo>
                    <a:pt x="66" y="21478"/>
                  </a:lnTo>
                  <a:cubicBezTo>
                    <a:pt x="1" y="21800"/>
                    <a:pt x="181" y="22112"/>
                    <a:pt x="478" y="22177"/>
                  </a:cubicBezTo>
                  <a:cubicBezTo>
                    <a:pt x="513" y="22184"/>
                    <a:pt x="547" y="22187"/>
                    <a:pt x="582" y="22187"/>
                  </a:cubicBezTo>
                  <a:cubicBezTo>
                    <a:pt x="840" y="22187"/>
                    <a:pt x="1076" y="21991"/>
                    <a:pt x="1137" y="21706"/>
                  </a:cubicBezTo>
                  <a:lnTo>
                    <a:pt x="5563" y="706"/>
                  </a:lnTo>
                  <a:cubicBezTo>
                    <a:pt x="5628" y="384"/>
                    <a:pt x="5447" y="73"/>
                    <a:pt x="5150" y="11"/>
                  </a:cubicBezTo>
                  <a:cubicBezTo>
                    <a:pt x="5115" y="4"/>
                    <a:pt x="5080" y="1"/>
                    <a:pt x="5046"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 name="Google Shape;1755;p50"/>
          <p:cNvGrpSpPr/>
          <p:nvPr/>
        </p:nvGrpSpPr>
        <p:grpSpPr>
          <a:xfrm>
            <a:off x="8814088" y="5046280"/>
            <a:ext cx="1729024" cy="1808864"/>
            <a:chOff x="5821590" y="3363404"/>
            <a:chExt cx="1296768" cy="1356648"/>
          </a:xfrm>
        </p:grpSpPr>
        <p:sp>
          <p:nvSpPr>
            <p:cNvPr id="11" name="Google Shape;1756;p50"/>
            <p:cNvSpPr/>
            <p:nvPr/>
          </p:nvSpPr>
          <p:spPr>
            <a:xfrm>
              <a:off x="6181940" y="3573930"/>
              <a:ext cx="643526" cy="1005643"/>
            </a:xfrm>
            <a:custGeom>
              <a:avLst/>
              <a:gdLst/>
              <a:ahLst/>
              <a:cxnLst/>
              <a:rect l="l" t="t" r="r" b="b"/>
              <a:pathLst>
                <a:path w="13156" h="20559" extrusionOk="0">
                  <a:moveTo>
                    <a:pt x="5599" y="0"/>
                  </a:moveTo>
                  <a:cubicBezTo>
                    <a:pt x="5419" y="0"/>
                    <a:pt x="5290" y="37"/>
                    <a:pt x="5263" y="136"/>
                  </a:cubicBezTo>
                  <a:cubicBezTo>
                    <a:pt x="5263" y="136"/>
                    <a:pt x="6022" y="4076"/>
                    <a:pt x="5616" y="4965"/>
                  </a:cubicBezTo>
                  <a:cubicBezTo>
                    <a:pt x="5209" y="5853"/>
                    <a:pt x="1600" y="5443"/>
                    <a:pt x="802" y="7170"/>
                  </a:cubicBezTo>
                  <a:cubicBezTo>
                    <a:pt x="1" y="8898"/>
                    <a:pt x="1220" y="20559"/>
                    <a:pt x="1220" y="20559"/>
                  </a:cubicBezTo>
                  <a:lnTo>
                    <a:pt x="12098" y="20559"/>
                  </a:lnTo>
                  <a:cubicBezTo>
                    <a:pt x="12098" y="20559"/>
                    <a:pt x="13155" y="5853"/>
                    <a:pt x="10671" y="5499"/>
                  </a:cubicBezTo>
                  <a:cubicBezTo>
                    <a:pt x="8187" y="5142"/>
                    <a:pt x="8029" y="5589"/>
                    <a:pt x="7803" y="4385"/>
                  </a:cubicBezTo>
                  <a:cubicBezTo>
                    <a:pt x="7577" y="3177"/>
                    <a:pt x="7197" y="358"/>
                    <a:pt x="7197" y="358"/>
                  </a:cubicBezTo>
                  <a:cubicBezTo>
                    <a:pt x="7197" y="358"/>
                    <a:pt x="6155" y="0"/>
                    <a:pt x="5599" y="0"/>
                  </a:cubicBez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757;p50"/>
            <p:cNvSpPr/>
            <p:nvPr/>
          </p:nvSpPr>
          <p:spPr>
            <a:xfrm>
              <a:off x="6372069" y="3429878"/>
              <a:ext cx="251423" cy="246629"/>
            </a:xfrm>
            <a:custGeom>
              <a:avLst/>
              <a:gdLst/>
              <a:ahLst/>
              <a:cxnLst/>
              <a:rect l="l" t="t" r="r" b="b"/>
              <a:pathLst>
                <a:path w="5140" h="5042" extrusionOk="0">
                  <a:moveTo>
                    <a:pt x="3328" y="0"/>
                  </a:moveTo>
                  <a:cubicBezTo>
                    <a:pt x="2948" y="0"/>
                    <a:pt x="2539" y="111"/>
                    <a:pt x="2173" y="291"/>
                  </a:cubicBezTo>
                  <a:cubicBezTo>
                    <a:pt x="0" y="1365"/>
                    <a:pt x="1896" y="5042"/>
                    <a:pt x="3159" y="5042"/>
                  </a:cubicBezTo>
                  <a:cubicBezTo>
                    <a:pt x="3220" y="5042"/>
                    <a:pt x="3279" y="5033"/>
                    <a:pt x="3336" y="5016"/>
                  </a:cubicBezTo>
                  <a:cubicBezTo>
                    <a:pt x="5139" y="4458"/>
                    <a:pt x="4706" y="1620"/>
                    <a:pt x="4706" y="1620"/>
                  </a:cubicBezTo>
                  <a:cubicBezTo>
                    <a:pt x="4724" y="434"/>
                    <a:pt x="4081" y="0"/>
                    <a:pt x="3328" y="0"/>
                  </a:cubicBez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758;p50"/>
            <p:cNvSpPr/>
            <p:nvPr/>
          </p:nvSpPr>
          <p:spPr>
            <a:xfrm>
              <a:off x="6437662" y="3573930"/>
              <a:ext cx="119010" cy="167778"/>
            </a:xfrm>
            <a:custGeom>
              <a:avLst/>
              <a:gdLst/>
              <a:ahLst/>
              <a:cxnLst/>
              <a:rect l="l" t="t" r="r" b="b"/>
              <a:pathLst>
                <a:path w="2433" h="3430" extrusionOk="0">
                  <a:moveTo>
                    <a:pt x="0" y="0"/>
                  </a:moveTo>
                  <a:lnTo>
                    <a:pt x="0" y="0"/>
                  </a:lnTo>
                  <a:cubicBezTo>
                    <a:pt x="0" y="0"/>
                    <a:pt x="306" y="1656"/>
                    <a:pt x="313" y="1890"/>
                  </a:cubicBezTo>
                  <a:cubicBezTo>
                    <a:pt x="313" y="1890"/>
                    <a:pt x="1429" y="3430"/>
                    <a:pt x="1920" y="3430"/>
                  </a:cubicBezTo>
                  <a:cubicBezTo>
                    <a:pt x="1956" y="3430"/>
                    <a:pt x="1989" y="3421"/>
                    <a:pt x="2018" y="3403"/>
                  </a:cubicBezTo>
                  <a:cubicBezTo>
                    <a:pt x="2432" y="3136"/>
                    <a:pt x="2203" y="2266"/>
                    <a:pt x="2203" y="2266"/>
                  </a:cubicBezTo>
                  <a:cubicBezTo>
                    <a:pt x="2203" y="2266"/>
                    <a:pt x="2153" y="1871"/>
                    <a:pt x="2101" y="1498"/>
                  </a:cubicBezTo>
                  <a:cubicBezTo>
                    <a:pt x="2101" y="1498"/>
                    <a:pt x="682" y="1235"/>
                    <a:pt x="0" y="0"/>
                  </a:cubicBezTo>
                  <a:close/>
                </a:path>
              </a:pathLst>
            </a:custGeom>
            <a:solidFill>
              <a:srgbClr val="E568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759;p50"/>
            <p:cNvSpPr/>
            <p:nvPr/>
          </p:nvSpPr>
          <p:spPr>
            <a:xfrm>
              <a:off x="6411640" y="3397056"/>
              <a:ext cx="190622" cy="301757"/>
            </a:xfrm>
            <a:custGeom>
              <a:avLst/>
              <a:gdLst/>
              <a:ahLst/>
              <a:cxnLst/>
              <a:rect l="l" t="t" r="r" b="b"/>
              <a:pathLst>
                <a:path w="3897" h="6169" extrusionOk="0">
                  <a:moveTo>
                    <a:pt x="1786" y="1"/>
                  </a:moveTo>
                  <a:cubicBezTo>
                    <a:pt x="860" y="1"/>
                    <a:pt x="0" y="1038"/>
                    <a:pt x="175" y="2303"/>
                  </a:cubicBezTo>
                  <a:cubicBezTo>
                    <a:pt x="378" y="3748"/>
                    <a:pt x="1048" y="5972"/>
                    <a:pt x="2719" y="6164"/>
                  </a:cubicBezTo>
                  <a:cubicBezTo>
                    <a:pt x="2741" y="6167"/>
                    <a:pt x="2762" y="6168"/>
                    <a:pt x="2783" y="6168"/>
                  </a:cubicBezTo>
                  <a:cubicBezTo>
                    <a:pt x="3639" y="6168"/>
                    <a:pt x="3897" y="4181"/>
                    <a:pt x="3868" y="3913"/>
                  </a:cubicBezTo>
                  <a:cubicBezTo>
                    <a:pt x="3860" y="3849"/>
                    <a:pt x="3854" y="3821"/>
                    <a:pt x="3845" y="3821"/>
                  </a:cubicBezTo>
                  <a:cubicBezTo>
                    <a:pt x="3816" y="3821"/>
                    <a:pt x="3759" y="4112"/>
                    <a:pt x="3551" y="4354"/>
                  </a:cubicBezTo>
                  <a:cubicBezTo>
                    <a:pt x="3516" y="4396"/>
                    <a:pt x="3491" y="4415"/>
                    <a:pt x="3472" y="4415"/>
                  </a:cubicBezTo>
                  <a:cubicBezTo>
                    <a:pt x="3358" y="4415"/>
                    <a:pt x="3513" y="3691"/>
                    <a:pt x="2921" y="3691"/>
                  </a:cubicBezTo>
                  <a:cubicBezTo>
                    <a:pt x="2896" y="3691"/>
                    <a:pt x="2870" y="3692"/>
                    <a:pt x="2843" y="3695"/>
                  </a:cubicBezTo>
                  <a:cubicBezTo>
                    <a:pt x="2138" y="3763"/>
                    <a:pt x="2298" y="4631"/>
                    <a:pt x="1832" y="4631"/>
                  </a:cubicBezTo>
                  <a:cubicBezTo>
                    <a:pt x="1779" y="4631"/>
                    <a:pt x="1718" y="4619"/>
                    <a:pt x="1646" y="4594"/>
                  </a:cubicBezTo>
                  <a:cubicBezTo>
                    <a:pt x="943" y="4350"/>
                    <a:pt x="446" y="1730"/>
                    <a:pt x="988" y="1365"/>
                  </a:cubicBezTo>
                  <a:cubicBezTo>
                    <a:pt x="1098" y="1291"/>
                    <a:pt x="1208" y="1262"/>
                    <a:pt x="1319" y="1262"/>
                  </a:cubicBezTo>
                  <a:cubicBezTo>
                    <a:pt x="1682" y="1262"/>
                    <a:pt x="2056" y="1569"/>
                    <a:pt x="2492" y="1569"/>
                  </a:cubicBezTo>
                  <a:cubicBezTo>
                    <a:pt x="2571" y="1569"/>
                    <a:pt x="2652" y="1559"/>
                    <a:pt x="2735" y="1535"/>
                  </a:cubicBezTo>
                  <a:cubicBezTo>
                    <a:pt x="3420" y="1339"/>
                    <a:pt x="3164" y="590"/>
                    <a:pt x="3164" y="590"/>
                  </a:cubicBezTo>
                  <a:cubicBezTo>
                    <a:pt x="3122" y="357"/>
                    <a:pt x="3243" y="424"/>
                    <a:pt x="2185" y="67"/>
                  </a:cubicBezTo>
                  <a:cubicBezTo>
                    <a:pt x="2052" y="22"/>
                    <a:pt x="1919" y="1"/>
                    <a:pt x="1786" y="1"/>
                  </a:cubicBezTo>
                  <a:close/>
                </a:path>
              </a:pathLst>
            </a:custGeom>
            <a:solidFill>
              <a:srgbClr val="FCD7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760;p50"/>
            <p:cNvSpPr/>
            <p:nvPr/>
          </p:nvSpPr>
          <p:spPr>
            <a:xfrm>
              <a:off x="6347074" y="3363404"/>
              <a:ext cx="255581" cy="204269"/>
            </a:xfrm>
            <a:custGeom>
              <a:avLst/>
              <a:gdLst/>
              <a:ahLst/>
              <a:cxnLst/>
              <a:rect l="l" t="t" r="r" b="b"/>
              <a:pathLst>
                <a:path w="5225" h="4176" extrusionOk="0">
                  <a:moveTo>
                    <a:pt x="2770" y="0"/>
                  </a:moveTo>
                  <a:cubicBezTo>
                    <a:pt x="655" y="0"/>
                    <a:pt x="0" y="2302"/>
                    <a:pt x="148" y="2621"/>
                  </a:cubicBezTo>
                  <a:cubicBezTo>
                    <a:pt x="188" y="2709"/>
                    <a:pt x="214" y="2742"/>
                    <a:pt x="238" y="2742"/>
                  </a:cubicBezTo>
                  <a:cubicBezTo>
                    <a:pt x="305" y="2742"/>
                    <a:pt x="363" y="2485"/>
                    <a:pt x="723" y="2422"/>
                  </a:cubicBezTo>
                  <a:cubicBezTo>
                    <a:pt x="738" y="2420"/>
                    <a:pt x="751" y="2418"/>
                    <a:pt x="762" y="2418"/>
                  </a:cubicBezTo>
                  <a:cubicBezTo>
                    <a:pt x="1155" y="2418"/>
                    <a:pt x="236" y="3836"/>
                    <a:pt x="1811" y="4172"/>
                  </a:cubicBezTo>
                  <a:cubicBezTo>
                    <a:pt x="1820" y="4174"/>
                    <a:pt x="1829" y="4175"/>
                    <a:pt x="1837" y="4175"/>
                  </a:cubicBezTo>
                  <a:cubicBezTo>
                    <a:pt x="2220" y="4175"/>
                    <a:pt x="1330" y="2079"/>
                    <a:pt x="2564" y="1375"/>
                  </a:cubicBezTo>
                  <a:cubicBezTo>
                    <a:pt x="2747" y="1272"/>
                    <a:pt x="2940" y="1231"/>
                    <a:pt x="3130" y="1231"/>
                  </a:cubicBezTo>
                  <a:cubicBezTo>
                    <a:pt x="3836" y="1231"/>
                    <a:pt x="4507" y="1794"/>
                    <a:pt x="4507" y="1794"/>
                  </a:cubicBezTo>
                  <a:cubicBezTo>
                    <a:pt x="4573" y="1709"/>
                    <a:pt x="4638" y="1677"/>
                    <a:pt x="4697" y="1677"/>
                  </a:cubicBezTo>
                  <a:cubicBezTo>
                    <a:pt x="4899" y="1677"/>
                    <a:pt x="5044" y="2049"/>
                    <a:pt x="5044" y="2049"/>
                  </a:cubicBezTo>
                  <a:cubicBezTo>
                    <a:pt x="5225" y="1545"/>
                    <a:pt x="4894" y="197"/>
                    <a:pt x="3084" y="17"/>
                  </a:cubicBezTo>
                  <a:cubicBezTo>
                    <a:pt x="2976" y="6"/>
                    <a:pt x="2871" y="0"/>
                    <a:pt x="2770" y="0"/>
                  </a:cubicBezTo>
                  <a:close/>
                </a:path>
              </a:pathLst>
            </a:custGeom>
            <a:solidFill>
              <a:srgbClr val="FCD7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761;p50"/>
            <p:cNvSpPr/>
            <p:nvPr/>
          </p:nvSpPr>
          <p:spPr>
            <a:xfrm>
              <a:off x="6402151" y="3522619"/>
              <a:ext cx="44121" cy="56350"/>
            </a:xfrm>
            <a:custGeom>
              <a:avLst/>
              <a:gdLst/>
              <a:ahLst/>
              <a:cxnLst/>
              <a:rect l="l" t="t" r="r" b="b"/>
              <a:pathLst>
                <a:path w="902" h="1152" extrusionOk="0">
                  <a:moveTo>
                    <a:pt x="475" y="1"/>
                  </a:moveTo>
                  <a:cubicBezTo>
                    <a:pt x="424" y="1"/>
                    <a:pt x="368" y="22"/>
                    <a:pt x="309" y="74"/>
                  </a:cubicBezTo>
                  <a:cubicBezTo>
                    <a:pt x="0" y="349"/>
                    <a:pt x="98" y="827"/>
                    <a:pt x="485" y="1098"/>
                  </a:cubicBezTo>
                  <a:cubicBezTo>
                    <a:pt x="539" y="1135"/>
                    <a:pt x="586" y="1152"/>
                    <a:pt x="627" y="1152"/>
                  </a:cubicBezTo>
                  <a:cubicBezTo>
                    <a:pt x="885" y="1152"/>
                    <a:pt x="901" y="499"/>
                    <a:pt x="843" y="382"/>
                  </a:cubicBezTo>
                  <a:cubicBezTo>
                    <a:pt x="843" y="382"/>
                    <a:pt x="695" y="1"/>
                    <a:pt x="475" y="1"/>
                  </a:cubicBez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762;p50"/>
            <p:cNvSpPr/>
            <p:nvPr/>
          </p:nvSpPr>
          <p:spPr>
            <a:xfrm>
              <a:off x="6196663" y="3829261"/>
              <a:ext cx="608894" cy="890791"/>
            </a:xfrm>
            <a:custGeom>
              <a:avLst/>
              <a:gdLst/>
              <a:ahLst/>
              <a:cxnLst/>
              <a:rect l="l" t="t" r="r" b="b"/>
              <a:pathLst>
                <a:path w="12448" h="18211" extrusionOk="0">
                  <a:moveTo>
                    <a:pt x="8561" y="0"/>
                  </a:moveTo>
                  <a:cubicBezTo>
                    <a:pt x="8203" y="0"/>
                    <a:pt x="7961" y="30"/>
                    <a:pt x="7961" y="30"/>
                  </a:cubicBezTo>
                  <a:cubicBezTo>
                    <a:pt x="7961" y="30"/>
                    <a:pt x="8782" y="2677"/>
                    <a:pt x="7743" y="2808"/>
                  </a:cubicBezTo>
                  <a:cubicBezTo>
                    <a:pt x="7616" y="2824"/>
                    <a:pt x="7494" y="2832"/>
                    <a:pt x="7377" y="2832"/>
                  </a:cubicBezTo>
                  <a:cubicBezTo>
                    <a:pt x="5187" y="2832"/>
                    <a:pt x="4769" y="162"/>
                    <a:pt x="4769" y="162"/>
                  </a:cubicBezTo>
                  <a:cubicBezTo>
                    <a:pt x="4769" y="162"/>
                    <a:pt x="4277" y="76"/>
                    <a:pt x="3630" y="76"/>
                  </a:cubicBezTo>
                  <a:cubicBezTo>
                    <a:pt x="2720" y="76"/>
                    <a:pt x="1504" y="246"/>
                    <a:pt x="919" y="1062"/>
                  </a:cubicBezTo>
                  <a:cubicBezTo>
                    <a:pt x="0" y="2346"/>
                    <a:pt x="294" y="18211"/>
                    <a:pt x="294" y="18211"/>
                  </a:cubicBezTo>
                  <a:lnTo>
                    <a:pt x="12448" y="18211"/>
                  </a:lnTo>
                  <a:cubicBezTo>
                    <a:pt x="12448" y="18211"/>
                    <a:pt x="12102" y="2655"/>
                    <a:pt x="11326" y="1179"/>
                  </a:cubicBezTo>
                  <a:cubicBezTo>
                    <a:pt x="10790" y="156"/>
                    <a:pt x="9375" y="0"/>
                    <a:pt x="85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763;p50"/>
            <p:cNvSpPr/>
            <p:nvPr/>
          </p:nvSpPr>
          <p:spPr>
            <a:xfrm>
              <a:off x="6820219" y="3588066"/>
              <a:ext cx="155648" cy="221194"/>
            </a:xfrm>
            <a:custGeom>
              <a:avLst/>
              <a:gdLst/>
              <a:ahLst/>
              <a:cxnLst/>
              <a:rect l="l" t="t" r="r" b="b"/>
              <a:pathLst>
                <a:path w="3182" h="4522" extrusionOk="0">
                  <a:moveTo>
                    <a:pt x="2673" y="0"/>
                  </a:moveTo>
                  <a:cubicBezTo>
                    <a:pt x="2446" y="0"/>
                    <a:pt x="2366" y="997"/>
                    <a:pt x="1958" y="1198"/>
                  </a:cubicBezTo>
                  <a:cubicBezTo>
                    <a:pt x="1958" y="1198"/>
                    <a:pt x="2286" y="652"/>
                    <a:pt x="2188" y="389"/>
                  </a:cubicBezTo>
                  <a:cubicBezTo>
                    <a:pt x="2175" y="357"/>
                    <a:pt x="2162" y="343"/>
                    <a:pt x="2147" y="343"/>
                  </a:cubicBezTo>
                  <a:cubicBezTo>
                    <a:pt x="2038" y="343"/>
                    <a:pt x="1846" y="1087"/>
                    <a:pt x="1390" y="1398"/>
                  </a:cubicBezTo>
                  <a:cubicBezTo>
                    <a:pt x="867" y="1751"/>
                    <a:pt x="1" y="2293"/>
                    <a:pt x="423" y="4108"/>
                  </a:cubicBezTo>
                  <a:lnTo>
                    <a:pt x="1816" y="4521"/>
                  </a:lnTo>
                  <a:cubicBezTo>
                    <a:pt x="1503" y="4021"/>
                    <a:pt x="1397" y="3144"/>
                    <a:pt x="1635" y="2564"/>
                  </a:cubicBezTo>
                  <a:cubicBezTo>
                    <a:pt x="1875" y="1985"/>
                    <a:pt x="3181" y="995"/>
                    <a:pt x="3065" y="377"/>
                  </a:cubicBezTo>
                  <a:cubicBezTo>
                    <a:pt x="3039" y="238"/>
                    <a:pt x="3011" y="184"/>
                    <a:pt x="2983" y="184"/>
                  </a:cubicBezTo>
                  <a:cubicBezTo>
                    <a:pt x="2885" y="184"/>
                    <a:pt x="2775" y="818"/>
                    <a:pt x="2643" y="818"/>
                  </a:cubicBezTo>
                  <a:cubicBezTo>
                    <a:pt x="2643" y="818"/>
                    <a:pt x="2990" y="178"/>
                    <a:pt x="2723" y="15"/>
                  </a:cubicBezTo>
                  <a:cubicBezTo>
                    <a:pt x="2705" y="5"/>
                    <a:pt x="2689" y="0"/>
                    <a:pt x="2673" y="0"/>
                  </a:cubicBez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764;p50"/>
            <p:cNvSpPr/>
            <p:nvPr/>
          </p:nvSpPr>
          <p:spPr>
            <a:xfrm>
              <a:off x="6407825" y="3409383"/>
              <a:ext cx="116222" cy="46176"/>
            </a:xfrm>
            <a:custGeom>
              <a:avLst/>
              <a:gdLst/>
              <a:ahLst/>
              <a:cxnLst/>
              <a:rect l="l" t="t" r="r" b="b"/>
              <a:pathLst>
                <a:path w="2376" h="944" extrusionOk="0">
                  <a:moveTo>
                    <a:pt x="1100" y="1"/>
                  </a:moveTo>
                  <a:cubicBezTo>
                    <a:pt x="1080" y="1"/>
                    <a:pt x="1060" y="1"/>
                    <a:pt x="1040" y="3"/>
                  </a:cubicBezTo>
                  <a:cubicBezTo>
                    <a:pt x="396" y="48"/>
                    <a:pt x="16" y="770"/>
                    <a:pt x="1" y="800"/>
                  </a:cubicBezTo>
                  <a:lnTo>
                    <a:pt x="80" y="842"/>
                  </a:lnTo>
                  <a:cubicBezTo>
                    <a:pt x="84" y="835"/>
                    <a:pt x="452" y="135"/>
                    <a:pt x="1047" y="93"/>
                  </a:cubicBezTo>
                  <a:cubicBezTo>
                    <a:pt x="1064" y="92"/>
                    <a:pt x="1081" y="91"/>
                    <a:pt x="1099" y="91"/>
                  </a:cubicBezTo>
                  <a:cubicBezTo>
                    <a:pt x="1489" y="91"/>
                    <a:pt x="1897" y="374"/>
                    <a:pt x="2304" y="944"/>
                  </a:cubicBezTo>
                  <a:lnTo>
                    <a:pt x="2376" y="891"/>
                  </a:lnTo>
                  <a:cubicBezTo>
                    <a:pt x="1952" y="298"/>
                    <a:pt x="1525" y="1"/>
                    <a:pt x="1100" y="1"/>
                  </a:cubicBezTo>
                  <a:close/>
                </a:path>
              </a:pathLst>
            </a:custGeom>
            <a:solidFill>
              <a:srgbClr val="F5B37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765;p50"/>
            <p:cNvSpPr/>
            <p:nvPr/>
          </p:nvSpPr>
          <p:spPr>
            <a:xfrm>
              <a:off x="6474446" y="3384290"/>
              <a:ext cx="76112" cy="62464"/>
            </a:xfrm>
            <a:custGeom>
              <a:avLst/>
              <a:gdLst/>
              <a:ahLst/>
              <a:cxnLst/>
              <a:rect l="l" t="t" r="r" b="b"/>
              <a:pathLst>
                <a:path w="1556" h="1277" extrusionOk="0">
                  <a:moveTo>
                    <a:pt x="184" y="0"/>
                  </a:moveTo>
                  <a:cubicBezTo>
                    <a:pt x="125" y="0"/>
                    <a:pt x="64" y="3"/>
                    <a:pt x="1" y="8"/>
                  </a:cubicBezTo>
                  <a:lnTo>
                    <a:pt x="5" y="98"/>
                  </a:lnTo>
                  <a:cubicBezTo>
                    <a:pt x="66" y="94"/>
                    <a:pt x="124" y="91"/>
                    <a:pt x="181" y="91"/>
                  </a:cubicBezTo>
                  <a:cubicBezTo>
                    <a:pt x="550" y="91"/>
                    <a:pt x="848" y="188"/>
                    <a:pt x="1067" y="387"/>
                  </a:cubicBezTo>
                  <a:cubicBezTo>
                    <a:pt x="1451" y="734"/>
                    <a:pt x="1465" y="1273"/>
                    <a:pt x="1469" y="1276"/>
                  </a:cubicBezTo>
                  <a:lnTo>
                    <a:pt x="1556" y="1276"/>
                  </a:lnTo>
                  <a:cubicBezTo>
                    <a:pt x="1556" y="1250"/>
                    <a:pt x="1541" y="696"/>
                    <a:pt x="1127" y="320"/>
                  </a:cubicBezTo>
                  <a:cubicBezTo>
                    <a:pt x="891" y="108"/>
                    <a:pt x="574" y="0"/>
                    <a:pt x="184" y="0"/>
                  </a:cubicBezTo>
                  <a:close/>
                </a:path>
              </a:pathLst>
            </a:custGeom>
            <a:solidFill>
              <a:srgbClr val="F5B37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766;p50"/>
            <p:cNvSpPr/>
            <p:nvPr/>
          </p:nvSpPr>
          <p:spPr>
            <a:xfrm>
              <a:off x="6679640" y="3770760"/>
              <a:ext cx="438719" cy="550734"/>
            </a:xfrm>
            <a:custGeom>
              <a:avLst/>
              <a:gdLst/>
              <a:ahLst/>
              <a:cxnLst/>
              <a:rect l="l" t="t" r="r" b="b"/>
              <a:pathLst>
                <a:path w="8969" h="11259" extrusionOk="0">
                  <a:moveTo>
                    <a:pt x="4632" y="1"/>
                  </a:moveTo>
                  <a:cubicBezTo>
                    <a:pt x="3929" y="1"/>
                    <a:pt x="2875" y="448"/>
                    <a:pt x="2875" y="448"/>
                  </a:cubicBezTo>
                  <a:cubicBezTo>
                    <a:pt x="2548" y="990"/>
                    <a:pt x="4749" y="4836"/>
                    <a:pt x="4565" y="6094"/>
                  </a:cubicBezTo>
                  <a:cubicBezTo>
                    <a:pt x="4547" y="6221"/>
                    <a:pt x="4503" y="6278"/>
                    <a:pt x="4438" y="6278"/>
                  </a:cubicBezTo>
                  <a:cubicBezTo>
                    <a:pt x="3862" y="6278"/>
                    <a:pt x="1629" y="1744"/>
                    <a:pt x="993" y="1723"/>
                  </a:cubicBezTo>
                  <a:cubicBezTo>
                    <a:pt x="992" y="1723"/>
                    <a:pt x="990" y="1723"/>
                    <a:pt x="989" y="1723"/>
                  </a:cubicBezTo>
                  <a:cubicBezTo>
                    <a:pt x="281" y="1723"/>
                    <a:pt x="0" y="6188"/>
                    <a:pt x="545" y="7889"/>
                  </a:cubicBezTo>
                  <a:cubicBezTo>
                    <a:pt x="961" y="9174"/>
                    <a:pt x="4236" y="11258"/>
                    <a:pt x="6312" y="11258"/>
                  </a:cubicBezTo>
                  <a:cubicBezTo>
                    <a:pt x="6984" y="11258"/>
                    <a:pt x="7531" y="11040"/>
                    <a:pt x="7813" y="10505"/>
                  </a:cubicBezTo>
                  <a:cubicBezTo>
                    <a:pt x="8969" y="8314"/>
                    <a:pt x="5510" y="933"/>
                    <a:pt x="5213" y="260"/>
                  </a:cubicBezTo>
                  <a:cubicBezTo>
                    <a:pt x="5129" y="69"/>
                    <a:pt x="4907" y="1"/>
                    <a:pt x="463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767;p50"/>
            <p:cNvSpPr/>
            <p:nvPr/>
          </p:nvSpPr>
          <p:spPr>
            <a:xfrm>
              <a:off x="6198277" y="3826717"/>
              <a:ext cx="633303" cy="893335"/>
            </a:xfrm>
            <a:custGeom>
              <a:avLst/>
              <a:gdLst/>
              <a:ahLst/>
              <a:cxnLst/>
              <a:rect l="l" t="t" r="r" b="b"/>
              <a:pathLst>
                <a:path w="12947" h="18263" extrusionOk="0">
                  <a:moveTo>
                    <a:pt x="9345" y="52"/>
                  </a:moveTo>
                  <a:cubicBezTo>
                    <a:pt x="9345" y="52"/>
                    <a:pt x="9344" y="52"/>
                    <a:pt x="9343" y="53"/>
                  </a:cubicBezTo>
                  <a:cubicBezTo>
                    <a:pt x="9341" y="55"/>
                    <a:pt x="9344" y="59"/>
                    <a:pt x="9352" y="63"/>
                  </a:cubicBezTo>
                  <a:lnTo>
                    <a:pt x="9352" y="63"/>
                  </a:lnTo>
                  <a:cubicBezTo>
                    <a:pt x="9350" y="56"/>
                    <a:pt x="9347" y="52"/>
                    <a:pt x="9345" y="52"/>
                  </a:cubicBezTo>
                  <a:close/>
                  <a:moveTo>
                    <a:pt x="2785" y="1"/>
                  </a:moveTo>
                  <a:cubicBezTo>
                    <a:pt x="1837" y="1"/>
                    <a:pt x="364" y="698"/>
                    <a:pt x="197" y="1347"/>
                  </a:cubicBezTo>
                  <a:cubicBezTo>
                    <a:pt x="1" y="2092"/>
                    <a:pt x="261" y="18263"/>
                    <a:pt x="261" y="18263"/>
                  </a:cubicBezTo>
                  <a:lnTo>
                    <a:pt x="12679" y="18263"/>
                  </a:lnTo>
                  <a:cubicBezTo>
                    <a:pt x="12946" y="18263"/>
                    <a:pt x="11609" y="1633"/>
                    <a:pt x="11353" y="1001"/>
                  </a:cubicBezTo>
                  <a:cubicBezTo>
                    <a:pt x="11112" y="405"/>
                    <a:pt x="9491" y="133"/>
                    <a:pt x="9352" y="63"/>
                  </a:cubicBezTo>
                  <a:lnTo>
                    <a:pt x="9352" y="63"/>
                  </a:lnTo>
                  <a:cubicBezTo>
                    <a:pt x="9411" y="248"/>
                    <a:pt x="9516" y="2700"/>
                    <a:pt x="9343" y="3805"/>
                  </a:cubicBezTo>
                  <a:cubicBezTo>
                    <a:pt x="9166" y="4961"/>
                    <a:pt x="7792" y="7302"/>
                    <a:pt x="7549" y="7540"/>
                  </a:cubicBezTo>
                  <a:cubicBezTo>
                    <a:pt x="7537" y="7551"/>
                    <a:pt x="7522" y="7556"/>
                    <a:pt x="7503" y="7556"/>
                  </a:cubicBezTo>
                  <a:cubicBezTo>
                    <a:pt x="7105" y="7556"/>
                    <a:pt x="5072" y="5253"/>
                    <a:pt x="4296" y="3579"/>
                  </a:cubicBezTo>
                  <a:cubicBezTo>
                    <a:pt x="3483" y="1830"/>
                    <a:pt x="3178" y="53"/>
                    <a:pt x="3178" y="53"/>
                  </a:cubicBezTo>
                  <a:cubicBezTo>
                    <a:pt x="3064" y="17"/>
                    <a:pt x="2931" y="1"/>
                    <a:pt x="278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768;p50"/>
            <p:cNvSpPr/>
            <p:nvPr/>
          </p:nvSpPr>
          <p:spPr>
            <a:xfrm>
              <a:off x="6094873" y="4509410"/>
              <a:ext cx="226917" cy="129038"/>
            </a:xfrm>
            <a:custGeom>
              <a:avLst/>
              <a:gdLst/>
              <a:ahLst/>
              <a:cxnLst/>
              <a:rect l="l" t="t" r="r" b="b"/>
              <a:pathLst>
                <a:path w="4639" h="2638" extrusionOk="0">
                  <a:moveTo>
                    <a:pt x="655" y="0"/>
                  </a:moveTo>
                  <a:lnTo>
                    <a:pt x="0" y="1298"/>
                  </a:lnTo>
                  <a:cubicBezTo>
                    <a:pt x="683" y="2328"/>
                    <a:pt x="1346" y="2562"/>
                    <a:pt x="1895" y="2562"/>
                  </a:cubicBezTo>
                  <a:cubicBezTo>
                    <a:pt x="2175" y="2562"/>
                    <a:pt x="2426" y="2501"/>
                    <a:pt x="2634" y="2454"/>
                  </a:cubicBezTo>
                  <a:cubicBezTo>
                    <a:pt x="2711" y="2437"/>
                    <a:pt x="2790" y="2430"/>
                    <a:pt x="2870" y="2430"/>
                  </a:cubicBezTo>
                  <a:cubicBezTo>
                    <a:pt x="3301" y="2430"/>
                    <a:pt x="3748" y="2637"/>
                    <a:pt x="3885" y="2637"/>
                  </a:cubicBezTo>
                  <a:cubicBezTo>
                    <a:pt x="3927" y="2637"/>
                    <a:pt x="3940" y="2618"/>
                    <a:pt x="3914" y="2567"/>
                  </a:cubicBezTo>
                  <a:cubicBezTo>
                    <a:pt x="3794" y="2315"/>
                    <a:pt x="3173" y="2175"/>
                    <a:pt x="3173" y="2175"/>
                  </a:cubicBezTo>
                  <a:cubicBezTo>
                    <a:pt x="3221" y="2158"/>
                    <a:pt x="3274" y="2150"/>
                    <a:pt x="3330" y="2150"/>
                  </a:cubicBezTo>
                  <a:cubicBezTo>
                    <a:pt x="3708" y="2150"/>
                    <a:pt x="4229" y="2507"/>
                    <a:pt x="4451" y="2507"/>
                  </a:cubicBezTo>
                  <a:cubicBezTo>
                    <a:pt x="4505" y="2507"/>
                    <a:pt x="4542" y="2485"/>
                    <a:pt x="4554" y="2431"/>
                  </a:cubicBezTo>
                  <a:cubicBezTo>
                    <a:pt x="4622" y="2127"/>
                    <a:pt x="3918" y="1939"/>
                    <a:pt x="3918" y="1939"/>
                  </a:cubicBezTo>
                  <a:cubicBezTo>
                    <a:pt x="3929" y="1927"/>
                    <a:pt x="3947" y="1922"/>
                    <a:pt x="3969" y="1922"/>
                  </a:cubicBezTo>
                  <a:cubicBezTo>
                    <a:pt x="4115" y="1922"/>
                    <a:pt x="4469" y="2134"/>
                    <a:pt x="4583" y="2134"/>
                  </a:cubicBezTo>
                  <a:cubicBezTo>
                    <a:pt x="4639" y="2134"/>
                    <a:pt x="4637" y="2084"/>
                    <a:pt x="4528" y="1934"/>
                  </a:cubicBezTo>
                  <a:cubicBezTo>
                    <a:pt x="4159" y="1427"/>
                    <a:pt x="2540" y="1698"/>
                    <a:pt x="1957" y="1475"/>
                  </a:cubicBezTo>
                  <a:cubicBezTo>
                    <a:pt x="1370" y="1250"/>
                    <a:pt x="805" y="572"/>
                    <a:pt x="655" y="0"/>
                  </a:cubicBez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769;p50"/>
            <p:cNvSpPr/>
            <p:nvPr/>
          </p:nvSpPr>
          <p:spPr>
            <a:xfrm>
              <a:off x="5821590" y="3829261"/>
              <a:ext cx="543984" cy="752557"/>
            </a:xfrm>
            <a:custGeom>
              <a:avLst/>
              <a:gdLst/>
              <a:ahLst/>
              <a:cxnLst/>
              <a:rect l="l" t="t" r="r" b="b"/>
              <a:pathLst>
                <a:path w="11121" h="15385" extrusionOk="0">
                  <a:moveTo>
                    <a:pt x="9991" y="1"/>
                  </a:moveTo>
                  <a:cubicBezTo>
                    <a:pt x="6784" y="181"/>
                    <a:pt x="1" y="4830"/>
                    <a:pt x="615" y="8360"/>
                  </a:cubicBezTo>
                  <a:cubicBezTo>
                    <a:pt x="1225" y="11873"/>
                    <a:pt x="3995" y="15384"/>
                    <a:pt x="5236" y="15384"/>
                  </a:cubicBezTo>
                  <a:cubicBezTo>
                    <a:pt x="5242" y="15384"/>
                    <a:pt x="5249" y="15384"/>
                    <a:pt x="5256" y="15384"/>
                  </a:cubicBezTo>
                  <a:cubicBezTo>
                    <a:pt x="6482" y="15342"/>
                    <a:pt x="6686" y="13728"/>
                    <a:pt x="6686" y="13728"/>
                  </a:cubicBezTo>
                  <a:cubicBezTo>
                    <a:pt x="6852" y="13122"/>
                    <a:pt x="5323" y="10269"/>
                    <a:pt x="5391" y="8861"/>
                  </a:cubicBezTo>
                  <a:cubicBezTo>
                    <a:pt x="5459" y="7453"/>
                    <a:pt x="11120" y="6385"/>
                    <a:pt x="10872" y="4886"/>
                  </a:cubicBezTo>
                  <a:cubicBezTo>
                    <a:pt x="10620" y="3392"/>
                    <a:pt x="9991" y="1"/>
                    <a:pt x="999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770;p50"/>
            <p:cNvSpPr/>
            <p:nvPr/>
          </p:nvSpPr>
          <p:spPr>
            <a:xfrm>
              <a:off x="6740538" y="3960888"/>
              <a:ext cx="67258" cy="250836"/>
            </a:xfrm>
            <a:custGeom>
              <a:avLst/>
              <a:gdLst/>
              <a:ahLst/>
              <a:cxnLst/>
              <a:rect l="l" t="t" r="r" b="b"/>
              <a:pathLst>
                <a:path w="1375" h="5128" extrusionOk="0">
                  <a:moveTo>
                    <a:pt x="87" y="1"/>
                  </a:moveTo>
                  <a:lnTo>
                    <a:pt x="0" y="20"/>
                  </a:lnTo>
                  <a:cubicBezTo>
                    <a:pt x="8" y="61"/>
                    <a:pt x="836" y="3746"/>
                    <a:pt x="915" y="4800"/>
                  </a:cubicBezTo>
                  <a:cubicBezTo>
                    <a:pt x="893" y="5120"/>
                    <a:pt x="907" y="5124"/>
                    <a:pt x="941" y="5127"/>
                  </a:cubicBezTo>
                  <a:lnTo>
                    <a:pt x="949" y="5127"/>
                  </a:lnTo>
                  <a:cubicBezTo>
                    <a:pt x="987" y="5127"/>
                    <a:pt x="994" y="5086"/>
                    <a:pt x="1002" y="5041"/>
                  </a:cubicBezTo>
                  <a:cubicBezTo>
                    <a:pt x="1009" y="4988"/>
                    <a:pt x="1009" y="4910"/>
                    <a:pt x="1002" y="4804"/>
                  </a:cubicBezTo>
                  <a:cubicBezTo>
                    <a:pt x="1039" y="4330"/>
                    <a:pt x="1129" y="3324"/>
                    <a:pt x="1205" y="2474"/>
                  </a:cubicBezTo>
                  <a:cubicBezTo>
                    <a:pt x="1277" y="1680"/>
                    <a:pt x="1344" y="927"/>
                    <a:pt x="1374" y="554"/>
                  </a:cubicBezTo>
                  <a:lnTo>
                    <a:pt x="1284" y="551"/>
                  </a:lnTo>
                  <a:cubicBezTo>
                    <a:pt x="1254" y="919"/>
                    <a:pt x="1186" y="1672"/>
                    <a:pt x="1115" y="2466"/>
                  </a:cubicBezTo>
                  <a:cubicBezTo>
                    <a:pt x="1035" y="3355"/>
                    <a:pt x="983" y="3946"/>
                    <a:pt x="949" y="4340"/>
                  </a:cubicBezTo>
                  <a:cubicBezTo>
                    <a:pt x="749" y="2956"/>
                    <a:pt x="121" y="148"/>
                    <a:pt x="8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771;p50"/>
            <p:cNvSpPr/>
            <p:nvPr/>
          </p:nvSpPr>
          <p:spPr>
            <a:xfrm>
              <a:off x="6300507" y="3827549"/>
              <a:ext cx="406386" cy="422675"/>
            </a:xfrm>
            <a:custGeom>
              <a:avLst/>
              <a:gdLst/>
              <a:ahLst/>
              <a:cxnLst/>
              <a:rect l="l" t="t" r="r" b="b"/>
              <a:pathLst>
                <a:path w="8308" h="8641" extrusionOk="0">
                  <a:moveTo>
                    <a:pt x="7545" y="0"/>
                  </a:moveTo>
                  <a:cubicBezTo>
                    <a:pt x="7382" y="0"/>
                    <a:pt x="7253" y="36"/>
                    <a:pt x="7253" y="36"/>
                  </a:cubicBezTo>
                  <a:cubicBezTo>
                    <a:pt x="7253" y="36"/>
                    <a:pt x="7487" y="2979"/>
                    <a:pt x="6972" y="4104"/>
                  </a:cubicBezTo>
                  <a:cubicBezTo>
                    <a:pt x="6464" y="5205"/>
                    <a:pt x="5783" y="7526"/>
                    <a:pt x="5478" y="7526"/>
                  </a:cubicBezTo>
                  <a:cubicBezTo>
                    <a:pt x="5472" y="7526"/>
                    <a:pt x="5465" y="7525"/>
                    <a:pt x="5459" y="7523"/>
                  </a:cubicBezTo>
                  <a:cubicBezTo>
                    <a:pt x="5165" y="7417"/>
                    <a:pt x="2541" y="4158"/>
                    <a:pt x="2229" y="3280"/>
                  </a:cubicBezTo>
                  <a:cubicBezTo>
                    <a:pt x="1920" y="2400"/>
                    <a:pt x="1220" y="36"/>
                    <a:pt x="1220" y="36"/>
                  </a:cubicBezTo>
                  <a:cubicBezTo>
                    <a:pt x="1220" y="36"/>
                    <a:pt x="1211" y="36"/>
                    <a:pt x="1194" y="36"/>
                  </a:cubicBezTo>
                  <a:cubicBezTo>
                    <a:pt x="1054" y="36"/>
                    <a:pt x="380" y="41"/>
                    <a:pt x="0" y="149"/>
                  </a:cubicBezTo>
                  <a:cubicBezTo>
                    <a:pt x="0" y="149"/>
                    <a:pt x="327" y="2738"/>
                    <a:pt x="1088" y="4319"/>
                  </a:cubicBezTo>
                  <a:cubicBezTo>
                    <a:pt x="1845" y="5895"/>
                    <a:pt x="4987" y="8640"/>
                    <a:pt x="5410" y="8640"/>
                  </a:cubicBezTo>
                  <a:cubicBezTo>
                    <a:pt x="5413" y="8640"/>
                    <a:pt x="5415" y="8640"/>
                    <a:pt x="5417" y="8640"/>
                  </a:cubicBezTo>
                  <a:cubicBezTo>
                    <a:pt x="5812" y="8610"/>
                    <a:pt x="7457" y="6479"/>
                    <a:pt x="7882" y="5094"/>
                  </a:cubicBezTo>
                  <a:cubicBezTo>
                    <a:pt x="8308" y="3710"/>
                    <a:pt x="8289" y="393"/>
                    <a:pt x="8011" y="149"/>
                  </a:cubicBezTo>
                  <a:cubicBezTo>
                    <a:pt x="7876" y="31"/>
                    <a:pt x="7696" y="0"/>
                    <a:pt x="754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772;p50"/>
            <p:cNvSpPr/>
            <p:nvPr/>
          </p:nvSpPr>
          <p:spPr>
            <a:xfrm>
              <a:off x="6546105" y="4205605"/>
              <a:ext cx="59676" cy="514439"/>
            </a:xfrm>
            <a:custGeom>
              <a:avLst/>
              <a:gdLst/>
              <a:ahLst/>
              <a:cxnLst/>
              <a:rect l="l" t="t" r="r" b="b"/>
              <a:pathLst>
                <a:path w="1220" h="10517" extrusionOk="0">
                  <a:moveTo>
                    <a:pt x="945" y="1"/>
                  </a:moveTo>
                  <a:lnTo>
                    <a:pt x="31" y="76"/>
                  </a:lnTo>
                  <a:cubicBezTo>
                    <a:pt x="31" y="76"/>
                    <a:pt x="0" y="10517"/>
                    <a:pt x="125" y="10517"/>
                  </a:cubicBezTo>
                  <a:lnTo>
                    <a:pt x="1220" y="10517"/>
                  </a:lnTo>
                  <a:cubicBezTo>
                    <a:pt x="1220" y="10517"/>
                    <a:pt x="1036" y="6234"/>
                    <a:pt x="1036" y="5657"/>
                  </a:cubicBezTo>
                  <a:cubicBezTo>
                    <a:pt x="1036" y="5078"/>
                    <a:pt x="945" y="1"/>
                    <a:pt x="94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773;p50"/>
            <p:cNvSpPr/>
            <p:nvPr/>
          </p:nvSpPr>
          <p:spPr>
            <a:xfrm>
              <a:off x="6203658" y="3897007"/>
              <a:ext cx="64128" cy="276810"/>
            </a:xfrm>
            <a:custGeom>
              <a:avLst/>
              <a:gdLst/>
              <a:ahLst/>
              <a:cxnLst/>
              <a:rect l="l" t="t" r="r" b="b"/>
              <a:pathLst>
                <a:path w="1311" h="5659" extrusionOk="0">
                  <a:moveTo>
                    <a:pt x="1228" y="0"/>
                  </a:moveTo>
                  <a:cubicBezTo>
                    <a:pt x="1220" y="16"/>
                    <a:pt x="497" y="1593"/>
                    <a:pt x="249" y="2854"/>
                  </a:cubicBezTo>
                  <a:cubicBezTo>
                    <a:pt x="0" y="4119"/>
                    <a:pt x="99" y="5643"/>
                    <a:pt x="99" y="5658"/>
                  </a:cubicBezTo>
                  <a:lnTo>
                    <a:pt x="189" y="5651"/>
                  </a:lnTo>
                  <a:cubicBezTo>
                    <a:pt x="185" y="5636"/>
                    <a:pt x="91" y="4126"/>
                    <a:pt x="335" y="2873"/>
                  </a:cubicBezTo>
                  <a:cubicBezTo>
                    <a:pt x="584" y="1623"/>
                    <a:pt x="1303" y="54"/>
                    <a:pt x="1310" y="38"/>
                  </a:cubicBezTo>
                  <a:lnTo>
                    <a:pt x="1228"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774;p50"/>
            <p:cNvSpPr/>
            <p:nvPr/>
          </p:nvSpPr>
          <p:spPr>
            <a:xfrm>
              <a:off x="5935364" y="4180708"/>
              <a:ext cx="126201" cy="55861"/>
            </a:xfrm>
            <a:custGeom>
              <a:avLst/>
              <a:gdLst/>
              <a:ahLst/>
              <a:cxnLst/>
              <a:rect l="l" t="t" r="r" b="b"/>
              <a:pathLst>
                <a:path w="2580" h="1142" extrusionOk="0">
                  <a:moveTo>
                    <a:pt x="600" y="1"/>
                  </a:moveTo>
                  <a:lnTo>
                    <a:pt x="555" y="77"/>
                  </a:lnTo>
                  <a:cubicBezTo>
                    <a:pt x="566" y="84"/>
                    <a:pt x="1526" y="652"/>
                    <a:pt x="2354" y="1003"/>
                  </a:cubicBezTo>
                  <a:cubicBezTo>
                    <a:pt x="2399" y="1021"/>
                    <a:pt x="2429" y="1036"/>
                    <a:pt x="2448" y="1048"/>
                  </a:cubicBezTo>
                  <a:cubicBezTo>
                    <a:pt x="2424" y="1051"/>
                    <a:pt x="2393" y="1052"/>
                    <a:pt x="2355" y="1052"/>
                  </a:cubicBezTo>
                  <a:cubicBezTo>
                    <a:pt x="2134" y="1052"/>
                    <a:pt x="1699" y="1011"/>
                    <a:pt x="1333" y="976"/>
                  </a:cubicBezTo>
                  <a:cubicBezTo>
                    <a:pt x="892" y="937"/>
                    <a:pt x="471" y="899"/>
                    <a:pt x="213" y="899"/>
                  </a:cubicBezTo>
                  <a:cubicBezTo>
                    <a:pt x="118" y="899"/>
                    <a:pt x="45" y="904"/>
                    <a:pt x="1" y="916"/>
                  </a:cubicBezTo>
                  <a:lnTo>
                    <a:pt x="23" y="1003"/>
                  </a:lnTo>
                  <a:cubicBezTo>
                    <a:pt x="60" y="993"/>
                    <a:pt x="125" y="988"/>
                    <a:pt x="209" y="988"/>
                  </a:cubicBezTo>
                  <a:cubicBezTo>
                    <a:pt x="469" y="988"/>
                    <a:pt x="916" y="1029"/>
                    <a:pt x="1323" y="1066"/>
                  </a:cubicBezTo>
                  <a:cubicBezTo>
                    <a:pt x="1849" y="1116"/>
                    <a:pt x="2158" y="1142"/>
                    <a:pt x="2335" y="1142"/>
                  </a:cubicBezTo>
                  <a:cubicBezTo>
                    <a:pt x="2504" y="1142"/>
                    <a:pt x="2553" y="1119"/>
                    <a:pt x="2565" y="1074"/>
                  </a:cubicBezTo>
                  <a:cubicBezTo>
                    <a:pt x="2580" y="1014"/>
                    <a:pt x="2512" y="972"/>
                    <a:pt x="2388" y="920"/>
                  </a:cubicBezTo>
                  <a:cubicBezTo>
                    <a:pt x="1567" y="569"/>
                    <a:pt x="611" y="5"/>
                    <a:pt x="60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775;p50"/>
            <p:cNvSpPr/>
            <p:nvPr/>
          </p:nvSpPr>
          <p:spPr>
            <a:xfrm>
              <a:off x="6187467" y="3906594"/>
              <a:ext cx="22697" cy="178833"/>
            </a:xfrm>
            <a:custGeom>
              <a:avLst/>
              <a:gdLst/>
              <a:ahLst/>
              <a:cxnLst/>
              <a:rect l="l" t="t" r="r" b="b"/>
              <a:pathLst>
                <a:path w="464" h="3656" extrusionOk="0">
                  <a:moveTo>
                    <a:pt x="86" y="0"/>
                  </a:moveTo>
                  <a:lnTo>
                    <a:pt x="1" y="12"/>
                  </a:lnTo>
                  <a:cubicBezTo>
                    <a:pt x="4" y="38"/>
                    <a:pt x="339" y="2443"/>
                    <a:pt x="376" y="3656"/>
                  </a:cubicBezTo>
                  <a:lnTo>
                    <a:pt x="463" y="3652"/>
                  </a:lnTo>
                  <a:cubicBezTo>
                    <a:pt x="430" y="2436"/>
                    <a:pt x="91" y="23"/>
                    <a:pt x="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776;p50"/>
            <p:cNvSpPr/>
            <p:nvPr/>
          </p:nvSpPr>
          <p:spPr>
            <a:xfrm>
              <a:off x="6041263" y="4500068"/>
              <a:ext cx="136473" cy="113385"/>
            </a:xfrm>
            <a:custGeom>
              <a:avLst/>
              <a:gdLst/>
              <a:ahLst/>
              <a:cxnLst/>
              <a:rect l="l" t="t" r="r" b="b"/>
              <a:pathLst>
                <a:path w="2790" h="2318" extrusionOk="0">
                  <a:moveTo>
                    <a:pt x="2141" y="0"/>
                  </a:moveTo>
                  <a:cubicBezTo>
                    <a:pt x="1750" y="0"/>
                    <a:pt x="212" y="1512"/>
                    <a:pt x="212" y="1512"/>
                  </a:cubicBezTo>
                  <a:cubicBezTo>
                    <a:pt x="0" y="1712"/>
                    <a:pt x="723" y="2318"/>
                    <a:pt x="1096" y="2318"/>
                  </a:cubicBezTo>
                  <a:cubicBezTo>
                    <a:pt x="1468" y="2318"/>
                    <a:pt x="2523" y="1343"/>
                    <a:pt x="2654" y="1095"/>
                  </a:cubicBezTo>
                  <a:cubicBezTo>
                    <a:pt x="2790" y="846"/>
                    <a:pt x="2466" y="198"/>
                    <a:pt x="2195" y="14"/>
                  </a:cubicBezTo>
                  <a:cubicBezTo>
                    <a:pt x="2181" y="5"/>
                    <a:pt x="2163" y="0"/>
                    <a:pt x="214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777;p50"/>
            <p:cNvSpPr/>
            <p:nvPr/>
          </p:nvSpPr>
          <p:spPr>
            <a:xfrm>
              <a:off x="6802757" y="3741558"/>
              <a:ext cx="141462" cy="83596"/>
            </a:xfrm>
            <a:custGeom>
              <a:avLst/>
              <a:gdLst/>
              <a:ahLst/>
              <a:cxnLst/>
              <a:rect l="l" t="t" r="r" b="b"/>
              <a:pathLst>
                <a:path w="2892" h="1709" extrusionOk="0">
                  <a:moveTo>
                    <a:pt x="1941" y="0"/>
                  </a:moveTo>
                  <a:cubicBezTo>
                    <a:pt x="1430" y="0"/>
                    <a:pt x="418" y="333"/>
                    <a:pt x="227" y="476"/>
                  </a:cubicBezTo>
                  <a:cubicBezTo>
                    <a:pt x="1" y="645"/>
                    <a:pt x="15" y="1364"/>
                    <a:pt x="182" y="1647"/>
                  </a:cubicBezTo>
                  <a:cubicBezTo>
                    <a:pt x="207" y="1690"/>
                    <a:pt x="280" y="1708"/>
                    <a:pt x="387" y="1708"/>
                  </a:cubicBezTo>
                  <a:cubicBezTo>
                    <a:pt x="983" y="1708"/>
                    <a:pt x="2613" y="1142"/>
                    <a:pt x="2613" y="1142"/>
                  </a:cubicBezTo>
                  <a:cubicBezTo>
                    <a:pt x="2892" y="1048"/>
                    <a:pt x="2496" y="194"/>
                    <a:pt x="2161" y="36"/>
                  </a:cubicBezTo>
                  <a:cubicBezTo>
                    <a:pt x="2109" y="11"/>
                    <a:pt x="2033" y="0"/>
                    <a:pt x="194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778;p50"/>
            <p:cNvSpPr/>
            <p:nvPr/>
          </p:nvSpPr>
          <p:spPr>
            <a:xfrm>
              <a:off x="6900682" y="4081657"/>
              <a:ext cx="94895" cy="126054"/>
            </a:xfrm>
            <a:custGeom>
              <a:avLst/>
              <a:gdLst/>
              <a:ahLst/>
              <a:cxnLst/>
              <a:rect l="l" t="t" r="r" b="b"/>
              <a:pathLst>
                <a:path w="1940" h="2577" extrusionOk="0">
                  <a:moveTo>
                    <a:pt x="59" y="0"/>
                  </a:moveTo>
                  <a:cubicBezTo>
                    <a:pt x="55" y="0"/>
                    <a:pt x="50" y="1"/>
                    <a:pt x="46" y="2"/>
                  </a:cubicBezTo>
                  <a:cubicBezTo>
                    <a:pt x="1" y="9"/>
                    <a:pt x="1" y="58"/>
                    <a:pt x="1" y="77"/>
                  </a:cubicBezTo>
                  <a:cubicBezTo>
                    <a:pt x="1" y="137"/>
                    <a:pt x="54" y="227"/>
                    <a:pt x="140" y="340"/>
                  </a:cubicBezTo>
                  <a:cubicBezTo>
                    <a:pt x="159" y="385"/>
                    <a:pt x="178" y="438"/>
                    <a:pt x="200" y="487"/>
                  </a:cubicBezTo>
                  <a:cubicBezTo>
                    <a:pt x="475" y="1206"/>
                    <a:pt x="938" y="2410"/>
                    <a:pt x="1416" y="2576"/>
                  </a:cubicBezTo>
                  <a:lnTo>
                    <a:pt x="1443" y="2489"/>
                  </a:lnTo>
                  <a:cubicBezTo>
                    <a:pt x="1025" y="2346"/>
                    <a:pt x="573" y="1209"/>
                    <a:pt x="313" y="535"/>
                  </a:cubicBezTo>
                  <a:lnTo>
                    <a:pt x="313" y="535"/>
                  </a:lnTo>
                  <a:cubicBezTo>
                    <a:pt x="810" y="1067"/>
                    <a:pt x="1743" y="1804"/>
                    <a:pt x="1887" y="1917"/>
                  </a:cubicBezTo>
                  <a:lnTo>
                    <a:pt x="1939" y="1845"/>
                  </a:lnTo>
                  <a:cubicBezTo>
                    <a:pt x="1375" y="1397"/>
                    <a:pt x="543" y="693"/>
                    <a:pt x="223" y="302"/>
                  </a:cubicBezTo>
                  <a:cubicBezTo>
                    <a:pt x="124" y="45"/>
                    <a:pt x="99" y="0"/>
                    <a:pt x="5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779;p50"/>
            <p:cNvSpPr/>
            <p:nvPr/>
          </p:nvSpPr>
          <p:spPr>
            <a:xfrm>
              <a:off x="6848589" y="3814733"/>
              <a:ext cx="88438" cy="31159"/>
            </a:xfrm>
            <a:custGeom>
              <a:avLst/>
              <a:gdLst/>
              <a:ahLst/>
              <a:cxnLst/>
              <a:rect l="l" t="t" r="r" b="b"/>
              <a:pathLst>
                <a:path w="1808" h="637" extrusionOk="0">
                  <a:moveTo>
                    <a:pt x="1736" y="0"/>
                  </a:moveTo>
                  <a:cubicBezTo>
                    <a:pt x="1616" y="169"/>
                    <a:pt x="629" y="422"/>
                    <a:pt x="1" y="550"/>
                  </a:cubicBezTo>
                  <a:lnTo>
                    <a:pt x="16" y="636"/>
                  </a:lnTo>
                  <a:cubicBezTo>
                    <a:pt x="181" y="603"/>
                    <a:pt x="1627" y="305"/>
                    <a:pt x="1807" y="49"/>
                  </a:cubicBezTo>
                  <a:lnTo>
                    <a:pt x="173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780;p50"/>
            <p:cNvSpPr/>
            <p:nvPr/>
          </p:nvSpPr>
          <p:spPr>
            <a:xfrm>
              <a:off x="6274143" y="4633701"/>
              <a:ext cx="532538" cy="61339"/>
            </a:xfrm>
            <a:custGeom>
              <a:avLst/>
              <a:gdLst/>
              <a:ahLst/>
              <a:cxnLst/>
              <a:rect l="l" t="t" r="r" b="b"/>
              <a:pathLst>
                <a:path w="10887" h="1254" extrusionOk="0">
                  <a:moveTo>
                    <a:pt x="7658" y="0"/>
                  </a:moveTo>
                  <a:cubicBezTo>
                    <a:pt x="7362" y="0"/>
                    <a:pt x="7063" y="16"/>
                    <a:pt x="6773" y="53"/>
                  </a:cubicBezTo>
                  <a:cubicBezTo>
                    <a:pt x="6171" y="129"/>
                    <a:pt x="5485" y="154"/>
                    <a:pt x="4839" y="154"/>
                  </a:cubicBezTo>
                  <a:cubicBezTo>
                    <a:pt x="3562" y="154"/>
                    <a:pt x="2440" y="55"/>
                    <a:pt x="2425" y="53"/>
                  </a:cubicBezTo>
                  <a:lnTo>
                    <a:pt x="2417" y="143"/>
                  </a:lnTo>
                  <a:cubicBezTo>
                    <a:pt x="2433" y="143"/>
                    <a:pt x="3569" y="241"/>
                    <a:pt x="4857" y="241"/>
                  </a:cubicBezTo>
                  <a:cubicBezTo>
                    <a:pt x="5501" y="241"/>
                    <a:pt x="6184" y="217"/>
                    <a:pt x="6783" y="143"/>
                  </a:cubicBezTo>
                  <a:cubicBezTo>
                    <a:pt x="7079" y="105"/>
                    <a:pt x="7383" y="89"/>
                    <a:pt x="7683" y="89"/>
                  </a:cubicBezTo>
                  <a:cubicBezTo>
                    <a:pt x="9097" y="89"/>
                    <a:pt x="10456" y="446"/>
                    <a:pt x="10751" y="595"/>
                  </a:cubicBezTo>
                  <a:cubicBezTo>
                    <a:pt x="10473" y="673"/>
                    <a:pt x="9219" y="831"/>
                    <a:pt x="7551" y="971"/>
                  </a:cubicBezTo>
                  <a:cubicBezTo>
                    <a:pt x="6752" y="1036"/>
                    <a:pt x="4989" y="1166"/>
                    <a:pt x="3617" y="1166"/>
                  </a:cubicBezTo>
                  <a:cubicBezTo>
                    <a:pt x="3311" y="1166"/>
                    <a:pt x="3024" y="1159"/>
                    <a:pt x="2772" y="1144"/>
                  </a:cubicBezTo>
                  <a:cubicBezTo>
                    <a:pt x="2043" y="1100"/>
                    <a:pt x="1500" y="1085"/>
                    <a:pt x="1097" y="1085"/>
                  </a:cubicBezTo>
                  <a:cubicBezTo>
                    <a:pt x="224" y="1085"/>
                    <a:pt x="14" y="1156"/>
                    <a:pt x="1" y="1159"/>
                  </a:cubicBezTo>
                  <a:lnTo>
                    <a:pt x="31" y="1245"/>
                  </a:lnTo>
                  <a:cubicBezTo>
                    <a:pt x="34" y="1243"/>
                    <a:pt x="245" y="1174"/>
                    <a:pt x="1092" y="1174"/>
                  </a:cubicBezTo>
                  <a:cubicBezTo>
                    <a:pt x="1492" y="1174"/>
                    <a:pt x="2034" y="1190"/>
                    <a:pt x="2763" y="1234"/>
                  </a:cubicBezTo>
                  <a:cubicBezTo>
                    <a:pt x="2986" y="1245"/>
                    <a:pt x="3249" y="1253"/>
                    <a:pt x="3547" y="1253"/>
                  </a:cubicBezTo>
                  <a:cubicBezTo>
                    <a:pt x="6020" y="1253"/>
                    <a:pt x="10781" y="831"/>
                    <a:pt x="10876" y="625"/>
                  </a:cubicBezTo>
                  <a:lnTo>
                    <a:pt x="10887" y="587"/>
                  </a:lnTo>
                  <a:lnTo>
                    <a:pt x="10864" y="564"/>
                  </a:lnTo>
                  <a:cubicBezTo>
                    <a:pt x="10744" y="441"/>
                    <a:pt x="9226" y="0"/>
                    <a:pt x="76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781;p50"/>
            <p:cNvSpPr/>
            <p:nvPr/>
          </p:nvSpPr>
          <p:spPr>
            <a:xfrm>
              <a:off x="6424407" y="3853033"/>
              <a:ext cx="202019" cy="146745"/>
            </a:xfrm>
            <a:custGeom>
              <a:avLst/>
              <a:gdLst/>
              <a:ahLst/>
              <a:cxnLst/>
              <a:rect l="l" t="t" r="r" b="b"/>
              <a:pathLst>
                <a:path w="4130" h="3000" extrusionOk="0">
                  <a:moveTo>
                    <a:pt x="3749" y="1"/>
                  </a:moveTo>
                  <a:lnTo>
                    <a:pt x="3663" y="23"/>
                  </a:lnTo>
                  <a:cubicBezTo>
                    <a:pt x="3666" y="38"/>
                    <a:pt x="4032" y="1495"/>
                    <a:pt x="3516" y="2334"/>
                  </a:cubicBezTo>
                  <a:cubicBezTo>
                    <a:pt x="3339" y="2620"/>
                    <a:pt x="3075" y="2808"/>
                    <a:pt x="2729" y="2883"/>
                  </a:cubicBezTo>
                  <a:cubicBezTo>
                    <a:pt x="2635" y="2904"/>
                    <a:pt x="2543" y="2914"/>
                    <a:pt x="2452" y="2914"/>
                  </a:cubicBezTo>
                  <a:cubicBezTo>
                    <a:pt x="1035" y="2914"/>
                    <a:pt x="94" y="548"/>
                    <a:pt x="84" y="524"/>
                  </a:cubicBezTo>
                  <a:lnTo>
                    <a:pt x="0" y="557"/>
                  </a:lnTo>
                  <a:cubicBezTo>
                    <a:pt x="4" y="565"/>
                    <a:pt x="275" y="1254"/>
                    <a:pt x="746" y="1893"/>
                  </a:cubicBezTo>
                  <a:cubicBezTo>
                    <a:pt x="1280" y="2624"/>
                    <a:pt x="1868" y="3000"/>
                    <a:pt x="2451" y="3000"/>
                  </a:cubicBezTo>
                  <a:cubicBezTo>
                    <a:pt x="2552" y="3000"/>
                    <a:pt x="2650" y="2993"/>
                    <a:pt x="2748" y="2970"/>
                  </a:cubicBezTo>
                  <a:cubicBezTo>
                    <a:pt x="3117" y="2887"/>
                    <a:pt x="3403" y="2692"/>
                    <a:pt x="3595" y="2379"/>
                  </a:cubicBezTo>
                  <a:cubicBezTo>
                    <a:pt x="4130" y="1509"/>
                    <a:pt x="3765" y="64"/>
                    <a:pt x="374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7" name="Google Shape;1782;p50"/>
          <p:cNvGrpSpPr/>
          <p:nvPr/>
        </p:nvGrpSpPr>
        <p:grpSpPr>
          <a:xfrm>
            <a:off x="10459513" y="5226201"/>
            <a:ext cx="1480540" cy="1631799"/>
            <a:chOff x="7057403" y="3506575"/>
            <a:chExt cx="1110405" cy="1223849"/>
          </a:xfrm>
        </p:grpSpPr>
        <p:sp>
          <p:nvSpPr>
            <p:cNvPr id="38" name="Google Shape;1783;p50"/>
            <p:cNvSpPr/>
            <p:nvPr/>
          </p:nvSpPr>
          <p:spPr>
            <a:xfrm>
              <a:off x="7849076" y="4071189"/>
              <a:ext cx="74791" cy="221585"/>
            </a:xfrm>
            <a:custGeom>
              <a:avLst/>
              <a:gdLst/>
              <a:ahLst/>
              <a:cxnLst/>
              <a:rect l="l" t="t" r="r" b="b"/>
              <a:pathLst>
                <a:path w="1529" h="4530" extrusionOk="0">
                  <a:moveTo>
                    <a:pt x="757" y="1"/>
                  </a:moveTo>
                  <a:cubicBezTo>
                    <a:pt x="727" y="155"/>
                    <a:pt x="1" y="3765"/>
                    <a:pt x="27" y="4401"/>
                  </a:cubicBezTo>
                  <a:cubicBezTo>
                    <a:pt x="30" y="4442"/>
                    <a:pt x="34" y="4517"/>
                    <a:pt x="91" y="4529"/>
                  </a:cubicBezTo>
                  <a:lnTo>
                    <a:pt x="102" y="4529"/>
                  </a:lnTo>
                  <a:cubicBezTo>
                    <a:pt x="173" y="4529"/>
                    <a:pt x="234" y="4394"/>
                    <a:pt x="505" y="3614"/>
                  </a:cubicBezTo>
                  <a:cubicBezTo>
                    <a:pt x="798" y="2786"/>
                    <a:pt x="1198" y="1649"/>
                    <a:pt x="1528" y="1378"/>
                  </a:cubicBezTo>
                  <a:lnTo>
                    <a:pt x="1472" y="1310"/>
                  </a:lnTo>
                  <a:cubicBezTo>
                    <a:pt x="1118" y="1597"/>
                    <a:pt x="715" y="2745"/>
                    <a:pt x="422" y="3584"/>
                  </a:cubicBezTo>
                  <a:cubicBezTo>
                    <a:pt x="305" y="3919"/>
                    <a:pt x="185" y="4262"/>
                    <a:pt x="117" y="4389"/>
                  </a:cubicBezTo>
                  <a:cubicBezTo>
                    <a:pt x="95" y="3746"/>
                    <a:pt x="836" y="57"/>
                    <a:pt x="843" y="19"/>
                  </a:cubicBezTo>
                  <a:lnTo>
                    <a:pt x="757" y="1"/>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784;p50"/>
            <p:cNvSpPr/>
            <p:nvPr/>
          </p:nvSpPr>
          <p:spPr>
            <a:xfrm>
              <a:off x="7365953" y="3506575"/>
              <a:ext cx="722328" cy="715969"/>
            </a:xfrm>
            <a:custGeom>
              <a:avLst/>
              <a:gdLst/>
              <a:ahLst/>
              <a:cxnLst/>
              <a:rect l="l" t="t" r="r" b="b"/>
              <a:pathLst>
                <a:path w="14767" h="14637" extrusionOk="0">
                  <a:moveTo>
                    <a:pt x="6546" y="1"/>
                  </a:moveTo>
                  <a:cubicBezTo>
                    <a:pt x="3256" y="1"/>
                    <a:pt x="4566" y="4392"/>
                    <a:pt x="3407" y="5397"/>
                  </a:cubicBezTo>
                  <a:cubicBezTo>
                    <a:pt x="1175" y="7336"/>
                    <a:pt x="3787" y="8637"/>
                    <a:pt x="2255" y="8849"/>
                  </a:cubicBezTo>
                  <a:cubicBezTo>
                    <a:pt x="0" y="9157"/>
                    <a:pt x="1179" y="12138"/>
                    <a:pt x="1179" y="12138"/>
                  </a:cubicBezTo>
                  <a:cubicBezTo>
                    <a:pt x="1368" y="13125"/>
                    <a:pt x="2052" y="14637"/>
                    <a:pt x="5076" y="14637"/>
                  </a:cubicBezTo>
                  <a:cubicBezTo>
                    <a:pt x="6019" y="14637"/>
                    <a:pt x="7191" y="14490"/>
                    <a:pt x="8646" y="14133"/>
                  </a:cubicBezTo>
                  <a:cubicBezTo>
                    <a:pt x="14767" y="12639"/>
                    <a:pt x="13487" y="10395"/>
                    <a:pt x="12588" y="9850"/>
                  </a:cubicBezTo>
                  <a:cubicBezTo>
                    <a:pt x="11688" y="9300"/>
                    <a:pt x="11244" y="8886"/>
                    <a:pt x="11327" y="7663"/>
                  </a:cubicBezTo>
                  <a:cubicBezTo>
                    <a:pt x="11413" y="6440"/>
                    <a:pt x="10871" y="6150"/>
                    <a:pt x="9862" y="5608"/>
                  </a:cubicBezTo>
                  <a:cubicBezTo>
                    <a:pt x="8850" y="5065"/>
                    <a:pt x="10939" y="293"/>
                    <a:pt x="6817" y="10"/>
                  </a:cubicBezTo>
                  <a:cubicBezTo>
                    <a:pt x="6723" y="4"/>
                    <a:pt x="6633" y="1"/>
                    <a:pt x="65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785;p50"/>
            <p:cNvSpPr/>
            <p:nvPr/>
          </p:nvSpPr>
          <p:spPr>
            <a:xfrm>
              <a:off x="7363018" y="3724878"/>
              <a:ext cx="565262" cy="1005546"/>
            </a:xfrm>
            <a:custGeom>
              <a:avLst/>
              <a:gdLst/>
              <a:ahLst/>
              <a:cxnLst/>
              <a:rect l="l" t="t" r="r" b="b"/>
              <a:pathLst>
                <a:path w="11556" h="20557" extrusionOk="0">
                  <a:moveTo>
                    <a:pt x="7487" y="1"/>
                  </a:moveTo>
                  <a:cubicBezTo>
                    <a:pt x="6930" y="1"/>
                    <a:pt x="5887" y="358"/>
                    <a:pt x="5887" y="358"/>
                  </a:cubicBezTo>
                  <a:cubicBezTo>
                    <a:pt x="5887" y="358"/>
                    <a:pt x="5508" y="3177"/>
                    <a:pt x="5282" y="4382"/>
                  </a:cubicBezTo>
                  <a:cubicBezTo>
                    <a:pt x="5056" y="5590"/>
                    <a:pt x="4863" y="4690"/>
                    <a:pt x="2405" y="5425"/>
                  </a:cubicBezTo>
                  <a:cubicBezTo>
                    <a:pt x="1" y="6144"/>
                    <a:pt x="588" y="20556"/>
                    <a:pt x="588" y="20556"/>
                  </a:cubicBezTo>
                  <a:lnTo>
                    <a:pt x="8489" y="20556"/>
                  </a:lnTo>
                  <a:cubicBezTo>
                    <a:pt x="8489" y="20556"/>
                    <a:pt x="7649" y="15821"/>
                    <a:pt x="8744" y="12271"/>
                  </a:cubicBezTo>
                  <a:cubicBezTo>
                    <a:pt x="9613" y="9464"/>
                    <a:pt x="11556" y="7796"/>
                    <a:pt x="11202" y="7032"/>
                  </a:cubicBezTo>
                  <a:cubicBezTo>
                    <a:pt x="10404" y="5304"/>
                    <a:pt x="7874" y="5854"/>
                    <a:pt x="7468" y="4965"/>
                  </a:cubicBezTo>
                  <a:cubicBezTo>
                    <a:pt x="7061" y="4077"/>
                    <a:pt x="7822" y="136"/>
                    <a:pt x="7822" y="136"/>
                  </a:cubicBezTo>
                  <a:cubicBezTo>
                    <a:pt x="7795" y="38"/>
                    <a:pt x="7666" y="1"/>
                    <a:pt x="7487" y="1"/>
                  </a:cubicBez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786;p50"/>
            <p:cNvSpPr/>
            <p:nvPr/>
          </p:nvSpPr>
          <p:spPr>
            <a:xfrm>
              <a:off x="7628327" y="3724878"/>
              <a:ext cx="119157" cy="167778"/>
            </a:xfrm>
            <a:custGeom>
              <a:avLst/>
              <a:gdLst/>
              <a:ahLst/>
              <a:cxnLst/>
              <a:rect l="l" t="t" r="r" b="b"/>
              <a:pathLst>
                <a:path w="2436" h="3430" extrusionOk="0">
                  <a:moveTo>
                    <a:pt x="2436" y="1"/>
                  </a:moveTo>
                  <a:cubicBezTo>
                    <a:pt x="1750" y="1235"/>
                    <a:pt x="290" y="1412"/>
                    <a:pt x="290" y="1412"/>
                  </a:cubicBezTo>
                  <a:cubicBezTo>
                    <a:pt x="237" y="1789"/>
                    <a:pt x="181" y="2360"/>
                    <a:pt x="181" y="2360"/>
                  </a:cubicBezTo>
                  <a:cubicBezTo>
                    <a:pt x="181" y="2360"/>
                    <a:pt x="0" y="3136"/>
                    <a:pt x="418" y="3403"/>
                  </a:cubicBezTo>
                  <a:cubicBezTo>
                    <a:pt x="446" y="3421"/>
                    <a:pt x="479" y="3430"/>
                    <a:pt x="516" y="3430"/>
                  </a:cubicBezTo>
                  <a:cubicBezTo>
                    <a:pt x="1004" y="3430"/>
                    <a:pt x="2120" y="1890"/>
                    <a:pt x="2120" y="1890"/>
                  </a:cubicBezTo>
                  <a:cubicBezTo>
                    <a:pt x="2127" y="1657"/>
                    <a:pt x="2436" y="1"/>
                    <a:pt x="2436" y="1"/>
                  </a:cubicBezTo>
                  <a:close/>
                </a:path>
              </a:pathLst>
            </a:custGeom>
            <a:solidFill>
              <a:srgbClr val="E568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787;p50"/>
            <p:cNvSpPr/>
            <p:nvPr/>
          </p:nvSpPr>
          <p:spPr>
            <a:xfrm>
              <a:off x="7580832" y="3564294"/>
              <a:ext cx="248733" cy="245358"/>
            </a:xfrm>
            <a:custGeom>
              <a:avLst/>
              <a:gdLst/>
              <a:ahLst/>
              <a:cxnLst/>
              <a:rect l="l" t="t" r="r" b="b"/>
              <a:pathLst>
                <a:path w="5085" h="5016" extrusionOk="0">
                  <a:moveTo>
                    <a:pt x="1694" y="0"/>
                  </a:moveTo>
                  <a:cubicBezTo>
                    <a:pt x="911" y="0"/>
                    <a:pt x="243" y="447"/>
                    <a:pt x="305" y="1669"/>
                  </a:cubicBezTo>
                  <a:cubicBezTo>
                    <a:pt x="305" y="1669"/>
                    <a:pt x="0" y="4924"/>
                    <a:pt x="1788" y="5015"/>
                  </a:cubicBezTo>
                  <a:cubicBezTo>
                    <a:pt x="1799" y="5015"/>
                    <a:pt x="1810" y="5016"/>
                    <a:pt x="1821" y="5016"/>
                  </a:cubicBezTo>
                  <a:cubicBezTo>
                    <a:pt x="3128" y="5016"/>
                    <a:pt x="5085" y="1291"/>
                    <a:pt x="2789" y="253"/>
                  </a:cubicBezTo>
                  <a:cubicBezTo>
                    <a:pt x="2440" y="95"/>
                    <a:pt x="2055" y="0"/>
                    <a:pt x="1694" y="0"/>
                  </a:cubicBez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788;p50"/>
            <p:cNvSpPr/>
            <p:nvPr/>
          </p:nvSpPr>
          <p:spPr>
            <a:xfrm>
              <a:off x="7753009" y="3653268"/>
              <a:ext cx="43632" cy="56644"/>
            </a:xfrm>
            <a:custGeom>
              <a:avLst/>
              <a:gdLst/>
              <a:ahLst/>
              <a:cxnLst/>
              <a:rect l="l" t="t" r="r" b="b"/>
              <a:pathLst>
                <a:path w="892" h="1158" extrusionOk="0">
                  <a:moveTo>
                    <a:pt x="414" y="0"/>
                  </a:moveTo>
                  <a:cubicBezTo>
                    <a:pt x="190" y="0"/>
                    <a:pt x="52" y="395"/>
                    <a:pt x="52" y="395"/>
                  </a:cubicBezTo>
                  <a:cubicBezTo>
                    <a:pt x="0" y="512"/>
                    <a:pt x="40" y="1157"/>
                    <a:pt x="291" y="1157"/>
                  </a:cubicBezTo>
                  <a:cubicBezTo>
                    <a:pt x="332" y="1157"/>
                    <a:pt x="379" y="1140"/>
                    <a:pt x="433" y="1099"/>
                  </a:cubicBezTo>
                  <a:cubicBezTo>
                    <a:pt x="813" y="814"/>
                    <a:pt x="891" y="331"/>
                    <a:pt x="575" y="68"/>
                  </a:cubicBezTo>
                  <a:cubicBezTo>
                    <a:pt x="518" y="20"/>
                    <a:pt x="463" y="0"/>
                    <a:pt x="414" y="0"/>
                  </a:cubicBez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789;p50"/>
            <p:cNvSpPr/>
            <p:nvPr/>
          </p:nvSpPr>
          <p:spPr>
            <a:xfrm>
              <a:off x="7570707" y="3652534"/>
              <a:ext cx="43779" cy="56644"/>
            </a:xfrm>
            <a:custGeom>
              <a:avLst/>
              <a:gdLst/>
              <a:ahLst/>
              <a:cxnLst/>
              <a:rect l="l" t="t" r="r" b="b"/>
              <a:pathLst>
                <a:path w="895" h="1158" extrusionOk="0">
                  <a:moveTo>
                    <a:pt x="478" y="0"/>
                  </a:moveTo>
                  <a:cubicBezTo>
                    <a:pt x="428" y="0"/>
                    <a:pt x="374" y="20"/>
                    <a:pt x="317" y="68"/>
                  </a:cubicBezTo>
                  <a:cubicBezTo>
                    <a:pt x="0" y="332"/>
                    <a:pt x="83" y="813"/>
                    <a:pt x="459" y="1100"/>
                  </a:cubicBezTo>
                  <a:cubicBezTo>
                    <a:pt x="513" y="1140"/>
                    <a:pt x="561" y="1158"/>
                    <a:pt x="602" y="1158"/>
                  </a:cubicBezTo>
                  <a:cubicBezTo>
                    <a:pt x="855" y="1158"/>
                    <a:pt x="895" y="512"/>
                    <a:pt x="840" y="396"/>
                  </a:cubicBezTo>
                  <a:cubicBezTo>
                    <a:pt x="840" y="396"/>
                    <a:pt x="701" y="0"/>
                    <a:pt x="478" y="0"/>
                  </a:cubicBez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790;p50"/>
            <p:cNvSpPr/>
            <p:nvPr/>
          </p:nvSpPr>
          <p:spPr>
            <a:xfrm>
              <a:off x="7645985" y="3525603"/>
              <a:ext cx="134467" cy="155354"/>
            </a:xfrm>
            <a:custGeom>
              <a:avLst/>
              <a:gdLst/>
              <a:ahLst/>
              <a:cxnLst/>
              <a:rect l="l" t="t" r="r" b="b"/>
              <a:pathLst>
                <a:path w="2749" h="3176" extrusionOk="0">
                  <a:moveTo>
                    <a:pt x="605" y="0"/>
                  </a:moveTo>
                  <a:cubicBezTo>
                    <a:pt x="480" y="0"/>
                    <a:pt x="364" y="28"/>
                    <a:pt x="260" y="88"/>
                  </a:cubicBezTo>
                  <a:cubicBezTo>
                    <a:pt x="260" y="88"/>
                    <a:pt x="1" y="1101"/>
                    <a:pt x="558" y="1582"/>
                  </a:cubicBezTo>
                  <a:cubicBezTo>
                    <a:pt x="1118" y="2068"/>
                    <a:pt x="2391" y="1763"/>
                    <a:pt x="2338" y="3175"/>
                  </a:cubicBezTo>
                  <a:cubicBezTo>
                    <a:pt x="2338" y="3175"/>
                    <a:pt x="2749" y="3017"/>
                    <a:pt x="2496" y="1872"/>
                  </a:cubicBezTo>
                  <a:cubicBezTo>
                    <a:pt x="2278" y="903"/>
                    <a:pt x="1314" y="0"/>
                    <a:pt x="6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791;p50"/>
            <p:cNvSpPr/>
            <p:nvPr/>
          </p:nvSpPr>
          <p:spPr>
            <a:xfrm>
              <a:off x="7542532" y="3514597"/>
              <a:ext cx="173844" cy="155452"/>
            </a:xfrm>
            <a:custGeom>
              <a:avLst/>
              <a:gdLst/>
              <a:ahLst/>
              <a:cxnLst/>
              <a:rect l="l" t="t" r="r" b="b"/>
              <a:pathLst>
                <a:path w="3554" h="3178" extrusionOk="0">
                  <a:moveTo>
                    <a:pt x="2323" y="1"/>
                  </a:moveTo>
                  <a:cubicBezTo>
                    <a:pt x="2323" y="1"/>
                    <a:pt x="0" y="1153"/>
                    <a:pt x="1062" y="3178"/>
                  </a:cubicBezTo>
                  <a:cubicBezTo>
                    <a:pt x="1062" y="3178"/>
                    <a:pt x="1084" y="1748"/>
                    <a:pt x="2492" y="1187"/>
                  </a:cubicBezTo>
                  <a:cubicBezTo>
                    <a:pt x="3554" y="765"/>
                    <a:pt x="2323" y="1"/>
                    <a:pt x="23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792;p50"/>
            <p:cNvSpPr/>
            <p:nvPr/>
          </p:nvSpPr>
          <p:spPr>
            <a:xfrm>
              <a:off x="7302575" y="3974000"/>
              <a:ext cx="590015" cy="756422"/>
            </a:xfrm>
            <a:custGeom>
              <a:avLst/>
              <a:gdLst/>
              <a:ahLst/>
              <a:cxnLst/>
              <a:rect l="l" t="t" r="r" b="b"/>
              <a:pathLst>
                <a:path w="12234" h="15464" extrusionOk="0">
                  <a:moveTo>
                    <a:pt x="4349" y="1"/>
                  </a:moveTo>
                  <a:cubicBezTo>
                    <a:pt x="3701" y="1"/>
                    <a:pt x="2909" y="119"/>
                    <a:pt x="2278" y="757"/>
                  </a:cubicBezTo>
                  <a:cubicBezTo>
                    <a:pt x="1107" y="1935"/>
                    <a:pt x="0" y="3459"/>
                    <a:pt x="0" y="3459"/>
                  </a:cubicBezTo>
                  <a:lnTo>
                    <a:pt x="1563" y="4859"/>
                  </a:lnTo>
                  <a:lnTo>
                    <a:pt x="1563" y="4859"/>
                  </a:lnTo>
                  <a:cubicBezTo>
                    <a:pt x="1563" y="4859"/>
                    <a:pt x="1563" y="4859"/>
                    <a:pt x="1563" y="4859"/>
                  </a:cubicBezTo>
                  <a:cubicBezTo>
                    <a:pt x="1537" y="4859"/>
                    <a:pt x="705" y="6205"/>
                    <a:pt x="1446" y="8733"/>
                  </a:cubicBezTo>
                  <a:cubicBezTo>
                    <a:pt x="1962" y="10495"/>
                    <a:pt x="1623" y="15463"/>
                    <a:pt x="1623" y="15463"/>
                  </a:cubicBezTo>
                  <a:lnTo>
                    <a:pt x="12234" y="15463"/>
                  </a:lnTo>
                  <a:cubicBezTo>
                    <a:pt x="12234" y="15463"/>
                    <a:pt x="10882" y="8454"/>
                    <a:pt x="11120" y="7178"/>
                  </a:cubicBezTo>
                  <a:cubicBezTo>
                    <a:pt x="11356" y="5902"/>
                    <a:pt x="12004" y="2085"/>
                    <a:pt x="11507" y="888"/>
                  </a:cubicBezTo>
                  <a:cubicBezTo>
                    <a:pt x="11507" y="888"/>
                    <a:pt x="10461" y="467"/>
                    <a:pt x="9711" y="384"/>
                  </a:cubicBezTo>
                  <a:cubicBezTo>
                    <a:pt x="9711" y="384"/>
                    <a:pt x="8015" y="4850"/>
                    <a:pt x="6090" y="4850"/>
                  </a:cubicBezTo>
                  <a:cubicBezTo>
                    <a:pt x="5920" y="4850"/>
                    <a:pt x="5748" y="4815"/>
                    <a:pt x="5575" y="4739"/>
                  </a:cubicBezTo>
                  <a:cubicBezTo>
                    <a:pt x="3496" y="3817"/>
                    <a:pt x="5746" y="7"/>
                    <a:pt x="5518" y="7"/>
                  </a:cubicBezTo>
                  <a:cubicBezTo>
                    <a:pt x="5513" y="7"/>
                    <a:pt x="5507" y="8"/>
                    <a:pt x="5500" y="12"/>
                  </a:cubicBezTo>
                  <a:cubicBezTo>
                    <a:pt x="5453" y="34"/>
                    <a:pt x="5379" y="42"/>
                    <a:pt x="5284" y="42"/>
                  </a:cubicBezTo>
                  <a:cubicBezTo>
                    <a:pt x="5065" y="42"/>
                    <a:pt x="4732" y="1"/>
                    <a:pt x="434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793;p50"/>
            <p:cNvSpPr/>
            <p:nvPr/>
          </p:nvSpPr>
          <p:spPr>
            <a:xfrm>
              <a:off x="7790722" y="4001780"/>
              <a:ext cx="216547" cy="361678"/>
            </a:xfrm>
            <a:custGeom>
              <a:avLst/>
              <a:gdLst/>
              <a:ahLst/>
              <a:cxnLst/>
              <a:rect l="l" t="t" r="r" b="b"/>
              <a:pathLst>
                <a:path w="4427" h="7394" extrusionOk="0">
                  <a:moveTo>
                    <a:pt x="358" y="0"/>
                  </a:moveTo>
                  <a:lnTo>
                    <a:pt x="0" y="4751"/>
                  </a:lnTo>
                  <a:lnTo>
                    <a:pt x="881" y="7393"/>
                  </a:lnTo>
                  <a:cubicBezTo>
                    <a:pt x="1543" y="6644"/>
                    <a:pt x="4427" y="4766"/>
                    <a:pt x="4427" y="4766"/>
                  </a:cubicBezTo>
                  <a:cubicBezTo>
                    <a:pt x="3982" y="309"/>
                    <a:pt x="358" y="0"/>
                    <a:pt x="358" y="0"/>
                  </a:cubicBezTo>
                  <a:close/>
                </a:path>
              </a:pathLst>
            </a:custGeom>
            <a:solidFill>
              <a:srgbClr val="F6E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794;p50"/>
            <p:cNvSpPr/>
            <p:nvPr/>
          </p:nvSpPr>
          <p:spPr>
            <a:xfrm>
              <a:off x="7632730" y="4294922"/>
              <a:ext cx="170713" cy="90053"/>
            </a:xfrm>
            <a:custGeom>
              <a:avLst/>
              <a:gdLst/>
              <a:ahLst/>
              <a:cxnLst/>
              <a:rect l="l" t="t" r="r" b="b"/>
              <a:pathLst>
                <a:path w="3490" h="1841" extrusionOk="0">
                  <a:moveTo>
                    <a:pt x="3399" y="0"/>
                  </a:moveTo>
                  <a:cubicBezTo>
                    <a:pt x="3399" y="7"/>
                    <a:pt x="3321" y="831"/>
                    <a:pt x="2609" y="1340"/>
                  </a:cubicBezTo>
                  <a:cubicBezTo>
                    <a:pt x="2232" y="1613"/>
                    <a:pt x="1749" y="1749"/>
                    <a:pt x="1167" y="1749"/>
                  </a:cubicBezTo>
                  <a:cubicBezTo>
                    <a:pt x="819" y="1749"/>
                    <a:pt x="436" y="1701"/>
                    <a:pt x="20" y="1604"/>
                  </a:cubicBezTo>
                  <a:lnTo>
                    <a:pt x="1" y="1690"/>
                  </a:lnTo>
                  <a:cubicBezTo>
                    <a:pt x="426" y="1788"/>
                    <a:pt x="817" y="1840"/>
                    <a:pt x="1172" y="1840"/>
                  </a:cubicBezTo>
                  <a:cubicBezTo>
                    <a:pt x="1770" y="1840"/>
                    <a:pt x="2270" y="1698"/>
                    <a:pt x="2662" y="1415"/>
                  </a:cubicBezTo>
                  <a:cubicBezTo>
                    <a:pt x="3404" y="881"/>
                    <a:pt x="3486" y="41"/>
                    <a:pt x="3490" y="7"/>
                  </a:cubicBezTo>
                  <a:lnTo>
                    <a:pt x="3399"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795;p50"/>
            <p:cNvSpPr/>
            <p:nvPr/>
          </p:nvSpPr>
          <p:spPr>
            <a:xfrm>
              <a:off x="7742297" y="3756281"/>
              <a:ext cx="107906" cy="141609"/>
            </a:xfrm>
            <a:custGeom>
              <a:avLst/>
              <a:gdLst/>
              <a:ahLst/>
              <a:cxnLst/>
              <a:rect l="l" t="t" r="r" b="b"/>
              <a:pathLst>
                <a:path w="2206" h="2895" extrusionOk="0">
                  <a:moveTo>
                    <a:pt x="738" y="0"/>
                  </a:moveTo>
                  <a:cubicBezTo>
                    <a:pt x="667" y="0"/>
                    <a:pt x="698" y="97"/>
                    <a:pt x="780" y="186"/>
                  </a:cubicBezTo>
                  <a:cubicBezTo>
                    <a:pt x="923" y="353"/>
                    <a:pt x="1435" y="1056"/>
                    <a:pt x="1435" y="1056"/>
                  </a:cubicBezTo>
                  <a:cubicBezTo>
                    <a:pt x="1435" y="1056"/>
                    <a:pt x="561" y="44"/>
                    <a:pt x="320" y="9"/>
                  </a:cubicBezTo>
                  <a:cubicBezTo>
                    <a:pt x="317" y="9"/>
                    <a:pt x="314" y="9"/>
                    <a:pt x="312" y="9"/>
                  </a:cubicBezTo>
                  <a:cubicBezTo>
                    <a:pt x="98" y="9"/>
                    <a:pt x="1051" y="1391"/>
                    <a:pt x="1051" y="1391"/>
                  </a:cubicBezTo>
                  <a:cubicBezTo>
                    <a:pt x="1051" y="1391"/>
                    <a:pt x="327" y="364"/>
                    <a:pt x="166" y="364"/>
                  </a:cubicBezTo>
                  <a:cubicBezTo>
                    <a:pt x="158" y="364"/>
                    <a:pt x="152" y="366"/>
                    <a:pt x="147" y="371"/>
                  </a:cubicBezTo>
                  <a:cubicBezTo>
                    <a:pt x="0" y="503"/>
                    <a:pt x="681" y="2422"/>
                    <a:pt x="1397" y="2810"/>
                  </a:cubicBezTo>
                  <a:cubicBezTo>
                    <a:pt x="1506" y="2869"/>
                    <a:pt x="1601" y="2895"/>
                    <a:pt x="1684" y="2895"/>
                  </a:cubicBezTo>
                  <a:cubicBezTo>
                    <a:pt x="2142" y="2895"/>
                    <a:pt x="2205" y="2096"/>
                    <a:pt x="2055" y="1786"/>
                  </a:cubicBezTo>
                  <a:cubicBezTo>
                    <a:pt x="2055" y="1786"/>
                    <a:pt x="1736" y="732"/>
                    <a:pt x="1141" y="243"/>
                  </a:cubicBezTo>
                  <a:cubicBezTo>
                    <a:pt x="921" y="63"/>
                    <a:pt x="796" y="0"/>
                    <a:pt x="738" y="0"/>
                  </a:cubicBez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796;p50"/>
            <p:cNvSpPr/>
            <p:nvPr/>
          </p:nvSpPr>
          <p:spPr>
            <a:xfrm>
              <a:off x="7782602" y="3843641"/>
              <a:ext cx="109961" cy="144201"/>
            </a:xfrm>
            <a:custGeom>
              <a:avLst/>
              <a:gdLst/>
              <a:ahLst/>
              <a:cxnLst/>
              <a:rect l="l" t="t" r="r" b="b"/>
              <a:pathLst>
                <a:path w="2248" h="2948" extrusionOk="0">
                  <a:moveTo>
                    <a:pt x="1231" y="0"/>
                  </a:moveTo>
                  <a:lnTo>
                    <a:pt x="1" y="358"/>
                  </a:lnTo>
                  <a:cubicBezTo>
                    <a:pt x="1" y="358"/>
                    <a:pt x="746" y="2338"/>
                    <a:pt x="1070" y="2948"/>
                  </a:cubicBezTo>
                  <a:cubicBezTo>
                    <a:pt x="1070" y="2948"/>
                    <a:pt x="2015" y="2071"/>
                    <a:pt x="2248" y="1916"/>
                  </a:cubicBezTo>
                  <a:cubicBezTo>
                    <a:pt x="2248" y="1916"/>
                    <a:pt x="1495" y="652"/>
                    <a:pt x="1231" y="0"/>
                  </a:cubicBez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797;p50"/>
            <p:cNvSpPr/>
            <p:nvPr/>
          </p:nvSpPr>
          <p:spPr>
            <a:xfrm>
              <a:off x="7777466" y="3805880"/>
              <a:ext cx="35219" cy="19762"/>
            </a:xfrm>
            <a:custGeom>
              <a:avLst/>
              <a:gdLst/>
              <a:ahLst/>
              <a:cxnLst/>
              <a:rect l="l" t="t" r="r" b="b"/>
              <a:pathLst>
                <a:path w="720" h="404" extrusionOk="0">
                  <a:moveTo>
                    <a:pt x="711" y="1"/>
                  </a:moveTo>
                  <a:cubicBezTo>
                    <a:pt x="395" y="20"/>
                    <a:pt x="16" y="321"/>
                    <a:pt x="0" y="336"/>
                  </a:cubicBezTo>
                  <a:lnTo>
                    <a:pt x="56" y="404"/>
                  </a:lnTo>
                  <a:cubicBezTo>
                    <a:pt x="61" y="400"/>
                    <a:pt x="429" y="106"/>
                    <a:pt x="719" y="87"/>
                  </a:cubicBezTo>
                  <a:lnTo>
                    <a:pt x="711" y="1"/>
                  </a:lnTo>
                  <a:close/>
                </a:path>
              </a:pathLst>
            </a:custGeom>
            <a:solidFill>
              <a:srgbClr val="432E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798;p50"/>
            <p:cNvSpPr/>
            <p:nvPr/>
          </p:nvSpPr>
          <p:spPr>
            <a:xfrm>
              <a:off x="7356561" y="4284063"/>
              <a:ext cx="162104" cy="100178"/>
            </a:xfrm>
            <a:custGeom>
              <a:avLst/>
              <a:gdLst/>
              <a:ahLst/>
              <a:cxnLst/>
              <a:rect l="l" t="t" r="r" b="b"/>
              <a:pathLst>
                <a:path w="3314" h="2048" extrusionOk="0">
                  <a:moveTo>
                    <a:pt x="147" y="0"/>
                  </a:moveTo>
                  <a:lnTo>
                    <a:pt x="147" y="0"/>
                  </a:lnTo>
                  <a:cubicBezTo>
                    <a:pt x="1" y="726"/>
                    <a:pt x="117" y="1268"/>
                    <a:pt x="490" y="1614"/>
                  </a:cubicBezTo>
                  <a:cubicBezTo>
                    <a:pt x="852" y="1949"/>
                    <a:pt x="1405" y="2047"/>
                    <a:pt x="1924" y="2047"/>
                  </a:cubicBezTo>
                  <a:cubicBezTo>
                    <a:pt x="2624" y="2047"/>
                    <a:pt x="3268" y="1871"/>
                    <a:pt x="3313" y="1856"/>
                  </a:cubicBezTo>
                  <a:lnTo>
                    <a:pt x="3286" y="1772"/>
                  </a:lnTo>
                  <a:cubicBezTo>
                    <a:pt x="3276" y="1775"/>
                    <a:pt x="2624" y="1956"/>
                    <a:pt x="1921" y="1956"/>
                  </a:cubicBezTo>
                  <a:cubicBezTo>
                    <a:pt x="1419" y="1956"/>
                    <a:pt x="890" y="1864"/>
                    <a:pt x="550" y="1547"/>
                  </a:cubicBezTo>
                  <a:cubicBezTo>
                    <a:pt x="200" y="1227"/>
                    <a:pt x="95" y="711"/>
                    <a:pt x="237" y="19"/>
                  </a:cubicBezTo>
                  <a:lnTo>
                    <a:pt x="14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799;p50"/>
            <p:cNvSpPr/>
            <p:nvPr/>
          </p:nvSpPr>
          <p:spPr>
            <a:xfrm>
              <a:off x="7749096" y="4001780"/>
              <a:ext cx="207889" cy="728638"/>
            </a:xfrm>
            <a:custGeom>
              <a:avLst/>
              <a:gdLst/>
              <a:ahLst/>
              <a:cxnLst/>
              <a:rect l="l" t="t" r="r" b="b"/>
              <a:pathLst>
                <a:path w="4250" h="14896" extrusionOk="0">
                  <a:moveTo>
                    <a:pt x="1209" y="0"/>
                  </a:moveTo>
                  <a:cubicBezTo>
                    <a:pt x="1209" y="0"/>
                    <a:pt x="0" y="2504"/>
                    <a:pt x="181" y="5078"/>
                  </a:cubicBezTo>
                  <a:cubicBezTo>
                    <a:pt x="358" y="7653"/>
                    <a:pt x="1065" y="14895"/>
                    <a:pt x="1065" y="14895"/>
                  </a:cubicBezTo>
                  <a:lnTo>
                    <a:pt x="4250" y="14895"/>
                  </a:lnTo>
                  <a:cubicBezTo>
                    <a:pt x="4250" y="14895"/>
                    <a:pt x="3843" y="9652"/>
                    <a:pt x="3400" y="7713"/>
                  </a:cubicBezTo>
                  <a:cubicBezTo>
                    <a:pt x="2955" y="5771"/>
                    <a:pt x="3309" y="1322"/>
                    <a:pt x="3065" y="704"/>
                  </a:cubicBezTo>
                  <a:cubicBezTo>
                    <a:pt x="2820" y="87"/>
                    <a:pt x="1209" y="0"/>
                    <a:pt x="12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800;p50"/>
            <p:cNvSpPr/>
            <p:nvPr/>
          </p:nvSpPr>
          <p:spPr>
            <a:xfrm>
              <a:off x="7760982" y="3827060"/>
              <a:ext cx="406826" cy="592703"/>
            </a:xfrm>
            <a:custGeom>
              <a:avLst/>
              <a:gdLst/>
              <a:ahLst/>
              <a:cxnLst/>
              <a:rect l="l" t="t" r="r" b="b"/>
              <a:pathLst>
                <a:path w="8317" h="12117" extrusionOk="0">
                  <a:moveTo>
                    <a:pt x="1550" y="0"/>
                  </a:moveTo>
                  <a:lnTo>
                    <a:pt x="443" y="697"/>
                  </a:lnTo>
                  <a:cubicBezTo>
                    <a:pt x="3141" y="6017"/>
                    <a:pt x="0" y="12117"/>
                    <a:pt x="3373" y="12117"/>
                  </a:cubicBezTo>
                  <a:cubicBezTo>
                    <a:pt x="3575" y="12117"/>
                    <a:pt x="3800" y="12095"/>
                    <a:pt x="4052" y="12050"/>
                  </a:cubicBezTo>
                  <a:cubicBezTo>
                    <a:pt x="8317" y="11282"/>
                    <a:pt x="1550" y="0"/>
                    <a:pt x="1550" y="0"/>
                  </a:cubicBez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801;p50"/>
            <p:cNvSpPr/>
            <p:nvPr/>
          </p:nvSpPr>
          <p:spPr>
            <a:xfrm>
              <a:off x="7280695" y="3972774"/>
              <a:ext cx="227259" cy="757644"/>
            </a:xfrm>
            <a:custGeom>
              <a:avLst/>
              <a:gdLst/>
              <a:ahLst/>
              <a:cxnLst/>
              <a:rect l="l" t="t" r="r" b="b"/>
              <a:pathLst>
                <a:path w="4646" h="15489" extrusionOk="0">
                  <a:moveTo>
                    <a:pt x="4126" y="1"/>
                  </a:moveTo>
                  <a:cubicBezTo>
                    <a:pt x="3726" y="1"/>
                    <a:pt x="3164" y="68"/>
                    <a:pt x="2696" y="379"/>
                  </a:cubicBezTo>
                  <a:cubicBezTo>
                    <a:pt x="1872" y="928"/>
                    <a:pt x="1" y="3515"/>
                    <a:pt x="1" y="3515"/>
                  </a:cubicBezTo>
                  <a:lnTo>
                    <a:pt x="1717" y="5107"/>
                  </a:lnTo>
                  <a:cubicBezTo>
                    <a:pt x="1717" y="5107"/>
                    <a:pt x="1198" y="6232"/>
                    <a:pt x="1435" y="7259"/>
                  </a:cubicBezTo>
                  <a:cubicBezTo>
                    <a:pt x="1672" y="8287"/>
                    <a:pt x="2323" y="12932"/>
                    <a:pt x="2022" y="13557"/>
                  </a:cubicBezTo>
                  <a:cubicBezTo>
                    <a:pt x="1721" y="14182"/>
                    <a:pt x="1898" y="15488"/>
                    <a:pt x="1898" y="15488"/>
                  </a:cubicBezTo>
                  <a:lnTo>
                    <a:pt x="4213" y="15476"/>
                  </a:lnTo>
                  <a:cubicBezTo>
                    <a:pt x="4213" y="15476"/>
                    <a:pt x="3426" y="10132"/>
                    <a:pt x="3532" y="9138"/>
                  </a:cubicBezTo>
                  <a:cubicBezTo>
                    <a:pt x="3637" y="8140"/>
                    <a:pt x="4646" y="40"/>
                    <a:pt x="4646" y="40"/>
                  </a:cubicBezTo>
                  <a:cubicBezTo>
                    <a:pt x="4646" y="40"/>
                    <a:pt x="4434" y="1"/>
                    <a:pt x="412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802;p50"/>
            <p:cNvSpPr/>
            <p:nvPr/>
          </p:nvSpPr>
          <p:spPr>
            <a:xfrm>
              <a:off x="7057403" y="4143191"/>
              <a:ext cx="388532" cy="369308"/>
            </a:xfrm>
            <a:custGeom>
              <a:avLst/>
              <a:gdLst/>
              <a:ahLst/>
              <a:cxnLst/>
              <a:rect l="l" t="t" r="r" b="b"/>
              <a:pathLst>
                <a:path w="7943" h="7550" extrusionOk="0">
                  <a:moveTo>
                    <a:pt x="4840" y="0"/>
                  </a:moveTo>
                  <a:cubicBezTo>
                    <a:pt x="4840" y="0"/>
                    <a:pt x="0" y="4393"/>
                    <a:pt x="1468" y="6892"/>
                  </a:cubicBezTo>
                  <a:cubicBezTo>
                    <a:pt x="1743" y="7361"/>
                    <a:pt x="2159" y="7550"/>
                    <a:pt x="2651" y="7550"/>
                  </a:cubicBezTo>
                  <a:cubicBezTo>
                    <a:pt x="4665" y="7550"/>
                    <a:pt x="7942" y="4378"/>
                    <a:pt x="7942" y="4378"/>
                  </a:cubicBezTo>
                  <a:lnTo>
                    <a:pt x="7024" y="3482"/>
                  </a:lnTo>
                  <a:cubicBezTo>
                    <a:pt x="7024" y="3482"/>
                    <a:pt x="5138" y="4923"/>
                    <a:pt x="4359" y="5078"/>
                  </a:cubicBezTo>
                  <a:cubicBezTo>
                    <a:pt x="4341" y="5082"/>
                    <a:pt x="4325" y="5083"/>
                    <a:pt x="4311" y="5083"/>
                  </a:cubicBezTo>
                  <a:cubicBezTo>
                    <a:pt x="3756" y="5083"/>
                    <a:pt x="7269" y="2036"/>
                    <a:pt x="7269" y="2036"/>
                  </a:cubicBezTo>
                  <a:lnTo>
                    <a:pt x="4840" y="0"/>
                  </a:ln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803;p50"/>
            <p:cNvSpPr/>
            <p:nvPr/>
          </p:nvSpPr>
          <p:spPr>
            <a:xfrm>
              <a:off x="7366295" y="4265672"/>
              <a:ext cx="161713" cy="107173"/>
            </a:xfrm>
            <a:custGeom>
              <a:avLst/>
              <a:gdLst/>
              <a:ahLst/>
              <a:cxnLst/>
              <a:rect l="l" t="t" r="r" b="b"/>
              <a:pathLst>
                <a:path w="3306" h="2191" extrusionOk="0">
                  <a:moveTo>
                    <a:pt x="2591" y="1"/>
                  </a:moveTo>
                  <a:cubicBezTo>
                    <a:pt x="2513" y="1"/>
                    <a:pt x="2400" y="13"/>
                    <a:pt x="2241" y="44"/>
                  </a:cubicBezTo>
                  <a:cubicBezTo>
                    <a:pt x="1488" y="195"/>
                    <a:pt x="709" y="978"/>
                    <a:pt x="709" y="978"/>
                  </a:cubicBezTo>
                  <a:cubicBezTo>
                    <a:pt x="383" y="1214"/>
                    <a:pt x="1" y="2190"/>
                    <a:pt x="802" y="2190"/>
                  </a:cubicBezTo>
                  <a:cubicBezTo>
                    <a:pt x="805" y="2190"/>
                    <a:pt x="808" y="2190"/>
                    <a:pt x="811" y="2190"/>
                  </a:cubicBezTo>
                  <a:cubicBezTo>
                    <a:pt x="1624" y="2183"/>
                    <a:pt x="3129" y="809"/>
                    <a:pt x="3057" y="624"/>
                  </a:cubicBezTo>
                  <a:cubicBezTo>
                    <a:pt x="3052" y="610"/>
                    <a:pt x="3034" y="603"/>
                    <a:pt x="3006" y="603"/>
                  </a:cubicBezTo>
                  <a:cubicBezTo>
                    <a:pt x="2766" y="603"/>
                    <a:pt x="1786" y="1102"/>
                    <a:pt x="1786" y="1102"/>
                  </a:cubicBezTo>
                  <a:cubicBezTo>
                    <a:pt x="1786" y="1102"/>
                    <a:pt x="3306" y="308"/>
                    <a:pt x="3076" y="225"/>
                  </a:cubicBezTo>
                  <a:cubicBezTo>
                    <a:pt x="3058" y="218"/>
                    <a:pt x="3032" y="215"/>
                    <a:pt x="3001" y="215"/>
                  </a:cubicBezTo>
                  <a:cubicBezTo>
                    <a:pt x="2651" y="215"/>
                    <a:pt x="1601" y="624"/>
                    <a:pt x="1601" y="624"/>
                  </a:cubicBezTo>
                  <a:cubicBezTo>
                    <a:pt x="1601" y="624"/>
                    <a:pt x="2384" y="244"/>
                    <a:pt x="2587" y="165"/>
                  </a:cubicBezTo>
                  <a:cubicBezTo>
                    <a:pt x="2741" y="109"/>
                    <a:pt x="2821" y="1"/>
                    <a:pt x="2591" y="1"/>
                  </a:cubicBez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804;p50"/>
            <p:cNvSpPr/>
            <p:nvPr/>
          </p:nvSpPr>
          <p:spPr>
            <a:xfrm>
              <a:off x="7436633" y="4304460"/>
              <a:ext cx="19077" cy="40208"/>
            </a:xfrm>
            <a:custGeom>
              <a:avLst/>
              <a:gdLst/>
              <a:ahLst/>
              <a:cxnLst/>
              <a:rect l="l" t="t" r="r" b="b"/>
              <a:pathLst>
                <a:path w="390" h="822" extrusionOk="0">
                  <a:moveTo>
                    <a:pt x="68" y="0"/>
                  </a:moveTo>
                  <a:lnTo>
                    <a:pt x="1" y="61"/>
                  </a:lnTo>
                  <a:cubicBezTo>
                    <a:pt x="219" y="302"/>
                    <a:pt x="299" y="817"/>
                    <a:pt x="299" y="822"/>
                  </a:cubicBezTo>
                  <a:lnTo>
                    <a:pt x="389" y="810"/>
                  </a:lnTo>
                  <a:cubicBezTo>
                    <a:pt x="385" y="787"/>
                    <a:pt x="302" y="264"/>
                    <a:pt x="6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805;p50"/>
            <p:cNvSpPr/>
            <p:nvPr/>
          </p:nvSpPr>
          <p:spPr>
            <a:xfrm>
              <a:off x="7313125" y="4313461"/>
              <a:ext cx="132804" cy="130994"/>
            </a:xfrm>
            <a:custGeom>
              <a:avLst/>
              <a:gdLst/>
              <a:ahLst/>
              <a:cxnLst/>
              <a:rect l="l" t="t" r="r" b="b"/>
              <a:pathLst>
                <a:path w="2715" h="2678" extrusionOk="0">
                  <a:moveTo>
                    <a:pt x="1796" y="1"/>
                  </a:moveTo>
                  <a:cubicBezTo>
                    <a:pt x="1257" y="452"/>
                    <a:pt x="1" y="1213"/>
                    <a:pt x="1" y="1213"/>
                  </a:cubicBezTo>
                  <a:cubicBezTo>
                    <a:pt x="136" y="1461"/>
                    <a:pt x="554" y="2677"/>
                    <a:pt x="554" y="2677"/>
                  </a:cubicBezTo>
                  <a:cubicBezTo>
                    <a:pt x="1130" y="2290"/>
                    <a:pt x="2714" y="897"/>
                    <a:pt x="2714" y="897"/>
                  </a:cubicBezTo>
                  <a:lnTo>
                    <a:pt x="1796" y="1"/>
                  </a:lnTo>
                  <a:close/>
                </a:path>
              </a:pathLst>
            </a:custGeom>
            <a:solidFill>
              <a:srgbClr val="E995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806;p50"/>
            <p:cNvSpPr/>
            <p:nvPr/>
          </p:nvSpPr>
          <p:spPr>
            <a:xfrm>
              <a:off x="7337778" y="4181148"/>
              <a:ext cx="172768" cy="146745"/>
            </a:xfrm>
            <a:custGeom>
              <a:avLst/>
              <a:gdLst/>
              <a:ahLst/>
              <a:cxnLst/>
              <a:rect l="l" t="t" r="r" b="b"/>
              <a:pathLst>
                <a:path w="3532" h="3000" extrusionOk="0">
                  <a:moveTo>
                    <a:pt x="731" y="0"/>
                  </a:moveTo>
                  <a:lnTo>
                    <a:pt x="731" y="0"/>
                  </a:lnTo>
                  <a:cubicBezTo>
                    <a:pt x="1" y="1147"/>
                    <a:pt x="268" y="2999"/>
                    <a:pt x="268" y="2999"/>
                  </a:cubicBezTo>
                  <a:cubicBezTo>
                    <a:pt x="3531" y="1204"/>
                    <a:pt x="731" y="0"/>
                    <a:pt x="73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807;p50"/>
            <p:cNvSpPr/>
            <p:nvPr/>
          </p:nvSpPr>
          <p:spPr>
            <a:xfrm>
              <a:off x="7370159" y="4080385"/>
              <a:ext cx="77384" cy="128940"/>
            </a:xfrm>
            <a:custGeom>
              <a:avLst/>
              <a:gdLst/>
              <a:ahLst/>
              <a:cxnLst/>
              <a:rect l="l" t="t" r="r" b="b"/>
              <a:pathLst>
                <a:path w="1582" h="2636" extrusionOk="0">
                  <a:moveTo>
                    <a:pt x="871" y="0"/>
                  </a:moveTo>
                  <a:lnTo>
                    <a:pt x="781" y="5"/>
                  </a:lnTo>
                  <a:cubicBezTo>
                    <a:pt x="795" y="313"/>
                    <a:pt x="453" y="1299"/>
                    <a:pt x="227" y="1951"/>
                  </a:cubicBezTo>
                  <a:cubicBezTo>
                    <a:pt x="1" y="2606"/>
                    <a:pt x="1" y="2606"/>
                    <a:pt x="54" y="2628"/>
                  </a:cubicBezTo>
                  <a:cubicBezTo>
                    <a:pt x="62" y="2632"/>
                    <a:pt x="69" y="2636"/>
                    <a:pt x="72" y="2636"/>
                  </a:cubicBezTo>
                  <a:cubicBezTo>
                    <a:pt x="103" y="2636"/>
                    <a:pt x="126" y="2602"/>
                    <a:pt x="136" y="2580"/>
                  </a:cubicBezTo>
                  <a:cubicBezTo>
                    <a:pt x="348" y="2241"/>
                    <a:pt x="1571" y="682"/>
                    <a:pt x="1582" y="663"/>
                  </a:cubicBezTo>
                  <a:lnTo>
                    <a:pt x="1514" y="610"/>
                  </a:lnTo>
                  <a:cubicBezTo>
                    <a:pt x="1469" y="667"/>
                    <a:pt x="551" y="1830"/>
                    <a:pt x="182" y="2354"/>
                  </a:cubicBezTo>
                  <a:cubicBezTo>
                    <a:pt x="220" y="2248"/>
                    <a:pt x="265" y="2116"/>
                    <a:pt x="310" y="1981"/>
                  </a:cubicBezTo>
                  <a:cubicBezTo>
                    <a:pt x="539" y="1322"/>
                    <a:pt x="885" y="325"/>
                    <a:pt x="8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808;p50"/>
            <p:cNvSpPr/>
            <p:nvPr/>
          </p:nvSpPr>
          <p:spPr>
            <a:xfrm>
              <a:off x="7507901" y="4682272"/>
              <a:ext cx="269032" cy="28566"/>
            </a:xfrm>
            <a:custGeom>
              <a:avLst/>
              <a:gdLst/>
              <a:ahLst/>
              <a:cxnLst/>
              <a:rect l="l" t="t" r="r" b="b"/>
              <a:pathLst>
                <a:path w="5500" h="584" extrusionOk="0">
                  <a:moveTo>
                    <a:pt x="3719" y="1"/>
                  </a:moveTo>
                  <a:cubicBezTo>
                    <a:pt x="2147" y="1"/>
                    <a:pt x="33" y="4"/>
                    <a:pt x="1" y="4"/>
                  </a:cubicBezTo>
                  <a:lnTo>
                    <a:pt x="1" y="94"/>
                  </a:lnTo>
                  <a:cubicBezTo>
                    <a:pt x="33" y="94"/>
                    <a:pt x="2147" y="89"/>
                    <a:pt x="3718" y="89"/>
                  </a:cubicBezTo>
                  <a:cubicBezTo>
                    <a:pt x="4503" y="89"/>
                    <a:pt x="5152" y="90"/>
                    <a:pt x="5338" y="94"/>
                  </a:cubicBezTo>
                  <a:cubicBezTo>
                    <a:pt x="5364" y="94"/>
                    <a:pt x="5383" y="99"/>
                    <a:pt x="5391" y="99"/>
                  </a:cubicBezTo>
                  <a:cubicBezTo>
                    <a:pt x="5271" y="218"/>
                    <a:pt x="4420" y="495"/>
                    <a:pt x="3050" y="495"/>
                  </a:cubicBezTo>
                  <a:cubicBezTo>
                    <a:pt x="2523" y="495"/>
                    <a:pt x="1919" y="454"/>
                    <a:pt x="1250" y="347"/>
                  </a:cubicBezTo>
                  <a:lnTo>
                    <a:pt x="1239" y="433"/>
                  </a:lnTo>
                  <a:cubicBezTo>
                    <a:pt x="1913" y="542"/>
                    <a:pt x="2523" y="584"/>
                    <a:pt x="3057" y="584"/>
                  </a:cubicBezTo>
                  <a:cubicBezTo>
                    <a:pt x="4483" y="584"/>
                    <a:pt x="5369" y="287"/>
                    <a:pt x="5477" y="139"/>
                  </a:cubicBezTo>
                  <a:cubicBezTo>
                    <a:pt x="5500" y="102"/>
                    <a:pt x="5492" y="72"/>
                    <a:pt x="5489" y="61"/>
                  </a:cubicBezTo>
                  <a:cubicBezTo>
                    <a:pt x="5470" y="23"/>
                    <a:pt x="5425" y="8"/>
                    <a:pt x="5341" y="4"/>
                  </a:cubicBezTo>
                  <a:cubicBezTo>
                    <a:pt x="5155" y="1"/>
                    <a:pt x="4505" y="1"/>
                    <a:pt x="37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809;p50"/>
            <p:cNvSpPr/>
            <p:nvPr/>
          </p:nvSpPr>
          <p:spPr>
            <a:xfrm>
              <a:off x="7812440" y="4673223"/>
              <a:ext cx="141071" cy="25631"/>
            </a:xfrm>
            <a:custGeom>
              <a:avLst/>
              <a:gdLst/>
              <a:ahLst/>
              <a:cxnLst/>
              <a:rect l="l" t="t" r="r" b="b"/>
              <a:pathLst>
                <a:path w="2884" h="524" extrusionOk="0">
                  <a:moveTo>
                    <a:pt x="2842" y="1"/>
                  </a:moveTo>
                  <a:cubicBezTo>
                    <a:pt x="2093" y="378"/>
                    <a:pt x="19" y="434"/>
                    <a:pt x="1" y="434"/>
                  </a:cubicBezTo>
                  <a:lnTo>
                    <a:pt x="1" y="524"/>
                  </a:lnTo>
                  <a:cubicBezTo>
                    <a:pt x="87" y="520"/>
                    <a:pt x="2116" y="468"/>
                    <a:pt x="2883" y="80"/>
                  </a:cubicBezTo>
                  <a:lnTo>
                    <a:pt x="284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810;p50"/>
            <p:cNvSpPr/>
            <p:nvPr/>
          </p:nvSpPr>
          <p:spPr>
            <a:xfrm>
              <a:off x="7486183" y="3749188"/>
              <a:ext cx="102232" cy="209014"/>
            </a:xfrm>
            <a:custGeom>
              <a:avLst/>
              <a:gdLst/>
              <a:ahLst/>
              <a:cxnLst/>
              <a:rect l="l" t="t" r="r" b="b"/>
              <a:pathLst>
                <a:path w="2090" h="4273" extrusionOk="0">
                  <a:moveTo>
                    <a:pt x="2022" y="1"/>
                  </a:moveTo>
                  <a:cubicBezTo>
                    <a:pt x="1197" y="1058"/>
                    <a:pt x="1303" y="1521"/>
                    <a:pt x="1449" y="2161"/>
                  </a:cubicBezTo>
                  <a:cubicBezTo>
                    <a:pt x="1506" y="2409"/>
                    <a:pt x="1570" y="2688"/>
                    <a:pt x="1585" y="3041"/>
                  </a:cubicBezTo>
                  <a:cubicBezTo>
                    <a:pt x="1600" y="3339"/>
                    <a:pt x="1510" y="3580"/>
                    <a:pt x="1329" y="3764"/>
                  </a:cubicBezTo>
                  <a:cubicBezTo>
                    <a:pt x="937" y="4160"/>
                    <a:pt x="211" y="4183"/>
                    <a:pt x="40" y="4183"/>
                  </a:cubicBezTo>
                  <a:cubicBezTo>
                    <a:pt x="18" y="4183"/>
                    <a:pt x="5" y="4182"/>
                    <a:pt x="4" y="4182"/>
                  </a:cubicBezTo>
                  <a:lnTo>
                    <a:pt x="0" y="4273"/>
                  </a:lnTo>
                  <a:lnTo>
                    <a:pt x="54" y="4273"/>
                  </a:lnTo>
                  <a:cubicBezTo>
                    <a:pt x="257" y="4273"/>
                    <a:pt x="980" y="4242"/>
                    <a:pt x="1390" y="3828"/>
                  </a:cubicBezTo>
                  <a:cubicBezTo>
                    <a:pt x="1593" y="3625"/>
                    <a:pt x="1691" y="3358"/>
                    <a:pt x="1675" y="3038"/>
                  </a:cubicBezTo>
                  <a:cubicBezTo>
                    <a:pt x="1661" y="2676"/>
                    <a:pt x="1593" y="2395"/>
                    <a:pt x="1536" y="2142"/>
                  </a:cubicBezTo>
                  <a:cubicBezTo>
                    <a:pt x="1397" y="1525"/>
                    <a:pt x="1296" y="1077"/>
                    <a:pt x="2090" y="57"/>
                  </a:cubicBezTo>
                  <a:lnTo>
                    <a:pt x="202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811;p50"/>
            <p:cNvSpPr/>
            <p:nvPr/>
          </p:nvSpPr>
          <p:spPr>
            <a:xfrm>
              <a:off x="7566109" y="3786559"/>
              <a:ext cx="53611" cy="162398"/>
            </a:xfrm>
            <a:custGeom>
              <a:avLst/>
              <a:gdLst/>
              <a:ahLst/>
              <a:cxnLst/>
              <a:rect l="l" t="t" r="r" b="b"/>
              <a:pathLst>
                <a:path w="1096" h="3320" extrusionOk="0">
                  <a:moveTo>
                    <a:pt x="1020" y="0"/>
                  </a:moveTo>
                  <a:cubicBezTo>
                    <a:pt x="1001" y="31"/>
                    <a:pt x="561" y="768"/>
                    <a:pt x="911" y="1829"/>
                  </a:cubicBezTo>
                  <a:cubicBezTo>
                    <a:pt x="1001" y="2093"/>
                    <a:pt x="986" y="2338"/>
                    <a:pt x="877" y="2560"/>
                  </a:cubicBezTo>
                  <a:cubicBezTo>
                    <a:pt x="633" y="3031"/>
                    <a:pt x="8" y="3234"/>
                    <a:pt x="0" y="3234"/>
                  </a:cubicBezTo>
                  <a:lnTo>
                    <a:pt x="27" y="3320"/>
                  </a:lnTo>
                  <a:cubicBezTo>
                    <a:pt x="57" y="3313"/>
                    <a:pt x="696" y="3106"/>
                    <a:pt x="956" y="2602"/>
                  </a:cubicBezTo>
                  <a:cubicBezTo>
                    <a:pt x="1076" y="2361"/>
                    <a:pt x="1092" y="2090"/>
                    <a:pt x="998" y="1803"/>
                  </a:cubicBezTo>
                  <a:cubicBezTo>
                    <a:pt x="659" y="783"/>
                    <a:pt x="1092" y="53"/>
                    <a:pt x="1095" y="45"/>
                  </a:cubicBezTo>
                  <a:lnTo>
                    <a:pt x="102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812;p50"/>
            <p:cNvSpPr/>
            <p:nvPr/>
          </p:nvSpPr>
          <p:spPr>
            <a:xfrm>
              <a:off x="7689617" y="3551869"/>
              <a:ext cx="73862" cy="87460"/>
            </a:xfrm>
            <a:custGeom>
              <a:avLst/>
              <a:gdLst/>
              <a:ahLst/>
              <a:cxnLst/>
              <a:rect l="l" t="t" r="r" b="b"/>
              <a:pathLst>
                <a:path w="1510" h="1788" extrusionOk="0">
                  <a:moveTo>
                    <a:pt x="73" y="1"/>
                  </a:moveTo>
                  <a:cubicBezTo>
                    <a:pt x="31" y="1"/>
                    <a:pt x="5" y="3"/>
                    <a:pt x="0" y="3"/>
                  </a:cubicBezTo>
                  <a:lnTo>
                    <a:pt x="12" y="93"/>
                  </a:lnTo>
                  <a:cubicBezTo>
                    <a:pt x="13" y="93"/>
                    <a:pt x="35" y="91"/>
                    <a:pt x="73" y="91"/>
                  </a:cubicBezTo>
                  <a:cubicBezTo>
                    <a:pt x="207" y="91"/>
                    <a:pt x="541" y="119"/>
                    <a:pt x="841" y="368"/>
                  </a:cubicBezTo>
                  <a:cubicBezTo>
                    <a:pt x="1183" y="651"/>
                    <a:pt x="1378" y="1129"/>
                    <a:pt x="1423" y="1787"/>
                  </a:cubicBezTo>
                  <a:lnTo>
                    <a:pt x="1510" y="1780"/>
                  </a:lnTo>
                  <a:cubicBezTo>
                    <a:pt x="1465" y="1094"/>
                    <a:pt x="1258" y="597"/>
                    <a:pt x="897" y="297"/>
                  </a:cubicBezTo>
                  <a:cubicBezTo>
                    <a:pt x="575" y="30"/>
                    <a:pt x="222" y="1"/>
                    <a:pt x="7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813;p50"/>
            <p:cNvSpPr/>
            <p:nvPr/>
          </p:nvSpPr>
          <p:spPr>
            <a:xfrm>
              <a:off x="7580832" y="3549815"/>
              <a:ext cx="83400" cy="89661"/>
            </a:xfrm>
            <a:custGeom>
              <a:avLst/>
              <a:gdLst/>
              <a:ahLst/>
              <a:cxnLst/>
              <a:rect l="l" t="t" r="r" b="b"/>
              <a:pathLst>
                <a:path w="1705" h="1833" extrusionOk="0">
                  <a:moveTo>
                    <a:pt x="1404" y="1"/>
                  </a:moveTo>
                  <a:cubicBezTo>
                    <a:pt x="1249" y="1"/>
                    <a:pt x="1050" y="33"/>
                    <a:pt x="847" y="154"/>
                  </a:cubicBezTo>
                  <a:cubicBezTo>
                    <a:pt x="414" y="414"/>
                    <a:pt x="129" y="975"/>
                    <a:pt x="0" y="1818"/>
                  </a:cubicBezTo>
                  <a:lnTo>
                    <a:pt x="91" y="1833"/>
                  </a:lnTo>
                  <a:cubicBezTo>
                    <a:pt x="214" y="1016"/>
                    <a:pt x="482" y="478"/>
                    <a:pt x="892" y="233"/>
                  </a:cubicBezTo>
                  <a:cubicBezTo>
                    <a:pt x="1077" y="121"/>
                    <a:pt x="1262" y="91"/>
                    <a:pt x="1405" y="91"/>
                  </a:cubicBezTo>
                  <a:cubicBezTo>
                    <a:pt x="1565" y="91"/>
                    <a:pt x="1673" y="128"/>
                    <a:pt x="1675" y="128"/>
                  </a:cubicBezTo>
                  <a:lnTo>
                    <a:pt x="1705" y="45"/>
                  </a:lnTo>
                  <a:cubicBezTo>
                    <a:pt x="1695" y="41"/>
                    <a:pt x="1577" y="1"/>
                    <a:pt x="14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814;p50"/>
            <p:cNvSpPr/>
            <p:nvPr/>
          </p:nvSpPr>
          <p:spPr>
            <a:xfrm>
              <a:off x="7693481" y="3531521"/>
              <a:ext cx="126739" cy="225987"/>
            </a:xfrm>
            <a:custGeom>
              <a:avLst/>
              <a:gdLst/>
              <a:ahLst/>
              <a:cxnLst/>
              <a:rect l="l" t="t" r="r" b="b"/>
              <a:pathLst>
                <a:path w="2591" h="4620" extrusionOk="0">
                  <a:moveTo>
                    <a:pt x="259" y="1"/>
                  </a:moveTo>
                  <a:cubicBezTo>
                    <a:pt x="108" y="1"/>
                    <a:pt x="10" y="12"/>
                    <a:pt x="1" y="12"/>
                  </a:cubicBezTo>
                  <a:lnTo>
                    <a:pt x="12" y="103"/>
                  </a:lnTo>
                  <a:cubicBezTo>
                    <a:pt x="16" y="102"/>
                    <a:pt x="107" y="91"/>
                    <a:pt x="248" y="91"/>
                  </a:cubicBezTo>
                  <a:cubicBezTo>
                    <a:pt x="736" y="91"/>
                    <a:pt x="1832" y="221"/>
                    <a:pt x="2082" y="1341"/>
                  </a:cubicBezTo>
                  <a:cubicBezTo>
                    <a:pt x="2233" y="2015"/>
                    <a:pt x="2237" y="2594"/>
                    <a:pt x="2237" y="3103"/>
                  </a:cubicBezTo>
                  <a:cubicBezTo>
                    <a:pt x="2240" y="3728"/>
                    <a:pt x="2244" y="4217"/>
                    <a:pt x="2515" y="4620"/>
                  </a:cubicBezTo>
                  <a:lnTo>
                    <a:pt x="2591" y="4571"/>
                  </a:lnTo>
                  <a:cubicBezTo>
                    <a:pt x="2334" y="4191"/>
                    <a:pt x="2331" y="3709"/>
                    <a:pt x="2327" y="3103"/>
                  </a:cubicBezTo>
                  <a:cubicBezTo>
                    <a:pt x="2323" y="2587"/>
                    <a:pt x="2323" y="2007"/>
                    <a:pt x="2169" y="1322"/>
                  </a:cubicBezTo>
                  <a:cubicBezTo>
                    <a:pt x="2026" y="690"/>
                    <a:pt x="1608" y="265"/>
                    <a:pt x="953" y="87"/>
                  </a:cubicBezTo>
                  <a:cubicBezTo>
                    <a:pt x="687" y="17"/>
                    <a:pt x="437" y="1"/>
                    <a:pt x="25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815;p50"/>
            <p:cNvSpPr/>
            <p:nvPr/>
          </p:nvSpPr>
          <p:spPr>
            <a:xfrm>
              <a:off x="7759955" y="3853229"/>
              <a:ext cx="32431" cy="122483"/>
            </a:xfrm>
            <a:custGeom>
              <a:avLst/>
              <a:gdLst/>
              <a:ahLst/>
              <a:cxnLst/>
              <a:rect l="l" t="t" r="r" b="b"/>
              <a:pathLst>
                <a:path w="663" h="2504" extrusionOk="0">
                  <a:moveTo>
                    <a:pt x="38" y="0"/>
                  </a:moveTo>
                  <a:cubicBezTo>
                    <a:pt x="38" y="79"/>
                    <a:pt x="1" y="1905"/>
                    <a:pt x="599" y="2503"/>
                  </a:cubicBezTo>
                  <a:lnTo>
                    <a:pt x="663" y="2439"/>
                  </a:lnTo>
                  <a:cubicBezTo>
                    <a:pt x="91" y="1871"/>
                    <a:pt x="129" y="23"/>
                    <a:pt x="129" y="4"/>
                  </a:cubicBezTo>
                  <a:lnTo>
                    <a:pt x="3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816;p50"/>
            <p:cNvSpPr/>
            <p:nvPr/>
          </p:nvSpPr>
          <p:spPr>
            <a:xfrm>
              <a:off x="7845359" y="3814000"/>
              <a:ext cx="128940" cy="212878"/>
            </a:xfrm>
            <a:custGeom>
              <a:avLst/>
              <a:gdLst/>
              <a:ahLst/>
              <a:cxnLst/>
              <a:rect l="l" t="t" r="r" b="b"/>
              <a:pathLst>
                <a:path w="2636" h="4352" extrusionOk="0">
                  <a:moveTo>
                    <a:pt x="35" y="0"/>
                  </a:moveTo>
                  <a:lnTo>
                    <a:pt x="1" y="83"/>
                  </a:lnTo>
                  <a:cubicBezTo>
                    <a:pt x="5" y="83"/>
                    <a:pt x="400" y="252"/>
                    <a:pt x="739" y="1197"/>
                  </a:cubicBezTo>
                  <a:cubicBezTo>
                    <a:pt x="1236" y="2594"/>
                    <a:pt x="1902" y="4212"/>
                    <a:pt x="2621" y="4352"/>
                  </a:cubicBezTo>
                  <a:lnTo>
                    <a:pt x="2636" y="4265"/>
                  </a:lnTo>
                  <a:cubicBezTo>
                    <a:pt x="1880" y="4114"/>
                    <a:pt x="1112" y="1973"/>
                    <a:pt x="822" y="1167"/>
                  </a:cubicBezTo>
                  <a:cubicBezTo>
                    <a:pt x="468" y="177"/>
                    <a:pt x="54" y="4"/>
                    <a:pt x="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81256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srcRect/>
          <a:stretch>
            <a:fillRect/>
          </a:stretch>
        </p:blipFill>
        <p:spPr bwMode="auto">
          <a:xfrm>
            <a:off x="1" y="0"/>
            <a:ext cx="12025198" cy="6813550"/>
          </a:xfrm>
          <a:prstGeom prst="rect">
            <a:avLst/>
          </a:prstGeom>
          <a:noFill/>
          <a:ln w="9525">
            <a:noFill/>
            <a:miter lim="800000"/>
            <a:headEnd/>
            <a:tailEnd/>
          </a:ln>
        </p:spPr>
      </p:pic>
      <p:grpSp>
        <p:nvGrpSpPr>
          <p:cNvPr id="4" name="Google Shape;1886;p50"/>
          <p:cNvGrpSpPr/>
          <p:nvPr/>
        </p:nvGrpSpPr>
        <p:grpSpPr>
          <a:xfrm>
            <a:off x="0" y="4692293"/>
            <a:ext cx="2232593" cy="1989123"/>
            <a:chOff x="3673787" y="1149400"/>
            <a:chExt cx="1674445" cy="1491842"/>
          </a:xfrm>
        </p:grpSpPr>
        <p:sp>
          <p:nvSpPr>
            <p:cNvPr id="5" name="Google Shape;1887;p50"/>
            <p:cNvSpPr/>
            <p:nvPr/>
          </p:nvSpPr>
          <p:spPr>
            <a:xfrm>
              <a:off x="4380947" y="1245466"/>
              <a:ext cx="422182" cy="499321"/>
            </a:xfrm>
            <a:custGeom>
              <a:avLst/>
              <a:gdLst/>
              <a:ahLst/>
              <a:cxnLst/>
              <a:rect l="l" t="t" r="r" b="b"/>
              <a:pathLst>
                <a:path w="11778" h="13930" extrusionOk="0">
                  <a:moveTo>
                    <a:pt x="1595" y="0"/>
                  </a:moveTo>
                  <a:cubicBezTo>
                    <a:pt x="885" y="0"/>
                    <a:pt x="941" y="378"/>
                    <a:pt x="941" y="378"/>
                  </a:cubicBezTo>
                  <a:cubicBezTo>
                    <a:pt x="941" y="378"/>
                    <a:pt x="1957" y="487"/>
                    <a:pt x="2240" y="781"/>
                  </a:cubicBezTo>
                  <a:cubicBezTo>
                    <a:pt x="2688" y="1248"/>
                    <a:pt x="0" y="9555"/>
                    <a:pt x="1822" y="12660"/>
                  </a:cubicBezTo>
                  <a:cubicBezTo>
                    <a:pt x="2363" y="13580"/>
                    <a:pt x="3634" y="13929"/>
                    <a:pt x="5058" y="13929"/>
                  </a:cubicBezTo>
                  <a:cubicBezTo>
                    <a:pt x="7400" y="13929"/>
                    <a:pt x="10157" y="12987"/>
                    <a:pt x="10777" y="12088"/>
                  </a:cubicBezTo>
                  <a:cubicBezTo>
                    <a:pt x="11778" y="10643"/>
                    <a:pt x="11274" y="7379"/>
                    <a:pt x="9610" y="7161"/>
                  </a:cubicBezTo>
                  <a:cubicBezTo>
                    <a:pt x="9571" y="7156"/>
                    <a:pt x="9531" y="7154"/>
                    <a:pt x="9490" y="7154"/>
                  </a:cubicBezTo>
                  <a:cubicBezTo>
                    <a:pt x="8887" y="7154"/>
                    <a:pt x="8032" y="7683"/>
                    <a:pt x="7186" y="8215"/>
                  </a:cubicBezTo>
                  <a:cubicBezTo>
                    <a:pt x="6339" y="8744"/>
                    <a:pt x="5498" y="9274"/>
                    <a:pt x="4919" y="9274"/>
                  </a:cubicBezTo>
                  <a:cubicBezTo>
                    <a:pt x="4428" y="9274"/>
                    <a:pt x="4125" y="8893"/>
                    <a:pt x="4167" y="7808"/>
                  </a:cubicBezTo>
                  <a:cubicBezTo>
                    <a:pt x="4310" y="4086"/>
                    <a:pt x="3768" y="382"/>
                    <a:pt x="2255" y="77"/>
                  </a:cubicBezTo>
                  <a:cubicBezTo>
                    <a:pt x="1983" y="22"/>
                    <a:pt x="1766" y="0"/>
                    <a:pt x="1595" y="0"/>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888;p50"/>
            <p:cNvSpPr/>
            <p:nvPr/>
          </p:nvSpPr>
          <p:spPr>
            <a:xfrm>
              <a:off x="4429768" y="2016464"/>
              <a:ext cx="751490" cy="624778"/>
            </a:xfrm>
            <a:custGeom>
              <a:avLst/>
              <a:gdLst/>
              <a:ahLst/>
              <a:cxnLst/>
              <a:rect l="l" t="t" r="r" b="b"/>
              <a:pathLst>
                <a:path w="20965" h="17430" extrusionOk="0">
                  <a:moveTo>
                    <a:pt x="20398" y="14773"/>
                  </a:moveTo>
                  <a:cubicBezTo>
                    <a:pt x="20385" y="14780"/>
                    <a:pt x="20374" y="14790"/>
                    <a:pt x="20364" y="14805"/>
                  </a:cubicBezTo>
                  <a:cubicBezTo>
                    <a:pt x="20354" y="14821"/>
                    <a:pt x="20350" y="14828"/>
                    <a:pt x="20352" y="14828"/>
                  </a:cubicBezTo>
                  <a:cubicBezTo>
                    <a:pt x="20355" y="14828"/>
                    <a:pt x="20372" y="14808"/>
                    <a:pt x="20398" y="14773"/>
                  </a:cubicBezTo>
                  <a:close/>
                  <a:moveTo>
                    <a:pt x="5560" y="0"/>
                  </a:moveTo>
                  <a:cubicBezTo>
                    <a:pt x="5560" y="0"/>
                    <a:pt x="1" y="2997"/>
                    <a:pt x="1" y="8451"/>
                  </a:cubicBezTo>
                  <a:cubicBezTo>
                    <a:pt x="1" y="11789"/>
                    <a:pt x="5662" y="15012"/>
                    <a:pt x="6343" y="15929"/>
                  </a:cubicBezTo>
                  <a:cubicBezTo>
                    <a:pt x="6951" y="16754"/>
                    <a:pt x="5560" y="17429"/>
                    <a:pt x="5851" y="17429"/>
                  </a:cubicBezTo>
                  <a:cubicBezTo>
                    <a:pt x="5885" y="17429"/>
                    <a:pt x="5940" y="17421"/>
                    <a:pt x="6023" y="17402"/>
                  </a:cubicBezTo>
                  <a:cubicBezTo>
                    <a:pt x="8692" y="16810"/>
                    <a:pt x="4005" y="11928"/>
                    <a:pt x="4344" y="8469"/>
                  </a:cubicBezTo>
                  <a:cubicBezTo>
                    <a:pt x="4620" y="5684"/>
                    <a:pt x="8605" y="3497"/>
                    <a:pt x="8605" y="3497"/>
                  </a:cubicBezTo>
                  <a:cubicBezTo>
                    <a:pt x="8605" y="3497"/>
                    <a:pt x="8951" y="8101"/>
                    <a:pt x="10130" y="9990"/>
                  </a:cubicBezTo>
                  <a:cubicBezTo>
                    <a:pt x="11304" y="11880"/>
                    <a:pt x="19611" y="13197"/>
                    <a:pt x="20364" y="13581"/>
                  </a:cubicBezTo>
                  <a:cubicBezTo>
                    <a:pt x="20948" y="13880"/>
                    <a:pt x="20544" y="14572"/>
                    <a:pt x="20398" y="14773"/>
                  </a:cubicBezTo>
                  <a:lnTo>
                    <a:pt x="20398" y="14773"/>
                  </a:lnTo>
                  <a:cubicBezTo>
                    <a:pt x="20426" y="14757"/>
                    <a:pt x="20460" y="14755"/>
                    <a:pt x="20499" y="14755"/>
                  </a:cubicBezTo>
                  <a:cubicBezTo>
                    <a:pt x="20519" y="14755"/>
                    <a:pt x="20540" y="14755"/>
                    <a:pt x="20561" y="14755"/>
                  </a:cubicBezTo>
                  <a:cubicBezTo>
                    <a:pt x="20745" y="14755"/>
                    <a:pt x="20965" y="14704"/>
                    <a:pt x="20895" y="13721"/>
                  </a:cubicBezTo>
                  <a:cubicBezTo>
                    <a:pt x="20797" y="12298"/>
                    <a:pt x="15648" y="9904"/>
                    <a:pt x="14455" y="8011"/>
                  </a:cubicBezTo>
                  <a:cubicBezTo>
                    <a:pt x="13261" y="6114"/>
                    <a:pt x="14692" y="1616"/>
                    <a:pt x="14692" y="1616"/>
                  </a:cubicBezTo>
                  <a:cubicBezTo>
                    <a:pt x="13585" y="143"/>
                    <a:pt x="5560" y="0"/>
                    <a:pt x="5560" y="0"/>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889;p50"/>
            <p:cNvSpPr/>
            <p:nvPr/>
          </p:nvSpPr>
          <p:spPr>
            <a:xfrm>
              <a:off x="4835934" y="1368129"/>
              <a:ext cx="120511" cy="155209"/>
            </a:xfrm>
            <a:custGeom>
              <a:avLst/>
              <a:gdLst/>
              <a:ahLst/>
              <a:cxnLst/>
              <a:rect l="l" t="t" r="r" b="b"/>
              <a:pathLst>
                <a:path w="3362" h="4330" extrusionOk="0">
                  <a:moveTo>
                    <a:pt x="4" y="3508"/>
                  </a:moveTo>
                  <a:cubicBezTo>
                    <a:pt x="1" y="3508"/>
                    <a:pt x="3" y="3509"/>
                    <a:pt x="11" y="3513"/>
                  </a:cubicBezTo>
                  <a:cubicBezTo>
                    <a:pt x="109" y="3564"/>
                    <a:pt x="202" y="3589"/>
                    <a:pt x="288" y="3590"/>
                  </a:cubicBezTo>
                  <a:lnTo>
                    <a:pt x="288" y="3590"/>
                  </a:lnTo>
                  <a:cubicBezTo>
                    <a:pt x="123" y="3539"/>
                    <a:pt x="18" y="3508"/>
                    <a:pt x="4" y="3508"/>
                  </a:cubicBezTo>
                  <a:close/>
                  <a:moveTo>
                    <a:pt x="2041" y="1"/>
                  </a:moveTo>
                  <a:cubicBezTo>
                    <a:pt x="1881" y="1"/>
                    <a:pt x="1737" y="50"/>
                    <a:pt x="1678" y="133"/>
                  </a:cubicBezTo>
                  <a:cubicBezTo>
                    <a:pt x="1509" y="372"/>
                    <a:pt x="1320" y="3590"/>
                    <a:pt x="297" y="3590"/>
                  </a:cubicBezTo>
                  <a:cubicBezTo>
                    <a:pt x="294" y="3590"/>
                    <a:pt x="291" y="3590"/>
                    <a:pt x="288" y="3590"/>
                  </a:cubicBezTo>
                  <a:lnTo>
                    <a:pt x="288" y="3590"/>
                  </a:lnTo>
                  <a:cubicBezTo>
                    <a:pt x="962" y="3799"/>
                    <a:pt x="2636" y="4329"/>
                    <a:pt x="3187" y="4329"/>
                  </a:cubicBezTo>
                  <a:cubicBezTo>
                    <a:pt x="3282" y="4329"/>
                    <a:pt x="3344" y="4314"/>
                    <a:pt x="3361" y="4278"/>
                  </a:cubicBezTo>
                  <a:cubicBezTo>
                    <a:pt x="3361" y="4278"/>
                    <a:pt x="2439" y="1627"/>
                    <a:pt x="2649" y="788"/>
                  </a:cubicBezTo>
                  <a:cubicBezTo>
                    <a:pt x="2792" y="219"/>
                    <a:pt x="2379" y="1"/>
                    <a:pt x="2041"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890;p50"/>
            <p:cNvSpPr/>
            <p:nvPr/>
          </p:nvSpPr>
          <p:spPr>
            <a:xfrm>
              <a:off x="4637278" y="1491150"/>
              <a:ext cx="479570" cy="592410"/>
            </a:xfrm>
            <a:custGeom>
              <a:avLst/>
              <a:gdLst/>
              <a:ahLst/>
              <a:cxnLst/>
              <a:rect l="l" t="t" r="r" b="b"/>
              <a:pathLst>
                <a:path w="13379" h="16527" extrusionOk="0">
                  <a:moveTo>
                    <a:pt x="4220" y="1"/>
                  </a:moveTo>
                  <a:cubicBezTo>
                    <a:pt x="3164" y="1"/>
                    <a:pt x="2364" y="177"/>
                    <a:pt x="2128" y="653"/>
                  </a:cubicBezTo>
                  <a:cubicBezTo>
                    <a:pt x="1010" y="2912"/>
                    <a:pt x="0" y="11746"/>
                    <a:pt x="374" y="13037"/>
                  </a:cubicBezTo>
                  <a:cubicBezTo>
                    <a:pt x="742" y="14328"/>
                    <a:pt x="9833" y="16526"/>
                    <a:pt x="9833" y="16526"/>
                  </a:cubicBezTo>
                  <a:cubicBezTo>
                    <a:pt x="9833" y="16526"/>
                    <a:pt x="13378" y="1850"/>
                    <a:pt x="12339" y="1440"/>
                  </a:cubicBezTo>
                  <a:cubicBezTo>
                    <a:pt x="12339" y="1440"/>
                    <a:pt x="7236" y="1"/>
                    <a:pt x="4220"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891;p50"/>
            <p:cNvSpPr/>
            <p:nvPr/>
          </p:nvSpPr>
          <p:spPr>
            <a:xfrm>
              <a:off x="4616165" y="1486956"/>
              <a:ext cx="469104" cy="602877"/>
            </a:xfrm>
            <a:custGeom>
              <a:avLst/>
              <a:gdLst/>
              <a:ahLst/>
              <a:cxnLst/>
              <a:rect l="l" t="t" r="r" b="b"/>
              <a:pathLst>
                <a:path w="13087" h="16819" extrusionOk="0">
                  <a:moveTo>
                    <a:pt x="5161" y="1"/>
                  </a:moveTo>
                  <a:cubicBezTo>
                    <a:pt x="4697" y="1"/>
                    <a:pt x="4188" y="92"/>
                    <a:pt x="3759" y="390"/>
                  </a:cubicBezTo>
                  <a:cubicBezTo>
                    <a:pt x="1652" y="1845"/>
                    <a:pt x="1" y="14773"/>
                    <a:pt x="356" y="14773"/>
                  </a:cubicBezTo>
                  <a:cubicBezTo>
                    <a:pt x="357" y="14773"/>
                    <a:pt x="359" y="14773"/>
                    <a:pt x="360" y="14772"/>
                  </a:cubicBezTo>
                  <a:cubicBezTo>
                    <a:pt x="366" y="14771"/>
                    <a:pt x="376" y="14770"/>
                    <a:pt x="387" y="14770"/>
                  </a:cubicBezTo>
                  <a:cubicBezTo>
                    <a:pt x="673" y="14770"/>
                    <a:pt x="2507" y="15283"/>
                    <a:pt x="4527" y="15792"/>
                  </a:cubicBezTo>
                  <a:cubicBezTo>
                    <a:pt x="6548" y="16305"/>
                    <a:pt x="8759" y="16818"/>
                    <a:pt x="9811" y="16818"/>
                  </a:cubicBezTo>
                  <a:cubicBezTo>
                    <a:pt x="10148" y="16818"/>
                    <a:pt x="10367" y="16766"/>
                    <a:pt x="10422" y="16643"/>
                  </a:cubicBezTo>
                  <a:cubicBezTo>
                    <a:pt x="11389" y="14486"/>
                    <a:pt x="13087" y="1674"/>
                    <a:pt x="12126" y="1342"/>
                  </a:cubicBezTo>
                  <a:cubicBezTo>
                    <a:pt x="10881" y="913"/>
                    <a:pt x="9492" y="729"/>
                    <a:pt x="9492" y="729"/>
                  </a:cubicBezTo>
                  <a:cubicBezTo>
                    <a:pt x="9492" y="729"/>
                    <a:pt x="8994" y="2695"/>
                    <a:pt x="7374" y="2695"/>
                  </a:cubicBezTo>
                  <a:cubicBezTo>
                    <a:pt x="7252" y="2695"/>
                    <a:pt x="7124" y="2684"/>
                    <a:pt x="6989" y="2660"/>
                  </a:cubicBezTo>
                  <a:cubicBezTo>
                    <a:pt x="5611" y="2415"/>
                    <a:pt x="6522" y="232"/>
                    <a:pt x="6522" y="232"/>
                  </a:cubicBezTo>
                  <a:cubicBezTo>
                    <a:pt x="6522" y="232"/>
                    <a:pt x="5899" y="1"/>
                    <a:pt x="5161"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892;p50"/>
            <p:cNvSpPr/>
            <p:nvPr/>
          </p:nvSpPr>
          <p:spPr>
            <a:xfrm>
              <a:off x="4856939" y="1351640"/>
              <a:ext cx="63625" cy="83806"/>
            </a:xfrm>
            <a:custGeom>
              <a:avLst/>
              <a:gdLst/>
              <a:ahLst/>
              <a:cxnLst/>
              <a:rect l="l" t="t" r="r" b="b"/>
              <a:pathLst>
                <a:path w="1775" h="2338" extrusionOk="0">
                  <a:moveTo>
                    <a:pt x="799" y="1"/>
                  </a:moveTo>
                  <a:cubicBezTo>
                    <a:pt x="624" y="1"/>
                    <a:pt x="466" y="151"/>
                    <a:pt x="336" y="729"/>
                  </a:cubicBezTo>
                  <a:cubicBezTo>
                    <a:pt x="336" y="729"/>
                    <a:pt x="1" y="2253"/>
                    <a:pt x="866" y="2336"/>
                  </a:cubicBezTo>
                  <a:cubicBezTo>
                    <a:pt x="882" y="2337"/>
                    <a:pt x="898" y="2338"/>
                    <a:pt x="913" y="2338"/>
                  </a:cubicBezTo>
                  <a:cubicBezTo>
                    <a:pt x="1730" y="2338"/>
                    <a:pt x="1774" y="205"/>
                    <a:pt x="1386" y="179"/>
                  </a:cubicBezTo>
                  <a:cubicBezTo>
                    <a:pt x="1181" y="166"/>
                    <a:pt x="981" y="1"/>
                    <a:pt x="799"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893;p50"/>
            <p:cNvSpPr/>
            <p:nvPr/>
          </p:nvSpPr>
          <p:spPr>
            <a:xfrm>
              <a:off x="4857728" y="1335079"/>
              <a:ext cx="91942" cy="113736"/>
            </a:xfrm>
            <a:custGeom>
              <a:avLst/>
              <a:gdLst/>
              <a:ahLst/>
              <a:cxnLst/>
              <a:rect l="l" t="t" r="r" b="b"/>
              <a:pathLst>
                <a:path w="2565" h="3173" extrusionOk="0">
                  <a:moveTo>
                    <a:pt x="1289" y="0"/>
                  </a:moveTo>
                  <a:cubicBezTo>
                    <a:pt x="991" y="0"/>
                    <a:pt x="687" y="159"/>
                    <a:pt x="476" y="619"/>
                  </a:cubicBezTo>
                  <a:cubicBezTo>
                    <a:pt x="394" y="794"/>
                    <a:pt x="424" y="852"/>
                    <a:pt x="513" y="852"/>
                  </a:cubicBezTo>
                  <a:cubicBezTo>
                    <a:pt x="680" y="852"/>
                    <a:pt x="1055" y="650"/>
                    <a:pt x="1295" y="650"/>
                  </a:cubicBezTo>
                  <a:cubicBezTo>
                    <a:pt x="1418" y="650"/>
                    <a:pt x="1505" y="703"/>
                    <a:pt x="1511" y="864"/>
                  </a:cubicBezTo>
                  <a:cubicBezTo>
                    <a:pt x="1535" y="1438"/>
                    <a:pt x="1506" y="2168"/>
                    <a:pt x="1233" y="2168"/>
                  </a:cubicBezTo>
                  <a:cubicBezTo>
                    <a:pt x="1202" y="2168"/>
                    <a:pt x="1168" y="2159"/>
                    <a:pt x="1131" y="2139"/>
                  </a:cubicBezTo>
                  <a:cubicBezTo>
                    <a:pt x="868" y="2000"/>
                    <a:pt x="663" y="1642"/>
                    <a:pt x="475" y="1642"/>
                  </a:cubicBezTo>
                  <a:cubicBezTo>
                    <a:pt x="399" y="1642"/>
                    <a:pt x="326" y="1701"/>
                    <a:pt x="253" y="1857"/>
                  </a:cubicBezTo>
                  <a:cubicBezTo>
                    <a:pt x="22" y="2348"/>
                    <a:pt x="0" y="3173"/>
                    <a:pt x="493" y="3173"/>
                  </a:cubicBezTo>
                  <a:cubicBezTo>
                    <a:pt x="544" y="3173"/>
                    <a:pt x="601" y="3164"/>
                    <a:pt x="664" y="3145"/>
                  </a:cubicBezTo>
                  <a:cubicBezTo>
                    <a:pt x="1326" y="2941"/>
                    <a:pt x="1695" y="2855"/>
                    <a:pt x="1721" y="2237"/>
                  </a:cubicBezTo>
                  <a:cubicBezTo>
                    <a:pt x="1742" y="1762"/>
                    <a:pt x="1746" y="1340"/>
                    <a:pt x="1815" y="1340"/>
                  </a:cubicBezTo>
                  <a:cubicBezTo>
                    <a:pt x="1836" y="1340"/>
                    <a:pt x="1862" y="1376"/>
                    <a:pt x="1895" y="1458"/>
                  </a:cubicBezTo>
                  <a:cubicBezTo>
                    <a:pt x="2038" y="1811"/>
                    <a:pt x="1679" y="2113"/>
                    <a:pt x="1879" y="2113"/>
                  </a:cubicBezTo>
                  <a:cubicBezTo>
                    <a:pt x="1884" y="2113"/>
                    <a:pt x="1889" y="2113"/>
                    <a:pt x="1895" y="2113"/>
                  </a:cubicBezTo>
                  <a:cubicBezTo>
                    <a:pt x="2128" y="2101"/>
                    <a:pt x="2564" y="1432"/>
                    <a:pt x="2241" y="581"/>
                  </a:cubicBezTo>
                  <a:cubicBezTo>
                    <a:pt x="2151" y="346"/>
                    <a:pt x="1727" y="0"/>
                    <a:pt x="128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894;p50"/>
            <p:cNvSpPr/>
            <p:nvPr/>
          </p:nvSpPr>
          <p:spPr>
            <a:xfrm>
              <a:off x="4865614" y="1435482"/>
              <a:ext cx="54520" cy="54664"/>
            </a:xfrm>
            <a:custGeom>
              <a:avLst/>
              <a:gdLst/>
              <a:ahLst/>
              <a:cxnLst/>
              <a:rect l="l" t="t" r="r" b="b"/>
              <a:pathLst>
                <a:path w="1521" h="1525" extrusionOk="0">
                  <a:moveTo>
                    <a:pt x="1520" y="0"/>
                  </a:moveTo>
                  <a:cubicBezTo>
                    <a:pt x="1520" y="0"/>
                    <a:pt x="1182" y="215"/>
                    <a:pt x="1005" y="287"/>
                  </a:cubicBezTo>
                  <a:cubicBezTo>
                    <a:pt x="828" y="358"/>
                    <a:pt x="466" y="460"/>
                    <a:pt x="466" y="460"/>
                  </a:cubicBezTo>
                  <a:cubicBezTo>
                    <a:pt x="417" y="768"/>
                    <a:pt x="157" y="1269"/>
                    <a:pt x="30" y="1461"/>
                  </a:cubicBezTo>
                  <a:cubicBezTo>
                    <a:pt x="1" y="1506"/>
                    <a:pt x="21" y="1524"/>
                    <a:pt x="74" y="1524"/>
                  </a:cubicBezTo>
                  <a:cubicBezTo>
                    <a:pt x="248" y="1524"/>
                    <a:pt x="776" y="1332"/>
                    <a:pt x="1099" y="1269"/>
                  </a:cubicBezTo>
                  <a:cubicBezTo>
                    <a:pt x="1520" y="1190"/>
                    <a:pt x="1520" y="0"/>
                    <a:pt x="1520" y="0"/>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895;p50"/>
            <p:cNvSpPr/>
            <p:nvPr/>
          </p:nvSpPr>
          <p:spPr>
            <a:xfrm>
              <a:off x="5094272" y="1195999"/>
              <a:ext cx="23263" cy="24052"/>
            </a:xfrm>
            <a:custGeom>
              <a:avLst/>
              <a:gdLst/>
              <a:ahLst/>
              <a:cxnLst/>
              <a:rect l="l" t="t" r="r" b="b"/>
              <a:pathLst>
                <a:path w="649" h="671" extrusionOk="0">
                  <a:moveTo>
                    <a:pt x="84" y="1"/>
                  </a:moveTo>
                  <a:lnTo>
                    <a:pt x="1" y="294"/>
                  </a:lnTo>
                  <a:lnTo>
                    <a:pt x="478" y="670"/>
                  </a:lnTo>
                  <a:lnTo>
                    <a:pt x="648" y="486"/>
                  </a:lnTo>
                  <a:lnTo>
                    <a:pt x="84" y="1"/>
                  </a:lnTo>
                  <a:close/>
                </a:path>
              </a:pathLst>
            </a:custGeom>
            <a:solidFill>
              <a:srgbClr val="8427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896;p50"/>
            <p:cNvSpPr/>
            <p:nvPr/>
          </p:nvSpPr>
          <p:spPr>
            <a:xfrm>
              <a:off x="4896620" y="1288014"/>
              <a:ext cx="64091" cy="80221"/>
            </a:xfrm>
            <a:custGeom>
              <a:avLst/>
              <a:gdLst/>
              <a:ahLst/>
              <a:cxnLst/>
              <a:rect l="l" t="t" r="r" b="b"/>
              <a:pathLst>
                <a:path w="1788" h="2238" extrusionOk="0">
                  <a:moveTo>
                    <a:pt x="1720" y="0"/>
                  </a:moveTo>
                  <a:cubicBezTo>
                    <a:pt x="1653" y="0"/>
                    <a:pt x="0" y="1273"/>
                    <a:pt x="0" y="1273"/>
                  </a:cubicBezTo>
                  <a:cubicBezTo>
                    <a:pt x="0" y="1273"/>
                    <a:pt x="1231" y="2172"/>
                    <a:pt x="1310" y="2236"/>
                  </a:cubicBezTo>
                  <a:cubicBezTo>
                    <a:pt x="1311" y="2237"/>
                    <a:pt x="1312" y="2237"/>
                    <a:pt x="1313" y="2237"/>
                  </a:cubicBezTo>
                  <a:cubicBezTo>
                    <a:pt x="1396" y="2237"/>
                    <a:pt x="1787" y="0"/>
                    <a:pt x="1720" y="0"/>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897;p50"/>
            <p:cNvSpPr/>
            <p:nvPr/>
          </p:nvSpPr>
          <p:spPr>
            <a:xfrm>
              <a:off x="4958274" y="1273712"/>
              <a:ext cx="29321" cy="27027"/>
            </a:xfrm>
            <a:custGeom>
              <a:avLst/>
              <a:gdLst/>
              <a:ahLst/>
              <a:cxnLst/>
              <a:rect l="l" t="t" r="r" b="b"/>
              <a:pathLst>
                <a:path w="818" h="754" extrusionOk="0">
                  <a:moveTo>
                    <a:pt x="518" y="0"/>
                  </a:moveTo>
                  <a:cubicBezTo>
                    <a:pt x="333" y="0"/>
                    <a:pt x="63" y="61"/>
                    <a:pt x="0" y="399"/>
                  </a:cubicBezTo>
                  <a:cubicBezTo>
                    <a:pt x="0" y="399"/>
                    <a:pt x="497" y="430"/>
                    <a:pt x="595" y="753"/>
                  </a:cubicBezTo>
                  <a:lnTo>
                    <a:pt x="704" y="644"/>
                  </a:lnTo>
                  <a:cubicBezTo>
                    <a:pt x="704" y="644"/>
                    <a:pt x="528" y="350"/>
                    <a:pt x="243" y="350"/>
                  </a:cubicBezTo>
                  <a:cubicBezTo>
                    <a:pt x="189" y="350"/>
                    <a:pt x="132" y="361"/>
                    <a:pt x="72" y="385"/>
                  </a:cubicBezTo>
                  <a:cubicBezTo>
                    <a:pt x="72" y="385"/>
                    <a:pt x="201" y="301"/>
                    <a:pt x="368" y="301"/>
                  </a:cubicBezTo>
                  <a:cubicBezTo>
                    <a:pt x="489" y="301"/>
                    <a:pt x="629" y="344"/>
                    <a:pt x="757" y="493"/>
                  </a:cubicBezTo>
                  <a:lnTo>
                    <a:pt x="817" y="343"/>
                  </a:lnTo>
                  <a:cubicBezTo>
                    <a:pt x="817" y="343"/>
                    <a:pt x="629" y="193"/>
                    <a:pt x="404" y="193"/>
                  </a:cubicBezTo>
                  <a:cubicBezTo>
                    <a:pt x="289" y="193"/>
                    <a:pt x="164" y="232"/>
                    <a:pt x="49" y="351"/>
                  </a:cubicBezTo>
                  <a:cubicBezTo>
                    <a:pt x="49" y="351"/>
                    <a:pt x="189" y="140"/>
                    <a:pt x="466" y="140"/>
                  </a:cubicBezTo>
                  <a:cubicBezTo>
                    <a:pt x="529" y="140"/>
                    <a:pt x="598" y="151"/>
                    <a:pt x="674" y="177"/>
                  </a:cubicBezTo>
                  <a:lnTo>
                    <a:pt x="697" y="19"/>
                  </a:lnTo>
                  <a:cubicBezTo>
                    <a:pt x="697" y="19"/>
                    <a:pt x="621" y="0"/>
                    <a:pt x="518"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898;p50"/>
            <p:cNvSpPr/>
            <p:nvPr/>
          </p:nvSpPr>
          <p:spPr>
            <a:xfrm>
              <a:off x="4568634" y="2584362"/>
              <a:ext cx="124275" cy="56492"/>
            </a:xfrm>
            <a:custGeom>
              <a:avLst/>
              <a:gdLst/>
              <a:ahLst/>
              <a:cxnLst/>
              <a:rect l="l" t="t" r="r" b="b"/>
              <a:pathLst>
                <a:path w="3467" h="1576" extrusionOk="0">
                  <a:moveTo>
                    <a:pt x="3094" y="1"/>
                  </a:moveTo>
                  <a:lnTo>
                    <a:pt x="2469" y="86"/>
                  </a:lnTo>
                  <a:cubicBezTo>
                    <a:pt x="2579" y="1487"/>
                    <a:pt x="0" y="1442"/>
                    <a:pt x="1449" y="1563"/>
                  </a:cubicBezTo>
                  <a:cubicBezTo>
                    <a:pt x="1556" y="1571"/>
                    <a:pt x="1655" y="1575"/>
                    <a:pt x="1748" y="1575"/>
                  </a:cubicBezTo>
                  <a:cubicBezTo>
                    <a:pt x="2920" y="1575"/>
                    <a:pt x="3049" y="945"/>
                    <a:pt x="3049" y="945"/>
                  </a:cubicBezTo>
                  <a:cubicBezTo>
                    <a:pt x="3049" y="945"/>
                    <a:pt x="3119" y="1333"/>
                    <a:pt x="3254" y="1333"/>
                  </a:cubicBezTo>
                  <a:cubicBezTo>
                    <a:pt x="3269" y="1333"/>
                    <a:pt x="3285" y="1328"/>
                    <a:pt x="3301" y="1318"/>
                  </a:cubicBezTo>
                  <a:cubicBezTo>
                    <a:pt x="3467" y="1216"/>
                    <a:pt x="3094" y="1"/>
                    <a:pt x="3094"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899;p50"/>
            <p:cNvSpPr/>
            <p:nvPr/>
          </p:nvSpPr>
          <p:spPr>
            <a:xfrm>
              <a:off x="5134670" y="2489479"/>
              <a:ext cx="71762" cy="87032"/>
            </a:xfrm>
            <a:custGeom>
              <a:avLst/>
              <a:gdLst/>
              <a:ahLst/>
              <a:cxnLst/>
              <a:rect l="l" t="t" r="r" b="b"/>
              <a:pathLst>
                <a:path w="2002" h="2428" extrusionOk="0">
                  <a:moveTo>
                    <a:pt x="1000" y="1"/>
                  </a:moveTo>
                  <a:lnTo>
                    <a:pt x="538" y="434"/>
                  </a:lnTo>
                  <a:cubicBezTo>
                    <a:pt x="1263" y="1312"/>
                    <a:pt x="1" y="2427"/>
                    <a:pt x="161" y="2427"/>
                  </a:cubicBezTo>
                  <a:cubicBezTo>
                    <a:pt x="198" y="2427"/>
                    <a:pt x="314" y="2366"/>
                    <a:pt x="552" y="2226"/>
                  </a:cubicBezTo>
                  <a:cubicBezTo>
                    <a:pt x="1806" y="1488"/>
                    <a:pt x="1504" y="803"/>
                    <a:pt x="1504" y="803"/>
                  </a:cubicBezTo>
                  <a:lnTo>
                    <a:pt x="1504" y="803"/>
                  </a:lnTo>
                  <a:cubicBezTo>
                    <a:pt x="1504" y="803"/>
                    <a:pt x="1722" y="1016"/>
                    <a:pt x="1850" y="1016"/>
                  </a:cubicBezTo>
                  <a:cubicBezTo>
                    <a:pt x="1883" y="1016"/>
                    <a:pt x="1911" y="1001"/>
                    <a:pt x="1926" y="965"/>
                  </a:cubicBezTo>
                  <a:cubicBezTo>
                    <a:pt x="2001" y="784"/>
                    <a:pt x="1000" y="1"/>
                    <a:pt x="1000"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900;p50"/>
            <p:cNvSpPr/>
            <p:nvPr/>
          </p:nvSpPr>
          <p:spPr>
            <a:xfrm>
              <a:off x="4994478" y="1149400"/>
              <a:ext cx="353754" cy="570832"/>
            </a:xfrm>
            <a:custGeom>
              <a:avLst/>
              <a:gdLst/>
              <a:ahLst/>
              <a:cxnLst/>
              <a:rect l="l" t="t" r="r" b="b"/>
              <a:pathLst>
                <a:path w="9869" h="15925" extrusionOk="0">
                  <a:moveTo>
                    <a:pt x="1427" y="1"/>
                  </a:moveTo>
                  <a:cubicBezTo>
                    <a:pt x="827" y="1"/>
                    <a:pt x="436" y="286"/>
                    <a:pt x="304" y="480"/>
                  </a:cubicBezTo>
                  <a:cubicBezTo>
                    <a:pt x="15" y="903"/>
                    <a:pt x="1" y="1029"/>
                    <a:pt x="107" y="1029"/>
                  </a:cubicBezTo>
                  <a:cubicBezTo>
                    <a:pt x="239" y="1029"/>
                    <a:pt x="558" y="831"/>
                    <a:pt x="759" y="766"/>
                  </a:cubicBezTo>
                  <a:cubicBezTo>
                    <a:pt x="905" y="719"/>
                    <a:pt x="1045" y="697"/>
                    <a:pt x="1181" y="697"/>
                  </a:cubicBezTo>
                  <a:cubicBezTo>
                    <a:pt x="3265" y="697"/>
                    <a:pt x="4195" y="5939"/>
                    <a:pt x="4693" y="7981"/>
                  </a:cubicBezTo>
                  <a:cubicBezTo>
                    <a:pt x="5291" y="10420"/>
                    <a:pt x="236" y="10767"/>
                    <a:pt x="236" y="10767"/>
                  </a:cubicBezTo>
                  <a:cubicBezTo>
                    <a:pt x="198" y="11448"/>
                    <a:pt x="1720" y="15510"/>
                    <a:pt x="2043" y="15890"/>
                  </a:cubicBezTo>
                  <a:cubicBezTo>
                    <a:pt x="2063" y="15914"/>
                    <a:pt x="2093" y="15925"/>
                    <a:pt x="2132" y="15925"/>
                  </a:cubicBezTo>
                  <a:cubicBezTo>
                    <a:pt x="2727" y="15925"/>
                    <a:pt x="5437" y="13350"/>
                    <a:pt x="7580" y="11821"/>
                  </a:cubicBezTo>
                  <a:cubicBezTo>
                    <a:pt x="9869" y="10187"/>
                    <a:pt x="7941" y="6525"/>
                    <a:pt x="4768" y="2340"/>
                  </a:cubicBezTo>
                  <a:cubicBezTo>
                    <a:pt x="3368" y="494"/>
                    <a:pt x="2216" y="1"/>
                    <a:pt x="1427"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901;p50"/>
            <p:cNvSpPr/>
            <p:nvPr/>
          </p:nvSpPr>
          <p:spPr>
            <a:xfrm>
              <a:off x="4399873" y="2004420"/>
              <a:ext cx="790884" cy="588718"/>
            </a:xfrm>
            <a:custGeom>
              <a:avLst/>
              <a:gdLst/>
              <a:ahLst/>
              <a:cxnLst/>
              <a:rect l="l" t="t" r="r" b="b"/>
              <a:pathLst>
                <a:path w="22064" h="16424" extrusionOk="0">
                  <a:moveTo>
                    <a:pt x="6722" y="1"/>
                  </a:moveTo>
                  <a:cubicBezTo>
                    <a:pt x="6542" y="1"/>
                    <a:pt x="6412" y="21"/>
                    <a:pt x="6342" y="65"/>
                  </a:cubicBezTo>
                  <a:cubicBezTo>
                    <a:pt x="5539" y="570"/>
                    <a:pt x="602" y="4179"/>
                    <a:pt x="300" y="7947"/>
                  </a:cubicBezTo>
                  <a:cubicBezTo>
                    <a:pt x="0" y="11660"/>
                    <a:pt x="6339" y="16424"/>
                    <a:pt x="6838" y="16424"/>
                  </a:cubicBezTo>
                  <a:cubicBezTo>
                    <a:pt x="6846" y="16424"/>
                    <a:pt x="6853" y="16422"/>
                    <a:pt x="6857" y="16420"/>
                  </a:cubicBezTo>
                  <a:cubicBezTo>
                    <a:pt x="7177" y="16265"/>
                    <a:pt x="8091" y="16172"/>
                    <a:pt x="8051" y="15957"/>
                  </a:cubicBezTo>
                  <a:cubicBezTo>
                    <a:pt x="8013" y="15746"/>
                    <a:pt x="5122" y="9702"/>
                    <a:pt x="5178" y="8805"/>
                  </a:cubicBezTo>
                  <a:cubicBezTo>
                    <a:pt x="5239" y="7906"/>
                    <a:pt x="9266" y="4330"/>
                    <a:pt x="9266" y="4330"/>
                  </a:cubicBezTo>
                  <a:cubicBezTo>
                    <a:pt x="9266" y="4330"/>
                    <a:pt x="9484" y="9163"/>
                    <a:pt x="10482" y="10507"/>
                  </a:cubicBezTo>
                  <a:cubicBezTo>
                    <a:pt x="11423" y="11776"/>
                    <a:pt x="19349" y="14299"/>
                    <a:pt x="20515" y="14299"/>
                  </a:cubicBezTo>
                  <a:cubicBezTo>
                    <a:pt x="20580" y="14299"/>
                    <a:pt x="20624" y="14291"/>
                    <a:pt x="20645" y="14274"/>
                  </a:cubicBezTo>
                  <a:cubicBezTo>
                    <a:pt x="21037" y="13966"/>
                    <a:pt x="22064" y="13104"/>
                    <a:pt x="21729" y="12890"/>
                  </a:cubicBezTo>
                  <a:cubicBezTo>
                    <a:pt x="21398" y="12671"/>
                    <a:pt x="15130" y="8369"/>
                    <a:pt x="15115" y="7386"/>
                  </a:cubicBezTo>
                  <a:cubicBezTo>
                    <a:pt x="15104" y="6401"/>
                    <a:pt x="15766" y="2576"/>
                    <a:pt x="15766" y="2381"/>
                  </a:cubicBezTo>
                  <a:cubicBezTo>
                    <a:pt x="15766" y="2205"/>
                    <a:pt x="8590" y="1"/>
                    <a:pt x="6722" y="1"/>
                  </a:cubicBezTo>
                  <a:close/>
                </a:path>
              </a:pathLst>
            </a:custGeom>
            <a:solidFill>
              <a:srgbClr val="DFC8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902;p50"/>
            <p:cNvSpPr/>
            <p:nvPr/>
          </p:nvSpPr>
          <p:spPr>
            <a:xfrm>
              <a:off x="4927626" y="1519504"/>
              <a:ext cx="224712" cy="606712"/>
            </a:xfrm>
            <a:custGeom>
              <a:avLst/>
              <a:gdLst/>
              <a:ahLst/>
              <a:cxnLst/>
              <a:rect l="l" t="t" r="r" b="b"/>
              <a:pathLst>
                <a:path w="6269" h="16926" extrusionOk="0">
                  <a:moveTo>
                    <a:pt x="2940" y="1"/>
                  </a:moveTo>
                  <a:cubicBezTo>
                    <a:pt x="2595" y="1"/>
                    <a:pt x="2267" y="56"/>
                    <a:pt x="2052" y="66"/>
                  </a:cubicBezTo>
                  <a:cubicBezTo>
                    <a:pt x="2052" y="66"/>
                    <a:pt x="807" y="5505"/>
                    <a:pt x="404" y="8651"/>
                  </a:cubicBezTo>
                  <a:cubicBezTo>
                    <a:pt x="1" y="11798"/>
                    <a:pt x="201" y="16714"/>
                    <a:pt x="1905" y="16913"/>
                  </a:cubicBezTo>
                  <a:cubicBezTo>
                    <a:pt x="1974" y="16921"/>
                    <a:pt x="2045" y="16925"/>
                    <a:pt x="2116" y="16925"/>
                  </a:cubicBezTo>
                  <a:cubicBezTo>
                    <a:pt x="3819" y="16925"/>
                    <a:pt x="6268" y="14777"/>
                    <a:pt x="5922" y="14290"/>
                  </a:cubicBezTo>
                  <a:cubicBezTo>
                    <a:pt x="5560" y="13781"/>
                    <a:pt x="4066" y="8896"/>
                    <a:pt x="4036" y="7692"/>
                  </a:cubicBezTo>
                  <a:cubicBezTo>
                    <a:pt x="4002" y="6487"/>
                    <a:pt x="4702" y="1552"/>
                    <a:pt x="4239" y="649"/>
                  </a:cubicBezTo>
                  <a:cubicBezTo>
                    <a:pt x="3968" y="116"/>
                    <a:pt x="3437" y="1"/>
                    <a:pt x="2940" y="1"/>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903;p50"/>
            <p:cNvSpPr/>
            <p:nvPr/>
          </p:nvSpPr>
          <p:spPr>
            <a:xfrm>
              <a:off x="4513145" y="1486347"/>
              <a:ext cx="291492" cy="554343"/>
            </a:xfrm>
            <a:custGeom>
              <a:avLst/>
              <a:gdLst/>
              <a:ahLst/>
              <a:cxnLst/>
              <a:rect l="l" t="t" r="r" b="b"/>
              <a:pathLst>
                <a:path w="8132" h="15465" extrusionOk="0">
                  <a:moveTo>
                    <a:pt x="7965" y="0"/>
                  </a:moveTo>
                  <a:cubicBezTo>
                    <a:pt x="7465" y="0"/>
                    <a:pt x="5975" y="87"/>
                    <a:pt x="5388" y="1088"/>
                  </a:cubicBezTo>
                  <a:cubicBezTo>
                    <a:pt x="4679" y="2297"/>
                    <a:pt x="3392" y="12192"/>
                    <a:pt x="2365" y="12949"/>
                  </a:cubicBezTo>
                  <a:cubicBezTo>
                    <a:pt x="1337" y="13705"/>
                    <a:pt x="1" y="14443"/>
                    <a:pt x="404" y="14789"/>
                  </a:cubicBezTo>
                  <a:cubicBezTo>
                    <a:pt x="723" y="15066"/>
                    <a:pt x="1396" y="15465"/>
                    <a:pt x="1964" y="15465"/>
                  </a:cubicBezTo>
                  <a:cubicBezTo>
                    <a:pt x="2107" y="15465"/>
                    <a:pt x="2243" y="15439"/>
                    <a:pt x="2365" y="15380"/>
                  </a:cubicBezTo>
                  <a:cubicBezTo>
                    <a:pt x="2365" y="15380"/>
                    <a:pt x="4299" y="14718"/>
                    <a:pt x="4891" y="12949"/>
                  </a:cubicBezTo>
                  <a:cubicBezTo>
                    <a:pt x="5482" y="11180"/>
                    <a:pt x="6885" y="806"/>
                    <a:pt x="8131" y="4"/>
                  </a:cubicBezTo>
                  <a:cubicBezTo>
                    <a:pt x="8131" y="4"/>
                    <a:pt x="8070" y="0"/>
                    <a:pt x="7965" y="0"/>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904;p50"/>
            <p:cNvSpPr/>
            <p:nvPr/>
          </p:nvSpPr>
          <p:spPr>
            <a:xfrm>
              <a:off x="5027205" y="1176822"/>
              <a:ext cx="316440" cy="542478"/>
            </a:xfrm>
            <a:custGeom>
              <a:avLst/>
              <a:gdLst/>
              <a:ahLst/>
              <a:cxnLst/>
              <a:rect l="l" t="t" r="r" b="b"/>
              <a:pathLst>
                <a:path w="8828" h="15134" extrusionOk="0">
                  <a:moveTo>
                    <a:pt x="2203" y="0"/>
                  </a:moveTo>
                  <a:cubicBezTo>
                    <a:pt x="1449" y="0"/>
                    <a:pt x="1138" y="957"/>
                    <a:pt x="1013" y="1205"/>
                  </a:cubicBezTo>
                  <a:cubicBezTo>
                    <a:pt x="810" y="1608"/>
                    <a:pt x="3795" y="6363"/>
                    <a:pt x="2839" y="7977"/>
                  </a:cubicBezTo>
                  <a:cubicBezTo>
                    <a:pt x="1888" y="9583"/>
                    <a:pt x="22" y="9588"/>
                    <a:pt x="1" y="9588"/>
                  </a:cubicBezTo>
                  <a:cubicBezTo>
                    <a:pt x="1" y="9588"/>
                    <a:pt x="1" y="9588"/>
                    <a:pt x="1" y="9588"/>
                  </a:cubicBezTo>
                  <a:lnTo>
                    <a:pt x="1" y="9588"/>
                  </a:lnTo>
                  <a:cubicBezTo>
                    <a:pt x="1" y="9588"/>
                    <a:pt x="539" y="14945"/>
                    <a:pt x="1130" y="15125"/>
                  </a:cubicBezTo>
                  <a:cubicBezTo>
                    <a:pt x="1147" y="15131"/>
                    <a:pt x="1168" y="15133"/>
                    <a:pt x="1191" y="15133"/>
                  </a:cubicBezTo>
                  <a:cubicBezTo>
                    <a:pt x="1992" y="15133"/>
                    <a:pt x="6506" y="12184"/>
                    <a:pt x="7650" y="10126"/>
                  </a:cubicBezTo>
                  <a:cubicBezTo>
                    <a:pt x="8828" y="8003"/>
                    <a:pt x="4665" y="1627"/>
                    <a:pt x="3178" y="430"/>
                  </a:cubicBezTo>
                  <a:cubicBezTo>
                    <a:pt x="2790" y="119"/>
                    <a:pt x="2469" y="0"/>
                    <a:pt x="2203" y="0"/>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905;p50"/>
            <p:cNvSpPr/>
            <p:nvPr/>
          </p:nvSpPr>
          <p:spPr>
            <a:xfrm>
              <a:off x="4391593" y="1375226"/>
              <a:ext cx="371498" cy="387018"/>
            </a:xfrm>
            <a:custGeom>
              <a:avLst/>
              <a:gdLst/>
              <a:ahLst/>
              <a:cxnLst/>
              <a:rect l="l" t="t" r="r" b="b"/>
              <a:pathLst>
                <a:path w="10364" h="10797" extrusionOk="0">
                  <a:moveTo>
                    <a:pt x="3273" y="0"/>
                  </a:moveTo>
                  <a:cubicBezTo>
                    <a:pt x="2572" y="0"/>
                    <a:pt x="1615" y="191"/>
                    <a:pt x="1615" y="191"/>
                  </a:cubicBezTo>
                  <a:cubicBezTo>
                    <a:pt x="979" y="296"/>
                    <a:pt x="1" y="8288"/>
                    <a:pt x="1239" y="9839"/>
                  </a:cubicBezTo>
                  <a:cubicBezTo>
                    <a:pt x="1802" y="10543"/>
                    <a:pt x="2770" y="10796"/>
                    <a:pt x="3819" y="10796"/>
                  </a:cubicBezTo>
                  <a:cubicBezTo>
                    <a:pt x="5977" y="10796"/>
                    <a:pt x="8480" y="9725"/>
                    <a:pt x="8515" y="9297"/>
                  </a:cubicBezTo>
                  <a:cubicBezTo>
                    <a:pt x="8571" y="8660"/>
                    <a:pt x="10363" y="3206"/>
                    <a:pt x="10363" y="3206"/>
                  </a:cubicBezTo>
                  <a:cubicBezTo>
                    <a:pt x="10329" y="3205"/>
                    <a:pt x="10295" y="3204"/>
                    <a:pt x="10260" y="3204"/>
                  </a:cubicBezTo>
                  <a:cubicBezTo>
                    <a:pt x="8479" y="3204"/>
                    <a:pt x="5902" y="5176"/>
                    <a:pt x="4540" y="5223"/>
                  </a:cubicBezTo>
                  <a:cubicBezTo>
                    <a:pt x="4533" y="5224"/>
                    <a:pt x="4525" y="5224"/>
                    <a:pt x="4518" y="5224"/>
                  </a:cubicBezTo>
                  <a:cubicBezTo>
                    <a:pt x="3164" y="5224"/>
                    <a:pt x="4364" y="333"/>
                    <a:pt x="3870" y="90"/>
                  </a:cubicBezTo>
                  <a:cubicBezTo>
                    <a:pt x="3740" y="24"/>
                    <a:pt x="3523" y="0"/>
                    <a:pt x="3273" y="0"/>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906;p50"/>
            <p:cNvSpPr/>
            <p:nvPr/>
          </p:nvSpPr>
          <p:spPr>
            <a:xfrm>
              <a:off x="4722017" y="2023059"/>
              <a:ext cx="58571" cy="133630"/>
            </a:xfrm>
            <a:custGeom>
              <a:avLst/>
              <a:gdLst/>
              <a:ahLst/>
              <a:cxnLst/>
              <a:rect l="l" t="t" r="r" b="b"/>
              <a:pathLst>
                <a:path w="1634" h="3728" extrusionOk="0">
                  <a:moveTo>
                    <a:pt x="730" y="1"/>
                  </a:moveTo>
                  <a:cubicBezTo>
                    <a:pt x="1" y="1209"/>
                    <a:pt x="98" y="2948"/>
                    <a:pt x="132" y="3517"/>
                  </a:cubicBezTo>
                  <a:lnTo>
                    <a:pt x="132" y="3550"/>
                  </a:lnTo>
                  <a:cubicBezTo>
                    <a:pt x="121" y="3607"/>
                    <a:pt x="117" y="3649"/>
                    <a:pt x="125" y="3675"/>
                  </a:cubicBezTo>
                  <a:cubicBezTo>
                    <a:pt x="132" y="3690"/>
                    <a:pt x="143" y="3727"/>
                    <a:pt x="178" y="3727"/>
                  </a:cubicBezTo>
                  <a:lnTo>
                    <a:pt x="185" y="3727"/>
                  </a:lnTo>
                  <a:cubicBezTo>
                    <a:pt x="226" y="3720"/>
                    <a:pt x="230" y="3713"/>
                    <a:pt x="219" y="3539"/>
                  </a:cubicBezTo>
                  <a:cubicBezTo>
                    <a:pt x="328" y="3065"/>
                    <a:pt x="1111" y="1341"/>
                    <a:pt x="1634" y="253"/>
                  </a:cubicBezTo>
                  <a:lnTo>
                    <a:pt x="1555" y="216"/>
                  </a:lnTo>
                  <a:cubicBezTo>
                    <a:pt x="1431" y="479"/>
                    <a:pt x="494" y="2433"/>
                    <a:pt x="204" y="3294"/>
                  </a:cubicBezTo>
                  <a:cubicBezTo>
                    <a:pt x="174" y="2587"/>
                    <a:pt x="166" y="1104"/>
                    <a:pt x="806" y="46"/>
                  </a:cubicBezTo>
                  <a:lnTo>
                    <a:pt x="73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907;p50"/>
            <p:cNvSpPr/>
            <p:nvPr/>
          </p:nvSpPr>
          <p:spPr>
            <a:xfrm>
              <a:off x="4628926" y="2014851"/>
              <a:ext cx="334362" cy="93376"/>
            </a:xfrm>
            <a:custGeom>
              <a:avLst/>
              <a:gdLst/>
              <a:ahLst/>
              <a:cxnLst/>
              <a:rect l="l" t="t" r="r" b="b"/>
              <a:pathLst>
                <a:path w="9328" h="2605" extrusionOk="0">
                  <a:moveTo>
                    <a:pt x="4" y="0"/>
                  </a:moveTo>
                  <a:lnTo>
                    <a:pt x="0" y="87"/>
                  </a:lnTo>
                  <a:cubicBezTo>
                    <a:pt x="27" y="91"/>
                    <a:pt x="2601" y="223"/>
                    <a:pt x="5116" y="1073"/>
                  </a:cubicBezTo>
                  <a:cubicBezTo>
                    <a:pt x="7630" y="1927"/>
                    <a:pt x="9279" y="2601"/>
                    <a:pt x="9294" y="2605"/>
                  </a:cubicBezTo>
                  <a:lnTo>
                    <a:pt x="9328" y="2526"/>
                  </a:lnTo>
                  <a:cubicBezTo>
                    <a:pt x="9309" y="2519"/>
                    <a:pt x="7660" y="1849"/>
                    <a:pt x="5142" y="994"/>
                  </a:cubicBezTo>
                  <a:cubicBezTo>
                    <a:pt x="2620" y="136"/>
                    <a:pt x="30" y="4"/>
                    <a:pt x="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908;p50"/>
            <p:cNvSpPr/>
            <p:nvPr/>
          </p:nvSpPr>
          <p:spPr>
            <a:xfrm>
              <a:off x="4683304" y="2132352"/>
              <a:ext cx="95957" cy="28927"/>
            </a:xfrm>
            <a:custGeom>
              <a:avLst/>
              <a:gdLst/>
              <a:ahLst/>
              <a:cxnLst/>
              <a:rect l="l" t="t" r="r" b="b"/>
              <a:pathLst>
                <a:path w="2677" h="807" extrusionOk="0">
                  <a:moveTo>
                    <a:pt x="49" y="1"/>
                  </a:moveTo>
                  <a:lnTo>
                    <a:pt x="0" y="72"/>
                  </a:lnTo>
                  <a:cubicBezTo>
                    <a:pt x="109" y="148"/>
                    <a:pt x="1065" y="806"/>
                    <a:pt x="1344" y="806"/>
                  </a:cubicBezTo>
                  <a:cubicBezTo>
                    <a:pt x="1352" y="806"/>
                    <a:pt x="1359" y="806"/>
                    <a:pt x="1367" y="803"/>
                  </a:cubicBezTo>
                  <a:cubicBezTo>
                    <a:pt x="1438" y="792"/>
                    <a:pt x="1591" y="788"/>
                    <a:pt x="1768" y="788"/>
                  </a:cubicBezTo>
                  <a:cubicBezTo>
                    <a:pt x="2159" y="788"/>
                    <a:pt x="2668" y="806"/>
                    <a:pt x="2673" y="806"/>
                  </a:cubicBezTo>
                  <a:lnTo>
                    <a:pt x="2677" y="720"/>
                  </a:lnTo>
                  <a:cubicBezTo>
                    <a:pt x="2646" y="717"/>
                    <a:pt x="2168" y="699"/>
                    <a:pt x="1785" y="699"/>
                  </a:cubicBezTo>
                  <a:cubicBezTo>
                    <a:pt x="1597" y="699"/>
                    <a:pt x="1433" y="704"/>
                    <a:pt x="1355" y="716"/>
                  </a:cubicBezTo>
                  <a:cubicBezTo>
                    <a:pt x="1351" y="717"/>
                    <a:pt x="1346" y="717"/>
                    <a:pt x="1340" y="717"/>
                  </a:cubicBezTo>
                  <a:cubicBezTo>
                    <a:pt x="1153" y="717"/>
                    <a:pt x="459" y="282"/>
                    <a:pt x="4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909;p50"/>
            <p:cNvSpPr/>
            <p:nvPr/>
          </p:nvSpPr>
          <p:spPr>
            <a:xfrm>
              <a:off x="4885974" y="2089194"/>
              <a:ext cx="293606" cy="389814"/>
            </a:xfrm>
            <a:custGeom>
              <a:avLst/>
              <a:gdLst/>
              <a:ahLst/>
              <a:cxnLst/>
              <a:rect l="l" t="t" r="r" b="b"/>
              <a:pathLst>
                <a:path w="8191" h="10875" extrusionOk="0">
                  <a:moveTo>
                    <a:pt x="1351" y="0"/>
                  </a:moveTo>
                  <a:cubicBezTo>
                    <a:pt x="1336" y="34"/>
                    <a:pt x="0" y="3324"/>
                    <a:pt x="749" y="5383"/>
                  </a:cubicBezTo>
                  <a:cubicBezTo>
                    <a:pt x="1498" y="7438"/>
                    <a:pt x="7878" y="10735"/>
                    <a:pt x="8149" y="10874"/>
                  </a:cubicBezTo>
                  <a:lnTo>
                    <a:pt x="8190" y="10799"/>
                  </a:lnTo>
                  <a:cubicBezTo>
                    <a:pt x="8122" y="10766"/>
                    <a:pt x="1566" y="7378"/>
                    <a:pt x="831" y="5353"/>
                  </a:cubicBezTo>
                  <a:cubicBezTo>
                    <a:pt x="94" y="3327"/>
                    <a:pt x="1415" y="68"/>
                    <a:pt x="1430" y="34"/>
                  </a:cubicBezTo>
                  <a:lnTo>
                    <a:pt x="135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910;p50"/>
            <p:cNvSpPr/>
            <p:nvPr/>
          </p:nvSpPr>
          <p:spPr>
            <a:xfrm>
              <a:off x="4547700" y="2158376"/>
              <a:ext cx="141839" cy="402934"/>
            </a:xfrm>
            <a:custGeom>
              <a:avLst/>
              <a:gdLst/>
              <a:ahLst/>
              <a:cxnLst/>
              <a:rect l="l" t="t" r="r" b="b"/>
              <a:pathLst>
                <a:path w="3957" h="11241" extrusionOk="0">
                  <a:moveTo>
                    <a:pt x="3900" y="1"/>
                  </a:moveTo>
                  <a:cubicBezTo>
                    <a:pt x="3870" y="28"/>
                    <a:pt x="1172" y="2380"/>
                    <a:pt x="539" y="4390"/>
                  </a:cubicBezTo>
                  <a:cubicBezTo>
                    <a:pt x="272" y="5240"/>
                    <a:pt x="644" y="6652"/>
                    <a:pt x="1646" y="8587"/>
                  </a:cubicBezTo>
                  <a:cubicBezTo>
                    <a:pt x="2391" y="10025"/>
                    <a:pt x="3222" y="11225"/>
                    <a:pt x="3230" y="11241"/>
                  </a:cubicBezTo>
                  <a:lnTo>
                    <a:pt x="3302" y="11188"/>
                  </a:lnTo>
                  <a:cubicBezTo>
                    <a:pt x="3267" y="11143"/>
                    <a:pt x="1" y="6397"/>
                    <a:pt x="621" y="4417"/>
                  </a:cubicBezTo>
                  <a:cubicBezTo>
                    <a:pt x="1247" y="2433"/>
                    <a:pt x="3927" y="91"/>
                    <a:pt x="3957" y="69"/>
                  </a:cubicBezTo>
                  <a:lnTo>
                    <a:pt x="390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911;p50"/>
            <p:cNvSpPr/>
            <p:nvPr/>
          </p:nvSpPr>
          <p:spPr>
            <a:xfrm>
              <a:off x="5037493" y="1536530"/>
              <a:ext cx="37781" cy="162772"/>
            </a:xfrm>
            <a:custGeom>
              <a:avLst/>
              <a:gdLst/>
              <a:ahLst/>
              <a:cxnLst/>
              <a:rect l="l" t="t" r="r" b="b"/>
              <a:pathLst>
                <a:path w="1054" h="4541" extrusionOk="0">
                  <a:moveTo>
                    <a:pt x="56" y="1"/>
                  </a:moveTo>
                  <a:lnTo>
                    <a:pt x="0" y="65"/>
                  </a:lnTo>
                  <a:cubicBezTo>
                    <a:pt x="7" y="72"/>
                    <a:pt x="839" y="840"/>
                    <a:pt x="968" y="4540"/>
                  </a:cubicBezTo>
                  <a:lnTo>
                    <a:pt x="1053" y="4536"/>
                  </a:lnTo>
                  <a:cubicBezTo>
                    <a:pt x="926" y="799"/>
                    <a:pt x="90" y="31"/>
                    <a:pt x="5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912;p50"/>
            <p:cNvSpPr/>
            <p:nvPr/>
          </p:nvSpPr>
          <p:spPr>
            <a:xfrm>
              <a:off x="5145137" y="1446594"/>
              <a:ext cx="103520" cy="48821"/>
            </a:xfrm>
            <a:custGeom>
              <a:avLst/>
              <a:gdLst/>
              <a:ahLst/>
              <a:cxnLst/>
              <a:rect l="l" t="t" r="r" b="b"/>
              <a:pathLst>
                <a:path w="2888" h="1362" extrusionOk="0">
                  <a:moveTo>
                    <a:pt x="115" y="1"/>
                  </a:moveTo>
                  <a:cubicBezTo>
                    <a:pt x="84" y="1"/>
                    <a:pt x="61" y="10"/>
                    <a:pt x="53" y="37"/>
                  </a:cubicBezTo>
                  <a:cubicBezTo>
                    <a:pt x="34" y="82"/>
                    <a:pt x="1" y="184"/>
                    <a:pt x="2537" y="1361"/>
                  </a:cubicBezTo>
                  <a:lnTo>
                    <a:pt x="2575" y="1283"/>
                  </a:lnTo>
                  <a:cubicBezTo>
                    <a:pt x="1773" y="914"/>
                    <a:pt x="539" y="315"/>
                    <a:pt x="211" y="105"/>
                  </a:cubicBezTo>
                  <a:lnTo>
                    <a:pt x="211" y="105"/>
                  </a:lnTo>
                  <a:cubicBezTo>
                    <a:pt x="463" y="165"/>
                    <a:pt x="753" y="192"/>
                    <a:pt x="1059" y="221"/>
                  </a:cubicBezTo>
                  <a:cubicBezTo>
                    <a:pt x="1705" y="282"/>
                    <a:pt x="2372" y="345"/>
                    <a:pt x="2831" y="718"/>
                  </a:cubicBezTo>
                  <a:lnTo>
                    <a:pt x="2888" y="651"/>
                  </a:lnTo>
                  <a:cubicBezTo>
                    <a:pt x="2406" y="263"/>
                    <a:pt x="1695" y="195"/>
                    <a:pt x="1066" y="135"/>
                  </a:cubicBezTo>
                  <a:cubicBezTo>
                    <a:pt x="761" y="105"/>
                    <a:pt x="475" y="79"/>
                    <a:pt x="227" y="18"/>
                  </a:cubicBezTo>
                  <a:cubicBezTo>
                    <a:pt x="184" y="9"/>
                    <a:pt x="146" y="1"/>
                    <a:pt x="11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913;p50"/>
            <p:cNvSpPr/>
            <p:nvPr/>
          </p:nvSpPr>
          <p:spPr>
            <a:xfrm>
              <a:off x="5070005" y="1190730"/>
              <a:ext cx="49394" cy="44161"/>
            </a:xfrm>
            <a:custGeom>
              <a:avLst/>
              <a:gdLst/>
              <a:ahLst/>
              <a:cxnLst/>
              <a:rect l="l" t="t" r="r" b="b"/>
              <a:pathLst>
                <a:path w="1378" h="1232" extrusionOk="0">
                  <a:moveTo>
                    <a:pt x="1362" y="1"/>
                  </a:moveTo>
                  <a:cubicBezTo>
                    <a:pt x="598" y="140"/>
                    <a:pt x="0" y="938"/>
                    <a:pt x="19" y="1149"/>
                  </a:cubicBezTo>
                  <a:cubicBezTo>
                    <a:pt x="23" y="1198"/>
                    <a:pt x="56" y="1227"/>
                    <a:pt x="101" y="1232"/>
                  </a:cubicBezTo>
                  <a:lnTo>
                    <a:pt x="106" y="1145"/>
                  </a:lnTo>
                  <a:cubicBezTo>
                    <a:pt x="101" y="1137"/>
                    <a:pt x="101" y="1096"/>
                    <a:pt x="146" y="1010"/>
                  </a:cubicBezTo>
                  <a:cubicBezTo>
                    <a:pt x="278" y="758"/>
                    <a:pt x="749" y="200"/>
                    <a:pt x="1378" y="87"/>
                  </a:cubicBezTo>
                  <a:lnTo>
                    <a:pt x="136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914;p50"/>
            <p:cNvSpPr/>
            <p:nvPr/>
          </p:nvSpPr>
          <p:spPr>
            <a:xfrm>
              <a:off x="4666277" y="1511582"/>
              <a:ext cx="69790" cy="197040"/>
            </a:xfrm>
            <a:custGeom>
              <a:avLst/>
              <a:gdLst/>
              <a:ahLst/>
              <a:cxnLst/>
              <a:rect l="l" t="t" r="r" b="b"/>
              <a:pathLst>
                <a:path w="1947" h="5497" extrusionOk="0">
                  <a:moveTo>
                    <a:pt x="1898" y="0"/>
                  </a:moveTo>
                  <a:cubicBezTo>
                    <a:pt x="1277" y="456"/>
                    <a:pt x="769" y="1521"/>
                    <a:pt x="388" y="3162"/>
                  </a:cubicBezTo>
                  <a:cubicBezTo>
                    <a:pt x="107" y="4378"/>
                    <a:pt x="1" y="5477"/>
                    <a:pt x="1" y="5488"/>
                  </a:cubicBezTo>
                  <a:lnTo>
                    <a:pt x="84" y="5496"/>
                  </a:lnTo>
                  <a:cubicBezTo>
                    <a:pt x="91" y="5455"/>
                    <a:pt x="506" y="1129"/>
                    <a:pt x="1947" y="72"/>
                  </a:cubicBezTo>
                  <a:lnTo>
                    <a:pt x="1898"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915;p50"/>
            <p:cNvSpPr/>
            <p:nvPr/>
          </p:nvSpPr>
          <p:spPr>
            <a:xfrm>
              <a:off x="4476332" y="1571910"/>
              <a:ext cx="70041" cy="75059"/>
            </a:xfrm>
            <a:custGeom>
              <a:avLst/>
              <a:gdLst/>
              <a:ahLst/>
              <a:cxnLst/>
              <a:rect l="l" t="t" r="r" b="b"/>
              <a:pathLst>
                <a:path w="1954" h="2094" extrusionOk="0">
                  <a:moveTo>
                    <a:pt x="1869" y="1"/>
                  </a:moveTo>
                  <a:cubicBezTo>
                    <a:pt x="1863" y="1"/>
                    <a:pt x="1856" y="2"/>
                    <a:pt x="1848" y="4"/>
                  </a:cubicBezTo>
                  <a:cubicBezTo>
                    <a:pt x="1638" y="53"/>
                    <a:pt x="166" y="1446"/>
                    <a:pt x="1" y="1604"/>
                  </a:cubicBezTo>
                  <a:lnTo>
                    <a:pt x="60" y="1668"/>
                  </a:lnTo>
                  <a:cubicBezTo>
                    <a:pt x="637" y="1118"/>
                    <a:pt x="1570" y="259"/>
                    <a:pt x="1822" y="109"/>
                  </a:cubicBezTo>
                  <a:lnTo>
                    <a:pt x="1822" y="109"/>
                  </a:lnTo>
                  <a:cubicBezTo>
                    <a:pt x="1780" y="188"/>
                    <a:pt x="1686" y="327"/>
                    <a:pt x="1592" y="467"/>
                  </a:cubicBezTo>
                  <a:cubicBezTo>
                    <a:pt x="1311" y="877"/>
                    <a:pt x="885" y="1498"/>
                    <a:pt x="712" y="2066"/>
                  </a:cubicBezTo>
                  <a:lnTo>
                    <a:pt x="795" y="2093"/>
                  </a:lnTo>
                  <a:cubicBezTo>
                    <a:pt x="964" y="1536"/>
                    <a:pt x="1386" y="922"/>
                    <a:pt x="1664" y="516"/>
                  </a:cubicBezTo>
                  <a:cubicBezTo>
                    <a:pt x="1909" y="155"/>
                    <a:pt x="1954" y="79"/>
                    <a:pt x="1920" y="26"/>
                  </a:cubicBezTo>
                  <a:cubicBezTo>
                    <a:pt x="1914" y="18"/>
                    <a:pt x="1898" y="1"/>
                    <a:pt x="186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916;p50"/>
            <p:cNvSpPr/>
            <p:nvPr/>
          </p:nvSpPr>
          <p:spPr>
            <a:xfrm>
              <a:off x="4450810" y="1388668"/>
              <a:ext cx="77210" cy="6380"/>
            </a:xfrm>
            <a:custGeom>
              <a:avLst/>
              <a:gdLst/>
              <a:ahLst/>
              <a:cxnLst/>
              <a:rect l="l" t="t" r="r" b="b"/>
              <a:pathLst>
                <a:path w="2154" h="178" extrusionOk="0">
                  <a:moveTo>
                    <a:pt x="1643" y="0"/>
                  </a:moveTo>
                  <a:cubicBezTo>
                    <a:pt x="1044" y="0"/>
                    <a:pt x="139" y="80"/>
                    <a:pt x="1" y="91"/>
                  </a:cubicBezTo>
                  <a:lnTo>
                    <a:pt x="8" y="177"/>
                  </a:lnTo>
                  <a:cubicBezTo>
                    <a:pt x="514" y="132"/>
                    <a:pt x="1207" y="86"/>
                    <a:pt x="1660" y="86"/>
                  </a:cubicBezTo>
                  <a:cubicBezTo>
                    <a:pt x="1891" y="86"/>
                    <a:pt x="2059" y="98"/>
                    <a:pt x="2108" y="128"/>
                  </a:cubicBezTo>
                  <a:lnTo>
                    <a:pt x="2154" y="53"/>
                  </a:lnTo>
                  <a:cubicBezTo>
                    <a:pt x="2089" y="14"/>
                    <a:pt x="1893" y="0"/>
                    <a:pt x="16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917;p50"/>
            <p:cNvSpPr/>
            <p:nvPr/>
          </p:nvSpPr>
          <p:spPr>
            <a:xfrm>
              <a:off x="4410233" y="1501868"/>
              <a:ext cx="254464" cy="240341"/>
            </a:xfrm>
            <a:custGeom>
              <a:avLst/>
              <a:gdLst/>
              <a:ahLst/>
              <a:cxnLst/>
              <a:rect l="l" t="t" r="r" b="b"/>
              <a:pathLst>
                <a:path w="7099" h="6705" extrusionOk="0">
                  <a:moveTo>
                    <a:pt x="711" y="0"/>
                  </a:moveTo>
                  <a:cubicBezTo>
                    <a:pt x="0" y="5112"/>
                    <a:pt x="787" y="5507"/>
                    <a:pt x="1423" y="6306"/>
                  </a:cubicBezTo>
                  <a:cubicBezTo>
                    <a:pt x="1660" y="6603"/>
                    <a:pt x="2368" y="6704"/>
                    <a:pt x="3177" y="6704"/>
                  </a:cubicBezTo>
                  <a:cubicBezTo>
                    <a:pt x="4521" y="6704"/>
                    <a:pt x="6150" y="6422"/>
                    <a:pt x="6369" y="6306"/>
                  </a:cubicBezTo>
                  <a:cubicBezTo>
                    <a:pt x="6715" y="6113"/>
                    <a:pt x="7099" y="3253"/>
                    <a:pt x="7099" y="3252"/>
                  </a:cubicBezTo>
                  <a:lnTo>
                    <a:pt x="7099" y="3252"/>
                  </a:lnTo>
                  <a:cubicBezTo>
                    <a:pt x="7099" y="3253"/>
                    <a:pt x="6380" y="4755"/>
                    <a:pt x="6105" y="4935"/>
                  </a:cubicBezTo>
                  <a:cubicBezTo>
                    <a:pt x="6004" y="5003"/>
                    <a:pt x="5594" y="5074"/>
                    <a:pt x="5044" y="5074"/>
                  </a:cubicBezTo>
                  <a:cubicBezTo>
                    <a:pt x="4088" y="5074"/>
                    <a:pt x="2717" y="4860"/>
                    <a:pt x="1875" y="4032"/>
                  </a:cubicBezTo>
                  <a:cubicBezTo>
                    <a:pt x="546" y="2733"/>
                    <a:pt x="711" y="1"/>
                    <a:pt x="711" y="0"/>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918;p50"/>
            <p:cNvSpPr/>
            <p:nvPr/>
          </p:nvSpPr>
          <p:spPr>
            <a:xfrm>
              <a:off x="5079289" y="1375190"/>
              <a:ext cx="218081" cy="304001"/>
            </a:xfrm>
            <a:custGeom>
              <a:avLst/>
              <a:gdLst/>
              <a:ahLst/>
              <a:cxnLst/>
              <a:rect l="l" t="t" r="r" b="b"/>
              <a:pathLst>
                <a:path w="6084" h="8481" extrusionOk="0">
                  <a:moveTo>
                    <a:pt x="4943" y="0"/>
                  </a:moveTo>
                  <a:cubicBezTo>
                    <a:pt x="4943" y="1"/>
                    <a:pt x="5564" y="3207"/>
                    <a:pt x="5448" y="3534"/>
                  </a:cubicBezTo>
                  <a:cubicBezTo>
                    <a:pt x="5330" y="3866"/>
                    <a:pt x="0" y="6569"/>
                    <a:pt x="0" y="6569"/>
                  </a:cubicBezTo>
                  <a:cubicBezTo>
                    <a:pt x="0" y="6569"/>
                    <a:pt x="68" y="8480"/>
                    <a:pt x="667" y="8480"/>
                  </a:cubicBezTo>
                  <a:cubicBezTo>
                    <a:pt x="693" y="8480"/>
                    <a:pt x="716" y="8476"/>
                    <a:pt x="742" y="8469"/>
                  </a:cubicBezTo>
                  <a:cubicBezTo>
                    <a:pt x="1412" y="8304"/>
                    <a:pt x="5737" y="5055"/>
                    <a:pt x="5910" y="3534"/>
                  </a:cubicBezTo>
                  <a:cubicBezTo>
                    <a:pt x="6084" y="2018"/>
                    <a:pt x="4943" y="1"/>
                    <a:pt x="4943" y="0"/>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919;p50"/>
            <p:cNvSpPr/>
            <p:nvPr/>
          </p:nvSpPr>
          <p:spPr>
            <a:xfrm>
              <a:off x="4930207" y="1822863"/>
              <a:ext cx="188939" cy="286473"/>
            </a:xfrm>
            <a:custGeom>
              <a:avLst/>
              <a:gdLst/>
              <a:ahLst/>
              <a:cxnLst/>
              <a:rect l="l" t="t" r="r" b="b"/>
              <a:pathLst>
                <a:path w="5271" h="7992" extrusionOk="0">
                  <a:moveTo>
                    <a:pt x="904" y="0"/>
                  </a:moveTo>
                  <a:cubicBezTo>
                    <a:pt x="0" y="2522"/>
                    <a:pt x="971" y="7446"/>
                    <a:pt x="1980" y="7924"/>
                  </a:cubicBezTo>
                  <a:cubicBezTo>
                    <a:pt x="2086" y="7972"/>
                    <a:pt x="2203" y="7991"/>
                    <a:pt x="2330" y="7991"/>
                  </a:cubicBezTo>
                  <a:cubicBezTo>
                    <a:pt x="3437" y="7991"/>
                    <a:pt x="5270" y="6312"/>
                    <a:pt x="5270" y="6312"/>
                  </a:cubicBezTo>
                  <a:cubicBezTo>
                    <a:pt x="5270" y="6312"/>
                    <a:pt x="2326" y="4754"/>
                    <a:pt x="1551" y="3561"/>
                  </a:cubicBezTo>
                  <a:cubicBezTo>
                    <a:pt x="1036" y="2766"/>
                    <a:pt x="904" y="1"/>
                    <a:pt x="904" y="0"/>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920;p50"/>
            <p:cNvSpPr/>
            <p:nvPr/>
          </p:nvSpPr>
          <p:spPr>
            <a:xfrm>
              <a:off x="4545155" y="1840391"/>
              <a:ext cx="138971" cy="176106"/>
            </a:xfrm>
            <a:custGeom>
              <a:avLst/>
              <a:gdLst/>
              <a:ahLst/>
              <a:cxnLst/>
              <a:rect l="l" t="t" r="r" b="b"/>
              <a:pathLst>
                <a:path w="3877" h="4913" extrusionOk="0">
                  <a:moveTo>
                    <a:pt x="3877" y="1"/>
                  </a:moveTo>
                  <a:cubicBezTo>
                    <a:pt x="3877" y="1"/>
                    <a:pt x="2586" y="2706"/>
                    <a:pt x="2285" y="3072"/>
                  </a:cubicBezTo>
                  <a:cubicBezTo>
                    <a:pt x="1980" y="3434"/>
                    <a:pt x="0" y="4574"/>
                    <a:pt x="0" y="4574"/>
                  </a:cubicBezTo>
                  <a:cubicBezTo>
                    <a:pt x="0" y="4574"/>
                    <a:pt x="888" y="4912"/>
                    <a:pt x="1205" y="4912"/>
                  </a:cubicBezTo>
                  <a:lnTo>
                    <a:pt x="1220" y="4912"/>
                  </a:lnTo>
                  <a:cubicBezTo>
                    <a:pt x="1517" y="4902"/>
                    <a:pt x="3131" y="4355"/>
                    <a:pt x="3421" y="3501"/>
                  </a:cubicBezTo>
                  <a:cubicBezTo>
                    <a:pt x="3711" y="2647"/>
                    <a:pt x="3877" y="1"/>
                    <a:pt x="3877" y="1"/>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921;p50"/>
            <p:cNvSpPr/>
            <p:nvPr/>
          </p:nvSpPr>
          <p:spPr>
            <a:xfrm>
              <a:off x="4819050" y="1511439"/>
              <a:ext cx="140871" cy="90043"/>
            </a:xfrm>
            <a:custGeom>
              <a:avLst/>
              <a:gdLst/>
              <a:ahLst/>
              <a:cxnLst/>
              <a:rect l="l" t="t" r="r" b="b"/>
              <a:pathLst>
                <a:path w="3930" h="2512" extrusionOk="0">
                  <a:moveTo>
                    <a:pt x="433" y="1"/>
                  </a:moveTo>
                  <a:cubicBezTo>
                    <a:pt x="414" y="42"/>
                    <a:pt x="0" y="1043"/>
                    <a:pt x="350" y="1785"/>
                  </a:cubicBezTo>
                  <a:cubicBezTo>
                    <a:pt x="501" y="2105"/>
                    <a:pt x="775" y="2327"/>
                    <a:pt x="1159" y="2443"/>
                  </a:cubicBezTo>
                  <a:cubicBezTo>
                    <a:pt x="1314" y="2488"/>
                    <a:pt x="1472" y="2511"/>
                    <a:pt x="1626" y="2511"/>
                  </a:cubicBezTo>
                  <a:cubicBezTo>
                    <a:pt x="2123" y="2511"/>
                    <a:pt x="2635" y="2290"/>
                    <a:pt x="3127" y="1849"/>
                  </a:cubicBezTo>
                  <a:cubicBezTo>
                    <a:pt x="3617" y="1416"/>
                    <a:pt x="3926" y="919"/>
                    <a:pt x="3930" y="916"/>
                  </a:cubicBezTo>
                  <a:lnTo>
                    <a:pt x="3855" y="871"/>
                  </a:lnTo>
                  <a:cubicBezTo>
                    <a:pt x="3844" y="888"/>
                    <a:pt x="2882" y="2426"/>
                    <a:pt x="1626" y="2426"/>
                  </a:cubicBezTo>
                  <a:cubicBezTo>
                    <a:pt x="1483" y="2426"/>
                    <a:pt x="1335" y="2406"/>
                    <a:pt x="1185" y="2361"/>
                  </a:cubicBezTo>
                  <a:cubicBezTo>
                    <a:pt x="824" y="2252"/>
                    <a:pt x="568" y="2045"/>
                    <a:pt x="429" y="1748"/>
                  </a:cubicBezTo>
                  <a:cubicBezTo>
                    <a:pt x="94" y="1043"/>
                    <a:pt x="508" y="42"/>
                    <a:pt x="512" y="35"/>
                  </a:cubicBezTo>
                  <a:lnTo>
                    <a:pt x="433" y="1"/>
                  </a:lnTo>
                  <a:close/>
                </a:path>
              </a:pathLst>
            </a:custGeom>
            <a:solidFill>
              <a:srgbClr val="5436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922;p50"/>
            <p:cNvSpPr/>
            <p:nvPr/>
          </p:nvSpPr>
          <p:spPr>
            <a:xfrm>
              <a:off x="4724992" y="1927532"/>
              <a:ext cx="198259" cy="72765"/>
            </a:xfrm>
            <a:custGeom>
              <a:avLst/>
              <a:gdLst/>
              <a:ahLst/>
              <a:cxnLst/>
              <a:rect l="l" t="t" r="r" b="b"/>
              <a:pathLst>
                <a:path w="5531" h="2030" extrusionOk="0">
                  <a:moveTo>
                    <a:pt x="49" y="1"/>
                  </a:moveTo>
                  <a:lnTo>
                    <a:pt x="1" y="72"/>
                  </a:lnTo>
                  <a:cubicBezTo>
                    <a:pt x="350" y="310"/>
                    <a:pt x="1378" y="569"/>
                    <a:pt x="2466" y="845"/>
                  </a:cubicBezTo>
                  <a:cubicBezTo>
                    <a:pt x="3727" y="1164"/>
                    <a:pt x="5153" y="1526"/>
                    <a:pt x="5409" y="1849"/>
                  </a:cubicBezTo>
                  <a:cubicBezTo>
                    <a:pt x="5421" y="1864"/>
                    <a:pt x="5432" y="1883"/>
                    <a:pt x="5428" y="1891"/>
                  </a:cubicBezTo>
                  <a:cubicBezTo>
                    <a:pt x="5403" y="1931"/>
                    <a:pt x="5296" y="1949"/>
                    <a:pt x="5125" y="1949"/>
                  </a:cubicBezTo>
                  <a:cubicBezTo>
                    <a:pt x="4250" y="1949"/>
                    <a:pt x="1710" y="1474"/>
                    <a:pt x="34" y="1111"/>
                  </a:cubicBezTo>
                  <a:lnTo>
                    <a:pt x="15" y="1194"/>
                  </a:lnTo>
                  <a:cubicBezTo>
                    <a:pt x="27" y="1198"/>
                    <a:pt x="1333" y="1481"/>
                    <a:pt x="2650" y="1714"/>
                  </a:cubicBezTo>
                  <a:cubicBezTo>
                    <a:pt x="4043" y="1962"/>
                    <a:pt x="4743" y="2030"/>
                    <a:pt x="5105" y="2030"/>
                  </a:cubicBezTo>
                  <a:cubicBezTo>
                    <a:pt x="5443" y="2030"/>
                    <a:pt x="5480" y="1969"/>
                    <a:pt x="5503" y="1936"/>
                  </a:cubicBezTo>
                  <a:cubicBezTo>
                    <a:pt x="5518" y="1906"/>
                    <a:pt x="5530" y="1861"/>
                    <a:pt x="5477" y="1797"/>
                  </a:cubicBezTo>
                  <a:cubicBezTo>
                    <a:pt x="5206" y="1446"/>
                    <a:pt x="3821" y="1097"/>
                    <a:pt x="2485" y="761"/>
                  </a:cubicBezTo>
                  <a:cubicBezTo>
                    <a:pt x="1408" y="487"/>
                    <a:pt x="388" y="230"/>
                    <a:pt x="49" y="1"/>
                  </a:cubicBezTo>
                  <a:close/>
                </a:path>
              </a:pathLst>
            </a:custGeom>
            <a:solidFill>
              <a:srgbClr val="5436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923;p50"/>
            <p:cNvSpPr/>
            <p:nvPr/>
          </p:nvSpPr>
          <p:spPr>
            <a:xfrm>
              <a:off x="4087587" y="1248764"/>
              <a:ext cx="366802" cy="435194"/>
            </a:xfrm>
            <a:custGeom>
              <a:avLst/>
              <a:gdLst/>
              <a:ahLst/>
              <a:cxnLst/>
              <a:rect l="l" t="t" r="r" b="b"/>
              <a:pathLst>
                <a:path w="10233" h="12141" extrusionOk="0">
                  <a:moveTo>
                    <a:pt x="9579" y="0"/>
                  </a:moveTo>
                  <a:cubicBezTo>
                    <a:pt x="9506" y="0"/>
                    <a:pt x="9410" y="4"/>
                    <a:pt x="9287" y="11"/>
                  </a:cubicBezTo>
                  <a:cubicBezTo>
                    <a:pt x="7300" y="121"/>
                    <a:pt x="6397" y="7148"/>
                    <a:pt x="4849" y="7841"/>
                  </a:cubicBezTo>
                  <a:cubicBezTo>
                    <a:pt x="3298" y="8534"/>
                    <a:pt x="867" y="8808"/>
                    <a:pt x="867" y="8808"/>
                  </a:cubicBezTo>
                  <a:cubicBezTo>
                    <a:pt x="867" y="8808"/>
                    <a:pt x="1" y="8883"/>
                    <a:pt x="310" y="9967"/>
                  </a:cubicBezTo>
                  <a:cubicBezTo>
                    <a:pt x="665" y="11223"/>
                    <a:pt x="949" y="12140"/>
                    <a:pt x="2302" y="12140"/>
                  </a:cubicBezTo>
                  <a:cubicBezTo>
                    <a:pt x="2913" y="12140"/>
                    <a:pt x="3742" y="11953"/>
                    <a:pt x="4894" y="11526"/>
                  </a:cubicBezTo>
                  <a:cubicBezTo>
                    <a:pt x="10006" y="9629"/>
                    <a:pt x="8004" y="2409"/>
                    <a:pt x="8587" y="1212"/>
                  </a:cubicBezTo>
                  <a:cubicBezTo>
                    <a:pt x="9027" y="305"/>
                    <a:pt x="10232" y="0"/>
                    <a:pt x="9579" y="0"/>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924;p50"/>
            <p:cNvSpPr/>
            <p:nvPr/>
          </p:nvSpPr>
          <p:spPr>
            <a:xfrm>
              <a:off x="3895241" y="1435375"/>
              <a:ext cx="186000" cy="218905"/>
            </a:xfrm>
            <a:custGeom>
              <a:avLst/>
              <a:gdLst/>
              <a:ahLst/>
              <a:cxnLst/>
              <a:rect l="l" t="t" r="r" b="b"/>
              <a:pathLst>
                <a:path w="5189" h="6107" extrusionOk="0">
                  <a:moveTo>
                    <a:pt x="3656" y="0"/>
                  </a:moveTo>
                  <a:cubicBezTo>
                    <a:pt x="3616" y="0"/>
                    <a:pt x="3577" y="7"/>
                    <a:pt x="3538" y="22"/>
                  </a:cubicBezTo>
                  <a:cubicBezTo>
                    <a:pt x="2752" y="324"/>
                    <a:pt x="2755" y="1577"/>
                    <a:pt x="2518" y="2051"/>
                  </a:cubicBezTo>
                  <a:cubicBezTo>
                    <a:pt x="2450" y="2187"/>
                    <a:pt x="2375" y="2229"/>
                    <a:pt x="2286" y="2229"/>
                  </a:cubicBezTo>
                  <a:cubicBezTo>
                    <a:pt x="2138" y="2229"/>
                    <a:pt x="1950" y="2110"/>
                    <a:pt x="1691" y="2110"/>
                  </a:cubicBezTo>
                  <a:cubicBezTo>
                    <a:pt x="1558" y="2110"/>
                    <a:pt x="1406" y="2141"/>
                    <a:pt x="1230" y="2235"/>
                  </a:cubicBezTo>
                  <a:cubicBezTo>
                    <a:pt x="511" y="2623"/>
                    <a:pt x="297" y="3636"/>
                    <a:pt x="297" y="3636"/>
                  </a:cubicBezTo>
                  <a:cubicBezTo>
                    <a:pt x="0" y="5228"/>
                    <a:pt x="2111" y="5292"/>
                    <a:pt x="2269" y="5947"/>
                  </a:cubicBezTo>
                  <a:cubicBezTo>
                    <a:pt x="2296" y="6057"/>
                    <a:pt x="2337" y="6106"/>
                    <a:pt x="2393" y="6106"/>
                  </a:cubicBezTo>
                  <a:cubicBezTo>
                    <a:pt x="2673" y="6106"/>
                    <a:pt x="3315" y="4838"/>
                    <a:pt x="4227" y="3757"/>
                  </a:cubicBezTo>
                  <a:cubicBezTo>
                    <a:pt x="5189" y="2615"/>
                    <a:pt x="4408" y="0"/>
                    <a:pt x="3656"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925;p50"/>
            <p:cNvSpPr/>
            <p:nvPr/>
          </p:nvSpPr>
          <p:spPr>
            <a:xfrm>
              <a:off x="3673787" y="1351138"/>
              <a:ext cx="405765" cy="393865"/>
            </a:xfrm>
            <a:custGeom>
              <a:avLst/>
              <a:gdLst/>
              <a:ahLst/>
              <a:cxnLst/>
              <a:rect l="l" t="t" r="r" b="b"/>
              <a:pathLst>
                <a:path w="11320" h="10988" extrusionOk="0">
                  <a:moveTo>
                    <a:pt x="4608" y="1"/>
                  </a:moveTo>
                  <a:cubicBezTo>
                    <a:pt x="4450" y="1"/>
                    <a:pt x="4879" y="517"/>
                    <a:pt x="4684" y="1153"/>
                  </a:cubicBezTo>
                  <a:cubicBezTo>
                    <a:pt x="4476" y="1838"/>
                    <a:pt x="2045" y="4688"/>
                    <a:pt x="1210" y="6272"/>
                  </a:cubicBezTo>
                  <a:cubicBezTo>
                    <a:pt x="1" y="8558"/>
                    <a:pt x="1377" y="10988"/>
                    <a:pt x="4427" y="10988"/>
                  </a:cubicBezTo>
                  <a:cubicBezTo>
                    <a:pt x="5033" y="10988"/>
                    <a:pt x="5706" y="10892"/>
                    <a:pt x="6437" y="10680"/>
                  </a:cubicBezTo>
                  <a:cubicBezTo>
                    <a:pt x="9517" y="9783"/>
                    <a:pt x="10134" y="8850"/>
                    <a:pt x="10134" y="8850"/>
                  </a:cubicBezTo>
                  <a:cubicBezTo>
                    <a:pt x="10134" y="8850"/>
                    <a:pt x="11319" y="7499"/>
                    <a:pt x="9472" y="6385"/>
                  </a:cubicBezTo>
                  <a:cubicBezTo>
                    <a:pt x="9275" y="6267"/>
                    <a:pt x="9051" y="6217"/>
                    <a:pt x="8808" y="6217"/>
                  </a:cubicBezTo>
                  <a:cubicBezTo>
                    <a:pt x="7530" y="6217"/>
                    <a:pt x="5718" y="7590"/>
                    <a:pt x="4593" y="7590"/>
                  </a:cubicBezTo>
                  <a:cubicBezTo>
                    <a:pt x="4244" y="7590"/>
                    <a:pt x="3961" y="7458"/>
                    <a:pt x="3780" y="7111"/>
                  </a:cubicBezTo>
                  <a:cubicBezTo>
                    <a:pt x="2907" y="5433"/>
                    <a:pt x="5018" y="2335"/>
                    <a:pt x="5184" y="1229"/>
                  </a:cubicBezTo>
                  <a:cubicBezTo>
                    <a:pt x="5331" y="246"/>
                    <a:pt x="4608" y="1"/>
                    <a:pt x="4608"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926;p50"/>
            <p:cNvSpPr/>
            <p:nvPr/>
          </p:nvSpPr>
          <p:spPr>
            <a:xfrm>
              <a:off x="3976538" y="1526028"/>
              <a:ext cx="204998" cy="211521"/>
            </a:xfrm>
            <a:custGeom>
              <a:avLst/>
              <a:gdLst/>
              <a:ahLst/>
              <a:cxnLst/>
              <a:rect l="l" t="t" r="r" b="b"/>
              <a:pathLst>
                <a:path w="5719" h="5901" extrusionOk="0">
                  <a:moveTo>
                    <a:pt x="1929" y="0"/>
                  </a:moveTo>
                  <a:cubicBezTo>
                    <a:pt x="1929" y="0"/>
                    <a:pt x="1962" y="1558"/>
                    <a:pt x="1264" y="1558"/>
                  </a:cubicBezTo>
                  <a:cubicBezTo>
                    <a:pt x="1192" y="1558"/>
                    <a:pt x="1113" y="1542"/>
                    <a:pt x="1026" y="1506"/>
                  </a:cubicBezTo>
                  <a:cubicBezTo>
                    <a:pt x="974" y="1485"/>
                    <a:pt x="927" y="1475"/>
                    <a:pt x="885" y="1475"/>
                  </a:cubicBezTo>
                  <a:cubicBezTo>
                    <a:pt x="0" y="1475"/>
                    <a:pt x="1106" y="5900"/>
                    <a:pt x="2615" y="5900"/>
                  </a:cubicBezTo>
                  <a:cubicBezTo>
                    <a:pt x="2635" y="5900"/>
                    <a:pt x="2654" y="5900"/>
                    <a:pt x="2674" y="5898"/>
                  </a:cubicBezTo>
                  <a:cubicBezTo>
                    <a:pt x="4285" y="5778"/>
                    <a:pt x="5673" y="5575"/>
                    <a:pt x="4902" y="4317"/>
                  </a:cubicBezTo>
                  <a:cubicBezTo>
                    <a:pt x="4902" y="4317"/>
                    <a:pt x="5719" y="2511"/>
                    <a:pt x="4372" y="2180"/>
                  </a:cubicBezTo>
                  <a:cubicBezTo>
                    <a:pt x="3020" y="1848"/>
                    <a:pt x="3118" y="915"/>
                    <a:pt x="3118" y="915"/>
                  </a:cubicBezTo>
                  <a:lnTo>
                    <a:pt x="1929" y="0"/>
                  </a:ln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927;p50"/>
            <p:cNvSpPr/>
            <p:nvPr/>
          </p:nvSpPr>
          <p:spPr>
            <a:xfrm>
              <a:off x="4022994" y="1459140"/>
              <a:ext cx="130727" cy="180408"/>
            </a:xfrm>
            <a:custGeom>
              <a:avLst/>
              <a:gdLst/>
              <a:ahLst/>
              <a:cxnLst/>
              <a:rect l="l" t="t" r="r" b="b"/>
              <a:pathLst>
                <a:path w="3647" h="5033" extrusionOk="0">
                  <a:moveTo>
                    <a:pt x="937" y="1"/>
                  </a:moveTo>
                  <a:cubicBezTo>
                    <a:pt x="587" y="1"/>
                    <a:pt x="0" y="397"/>
                    <a:pt x="418" y="997"/>
                  </a:cubicBezTo>
                  <a:cubicBezTo>
                    <a:pt x="915" y="1708"/>
                    <a:pt x="395" y="3511"/>
                    <a:pt x="395" y="3511"/>
                  </a:cubicBezTo>
                  <a:cubicBezTo>
                    <a:pt x="1565" y="4639"/>
                    <a:pt x="2274" y="5033"/>
                    <a:pt x="2688" y="5033"/>
                  </a:cubicBezTo>
                  <a:cubicBezTo>
                    <a:pt x="3646" y="5033"/>
                    <a:pt x="3018" y="2916"/>
                    <a:pt x="2863" y="2916"/>
                  </a:cubicBezTo>
                  <a:cubicBezTo>
                    <a:pt x="2862" y="2916"/>
                    <a:pt x="2862" y="2917"/>
                    <a:pt x="2861" y="2917"/>
                  </a:cubicBezTo>
                  <a:cubicBezTo>
                    <a:pt x="2814" y="2924"/>
                    <a:pt x="2769" y="2927"/>
                    <a:pt x="2725" y="2927"/>
                  </a:cubicBezTo>
                  <a:cubicBezTo>
                    <a:pt x="1489" y="2927"/>
                    <a:pt x="1350" y="211"/>
                    <a:pt x="1096" y="40"/>
                  </a:cubicBezTo>
                  <a:cubicBezTo>
                    <a:pt x="1055" y="13"/>
                    <a:pt x="1000" y="1"/>
                    <a:pt x="937"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928;p50"/>
            <p:cNvSpPr/>
            <p:nvPr/>
          </p:nvSpPr>
          <p:spPr>
            <a:xfrm>
              <a:off x="4003135" y="1435769"/>
              <a:ext cx="108252" cy="81225"/>
            </a:xfrm>
            <a:custGeom>
              <a:avLst/>
              <a:gdLst/>
              <a:ahLst/>
              <a:cxnLst/>
              <a:rect l="l" t="t" r="r" b="b"/>
              <a:pathLst>
                <a:path w="3020" h="2266" extrusionOk="0">
                  <a:moveTo>
                    <a:pt x="1162" y="1"/>
                  </a:moveTo>
                  <a:cubicBezTo>
                    <a:pt x="1023" y="1"/>
                    <a:pt x="895" y="26"/>
                    <a:pt x="795" y="72"/>
                  </a:cubicBezTo>
                  <a:cubicBezTo>
                    <a:pt x="441" y="234"/>
                    <a:pt x="0" y="2265"/>
                    <a:pt x="2026" y="2265"/>
                  </a:cubicBezTo>
                  <a:cubicBezTo>
                    <a:pt x="2067" y="2265"/>
                    <a:pt x="2110" y="2264"/>
                    <a:pt x="2154" y="2262"/>
                  </a:cubicBezTo>
                  <a:cubicBezTo>
                    <a:pt x="3020" y="2228"/>
                    <a:pt x="2173" y="602"/>
                    <a:pt x="2173" y="602"/>
                  </a:cubicBezTo>
                  <a:cubicBezTo>
                    <a:pt x="1960" y="173"/>
                    <a:pt x="1524" y="1"/>
                    <a:pt x="1162"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929;p50"/>
            <p:cNvSpPr/>
            <p:nvPr/>
          </p:nvSpPr>
          <p:spPr>
            <a:xfrm>
              <a:off x="3996289" y="1420857"/>
              <a:ext cx="111084" cy="108252"/>
            </a:xfrm>
            <a:custGeom>
              <a:avLst/>
              <a:gdLst/>
              <a:ahLst/>
              <a:cxnLst/>
              <a:rect l="l" t="t" r="r" b="b"/>
              <a:pathLst>
                <a:path w="3099" h="3020" extrusionOk="0">
                  <a:moveTo>
                    <a:pt x="1566" y="0"/>
                  </a:moveTo>
                  <a:cubicBezTo>
                    <a:pt x="1033" y="0"/>
                    <a:pt x="231" y="488"/>
                    <a:pt x="124" y="1184"/>
                  </a:cubicBezTo>
                  <a:cubicBezTo>
                    <a:pt x="0" y="1994"/>
                    <a:pt x="68" y="2305"/>
                    <a:pt x="188" y="2494"/>
                  </a:cubicBezTo>
                  <a:cubicBezTo>
                    <a:pt x="428" y="2871"/>
                    <a:pt x="717" y="3019"/>
                    <a:pt x="947" y="3019"/>
                  </a:cubicBezTo>
                  <a:cubicBezTo>
                    <a:pt x="1274" y="3019"/>
                    <a:pt x="1482" y="2720"/>
                    <a:pt x="1261" y="2347"/>
                  </a:cubicBezTo>
                  <a:cubicBezTo>
                    <a:pt x="1114" y="2098"/>
                    <a:pt x="764" y="2324"/>
                    <a:pt x="896" y="1854"/>
                  </a:cubicBezTo>
                  <a:cubicBezTo>
                    <a:pt x="913" y="1792"/>
                    <a:pt x="933" y="1769"/>
                    <a:pt x="957" y="1769"/>
                  </a:cubicBezTo>
                  <a:cubicBezTo>
                    <a:pt x="1020" y="1769"/>
                    <a:pt x="1110" y="1932"/>
                    <a:pt x="1240" y="1932"/>
                  </a:cubicBezTo>
                  <a:cubicBezTo>
                    <a:pt x="1285" y="1932"/>
                    <a:pt x="1334" y="1913"/>
                    <a:pt x="1389" y="1862"/>
                  </a:cubicBezTo>
                  <a:cubicBezTo>
                    <a:pt x="1858" y="1426"/>
                    <a:pt x="1717" y="847"/>
                    <a:pt x="1615" y="581"/>
                  </a:cubicBezTo>
                  <a:lnTo>
                    <a:pt x="1615" y="581"/>
                  </a:lnTo>
                  <a:cubicBezTo>
                    <a:pt x="1853" y="998"/>
                    <a:pt x="2436" y="1190"/>
                    <a:pt x="2739" y="1190"/>
                  </a:cubicBezTo>
                  <a:cubicBezTo>
                    <a:pt x="2757" y="1190"/>
                    <a:pt x="2773" y="1189"/>
                    <a:pt x="2789" y="1188"/>
                  </a:cubicBezTo>
                  <a:cubicBezTo>
                    <a:pt x="3098" y="1158"/>
                    <a:pt x="2289" y="236"/>
                    <a:pt x="1799" y="40"/>
                  </a:cubicBezTo>
                  <a:cubicBezTo>
                    <a:pt x="1731" y="13"/>
                    <a:pt x="1652" y="0"/>
                    <a:pt x="1566"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930;p50"/>
            <p:cNvSpPr/>
            <p:nvPr/>
          </p:nvSpPr>
          <p:spPr>
            <a:xfrm>
              <a:off x="4049018" y="1510507"/>
              <a:ext cx="40146" cy="38067"/>
            </a:xfrm>
            <a:custGeom>
              <a:avLst/>
              <a:gdLst/>
              <a:ahLst/>
              <a:cxnLst/>
              <a:rect l="l" t="t" r="r" b="b"/>
              <a:pathLst>
                <a:path w="1120" h="1062" extrusionOk="0">
                  <a:moveTo>
                    <a:pt x="1" y="0"/>
                  </a:moveTo>
                  <a:lnTo>
                    <a:pt x="1" y="0"/>
                  </a:lnTo>
                  <a:cubicBezTo>
                    <a:pt x="19" y="878"/>
                    <a:pt x="738" y="1062"/>
                    <a:pt x="1007" y="1062"/>
                  </a:cubicBezTo>
                  <a:cubicBezTo>
                    <a:pt x="1079" y="1062"/>
                    <a:pt x="1119" y="1049"/>
                    <a:pt x="1104" y="1032"/>
                  </a:cubicBezTo>
                  <a:cubicBezTo>
                    <a:pt x="882" y="798"/>
                    <a:pt x="772" y="211"/>
                    <a:pt x="772" y="211"/>
                  </a:cubicBezTo>
                  <a:cubicBezTo>
                    <a:pt x="727" y="217"/>
                    <a:pt x="682" y="220"/>
                    <a:pt x="640" y="220"/>
                  </a:cubicBezTo>
                  <a:cubicBezTo>
                    <a:pt x="257" y="220"/>
                    <a:pt x="1" y="0"/>
                    <a:pt x="1" y="0"/>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931;p50"/>
            <p:cNvSpPr/>
            <p:nvPr/>
          </p:nvSpPr>
          <p:spPr>
            <a:xfrm>
              <a:off x="3986431" y="1377986"/>
              <a:ext cx="64127" cy="80114"/>
            </a:xfrm>
            <a:custGeom>
              <a:avLst/>
              <a:gdLst/>
              <a:ahLst/>
              <a:cxnLst/>
              <a:rect l="l" t="t" r="r" b="b"/>
              <a:pathLst>
                <a:path w="1789" h="2235" extrusionOk="0">
                  <a:moveTo>
                    <a:pt x="68" y="1"/>
                  </a:moveTo>
                  <a:cubicBezTo>
                    <a:pt x="1" y="1"/>
                    <a:pt x="392" y="2234"/>
                    <a:pt x="475" y="2234"/>
                  </a:cubicBezTo>
                  <a:cubicBezTo>
                    <a:pt x="477" y="2234"/>
                    <a:pt x="478" y="2234"/>
                    <a:pt x="479" y="2233"/>
                  </a:cubicBezTo>
                  <a:cubicBezTo>
                    <a:pt x="557" y="2173"/>
                    <a:pt x="1789" y="1274"/>
                    <a:pt x="1789" y="1274"/>
                  </a:cubicBezTo>
                  <a:cubicBezTo>
                    <a:pt x="1789" y="1274"/>
                    <a:pt x="135" y="1"/>
                    <a:pt x="68" y="1"/>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932;p50"/>
            <p:cNvSpPr/>
            <p:nvPr/>
          </p:nvSpPr>
          <p:spPr>
            <a:xfrm>
              <a:off x="3959547" y="1363720"/>
              <a:ext cx="29321" cy="26884"/>
            </a:xfrm>
            <a:custGeom>
              <a:avLst/>
              <a:gdLst/>
              <a:ahLst/>
              <a:cxnLst/>
              <a:rect l="l" t="t" r="r" b="b"/>
              <a:pathLst>
                <a:path w="818" h="750" extrusionOk="0">
                  <a:moveTo>
                    <a:pt x="302" y="0"/>
                  </a:moveTo>
                  <a:cubicBezTo>
                    <a:pt x="199" y="0"/>
                    <a:pt x="122" y="19"/>
                    <a:pt x="122" y="19"/>
                  </a:cubicBezTo>
                  <a:lnTo>
                    <a:pt x="145" y="173"/>
                  </a:lnTo>
                  <a:cubicBezTo>
                    <a:pt x="219" y="148"/>
                    <a:pt x="287" y="138"/>
                    <a:pt x="349" y="138"/>
                  </a:cubicBezTo>
                  <a:cubicBezTo>
                    <a:pt x="627" y="138"/>
                    <a:pt x="769" y="350"/>
                    <a:pt x="769" y="350"/>
                  </a:cubicBezTo>
                  <a:cubicBezTo>
                    <a:pt x="654" y="232"/>
                    <a:pt x="530" y="193"/>
                    <a:pt x="414" y="193"/>
                  </a:cubicBezTo>
                  <a:cubicBezTo>
                    <a:pt x="189" y="193"/>
                    <a:pt x="1" y="343"/>
                    <a:pt x="1" y="343"/>
                  </a:cubicBezTo>
                  <a:lnTo>
                    <a:pt x="62" y="494"/>
                  </a:lnTo>
                  <a:cubicBezTo>
                    <a:pt x="189" y="344"/>
                    <a:pt x="330" y="300"/>
                    <a:pt x="450" y="300"/>
                  </a:cubicBezTo>
                  <a:cubicBezTo>
                    <a:pt x="618" y="300"/>
                    <a:pt x="746" y="384"/>
                    <a:pt x="746" y="384"/>
                  </a:cubicBezTo>
                  <a:cubicBezTo>
                    <a:pt x="686" y="360"/>
                    <a:pt x="629" y="350"/>
                    <a:pt x="576" y="350"/>
                  </a:cubicBezTo>
                  <a:cubicBezTo>
                    <a:pt x="290" y="350"/>
                    <a:pt x="114" y="644"/>
                    <a:pt x="114" y="644"/>
                  </a:cubicBezTo>
                  <a:lnTo>
                    <a:pt x="223" y="749"/>
                  </a:lnTo>
                  <a:cubicBezTo>
                    <a:pt x="321" y="430"/>
                    <a:pt x="818" y="399"/>
                    <a:pt x="818" y="399"/>
                  </a:cubicBezTo>
                  <a:cubicBezTo>
                    <a:pt x="755" y="61"/>
                    <a:pt x="487" y="0"/>
                    <a:pt x="302"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933;p50"/>
            <p:cNvSpPr/>
            <p:nvPr/>
          </p:nvSpPr>
          <p:spPr>
            <a:xfrm>
              <a:off x="3750568" y="1882904"/>
              <a:ext cx="647361" cy="746257"/>
            </a:xfrm>
            <a:custGeom>
              <a:avLst/>
              <a:gdLst/>
              <a:ahLst/>
              <a:cxnLst/>
              <a:rect l="l" t="t" r="r" b="b"/>
              <a:pathLst>
                <a:path w="18060" h="20819" extrusionOk="0">
                  <a:moveTo>
                    <a:pt x="8722" y="4389"/>
                  </a:moveTo>
                  <a:lnTo>
                    <a:pt x="8722" y="4389"/>
                  </a:lnTo>
                  <a:cubicBezTo>
                    <a:pt x="8722" y="4389"/>
                    <a:pt x="12957" y="8962"/>
                    <a:pt x="13054" y="9989"/>
                  </a:cubicBezTo>
                  <a:cubicBezTo>
                    <a:pt x="13081" y="10264"/>
                    <a:pt x="12713" y="10728"/>
                    <a:pt x="12140" y="11257"/>
                  </a:cubicBezTo>
                  <a:lnTo>
                    <a:pt x="12140" y="11257"/>
                  </a:lnTo>
                  <a:cubicBezTo>
                    <a:pt x="12123" y="11141"/>
                    <a:pt x="12100" y="11027"/>
                    <a:pt x="12072" y="10915"/>
                  </a:cubicBezTo>
                  <a:cubicBezTo>
                    <a:pt x="11338" y="7984"/>
                    <a:pt x="8722" y="4389"/>
                    <a:pt x="8722" y="4389"/>
                  </a:cubicBezTo>
                  <a:close/>
                  <a:moveTo>
                    <a:pt x="10740" y="20796"/>
                  </a:moveTo>
                  <a:lnTo>
                    <a:pt x="10740" y="20796"/>
                  </a:lnTo>
                  <a:cubicBezTo>
                    <a:pt x="10740" y="20796"/>
                    <a:pt x="10740" y="20796"/>
                    <a:pt x="10740" y="20796"/>
                  </a:cubicBezTo>
                  <a:cubicBezTo>
                    <a:pt x="10714" y="20803"/>
                    <a:pt x="10687" y="20808"/>
                    <a:pt x="10661" y="20812"/>
                  </a:cubicBezTo>
                  <a:lnTo>
                    <a:pt x="10661" y="20812"/>
                  </a:lnTo>
                  <a:cubicBezTo>
                    <a:pt x="10711" y="20808"/>
                    <a:pt x="10740" y="20796"/>
                    <a:pt x="10740" y="20796"/>
                  </a:cubicBezTo>
                  <a:close/>
                  <a:moveTo>
                    <a:pt x="6821" y="0"/>
                  </a:moveTo>
                  <a:lnTo>
                    <a:pt x="6821" y="0"/>
                  </a:lnTo>
                  <a:cubicBezTo>
                    <a:pt x="1" y="2383"/>
                    <a:pt x="8436" y="11405"/>
                    <a:pt x="8963" y="13328"/>
                  </a:cubicBezTo>
                  <a:cubicBezTo>
                    <a:pt x="8982" y="13398"/>
                    <a:pt x="9001" y="13472"/>
                    <a:pt x="9018" y="13549"/>
                  </a:cubicBezTo>
                  <a:lnTo>
                    <a:pt x="9018" y="13549"/>
                  </a:lnTo>
                  <a:cubicBezTo>
                    <a:pt x="8193" y="14050"/>
                    <a:pt x="7437" y="14430"/>
                    <a:pt x="6976" y="14544"/>
                  </a:cubicBezTo>
                  <a:cubicBezTo>
                    <a:pt x="6478" y="14668"/>
                    <a:pt x="6315" y="16084"/>
                    <a:pt x="6791" y="16084"/>
                  </a:cubicBezTo>
                  <a:cubicBezTo>
                    <a:pt x="6793" y="16084"/>
                    <a:pt x="6796" y="16084"/>
                    <a:pt x="6798" y="16084"/>
                  </a:cubicBezTo>
                  <a:cubicBezTo>
                    <a:pt x="7163" y="16073"/>
                    <a:pt x="6128" y="15252"/>
                    <a:pt x="7528" y="14996"/>
                  </a:cubicBezTo>
                  <a:cubicBezTo>
                    <a:pt x="7736" y="14958"/>
                    <a:pt x="8357" y="14857"/>
                    <a:pt x="9192" y="14683"/>
                  </a:cubicBezTo>
                  <a:lnTo>
                    <a:pt x="9192" y="14683"/>
                  </a:lnTo>
                  <a:cubicBezTo>
                    <a:pt x="9412" y="16844"/>
                    <a:pt x="9260" y="19829"/>
                    <a:pt x="9260" y="19829"/>
                  </a:cubicBezTo>
                  <a:cubicBezTo>
                    <a:pt x="9260" y="19829"/>
                    <a:pt x="9866" y="20819"/>
                    <a:pt x="10562" y="20819"/>
                  </a:cubicBezTo>
                  <a:cubicBezTo>
                    <a:pt x="10595" y="20819"/>
                    <a:pt x="10628" y="20816"/>
                    <a:pt x="10661" y="20812"/>
                  </a:cubicBezTo>
                  <a:lnTo>
                    <a:pt x="10661" y="20812"/>
                  </a:lnTo>
                  <a:cubicBezTo>
                    <a:pt x="10652" y="20813"/>
                    <a:pt x="10641" y="20813"/>
                    <a:pt x="10630" y="20813"/>
                  </a:cubicBezTo>
                  <a:cubicBezTo>
                    <a:pt x="10444" y="20813"/>
                    <a:pt x="10070" y="20686"/>
                    <a:pt x="9889" y="19735"/>
                  </a:cubicBezTo>
                  <a:cubicBezTo>
                    <a:pt x="9716" y="18837"/>
                    <a:pt x="11151" y="16408"/>
                    <a:pt x="11835" y="14023"/>
                  </a:cubicBezTo>
                  <a:lnTo>
                    <a:pt x="11835" y="14023"/>
                  </a:lnTo>
                  <a:cubicBezTo>
                    <a:pt x="14813" y="13134"/>
                    <a:pt x="18060" y="11584"/>
                    <a:pt x="17142" y="9124"/>
                  </a:cubicBezTo>
                  <a:cubicBezTo>
                    <a:pt x="15174" y="3832"/>
                    <a:pt x="10476" y="200"/>
                    <a:pt x="10476" y="200"/>
                  </a:cubicBezTo>
                  <a:cubicBezTo>
                    <a:pt x="9933" y="543"/>
                    <a:pt x="9388" y="663"/>
                    <a:pt x="8891" y="663"/>
                  </a:cubicBezTo>
                  <a:cubicBezTo>
                    <a:pt x="7724" y="663"/>
                    <a:pt x="6821" y="0"/>
                    <a:pt x="6821" y="0"/>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934;p50"/>
            <p:cNvSpPr/>
            <p:nvPr/>
          </p:nvSpPr>
          <p:spPr>
            <a:xfrm>
              <a:off x="3798888" y="1691311"/>
              <a:ext cx="487635" cy="455375"/>
            </a:xfrm>
            <a:custGeom>
              <a:avLst/>
              <a:gdLst/>
              <a:ahLst/>
              <a:cxnLst/>
              <a:rect l="l" t="t" r="r" b="b"/>
              <a:pathLst>
                <a:path w="13604" h="12704" extrusionOk="0">
                  <a:moveTo>
                    <a:pt x="6345" y="0"/>
                  </a:moveTo>
                  <a:cubicBezTo>
                    <a:pt x="5878" y="0"/>
                    <a:pt x="5563" y="90"/>
                    <a:pt x="5563" y="90"/>
                  </a:cubicBezTo>
                  <a:cubicBezTo>
                    <a:pt x="5563" y="90"/>
                    <a:pt x="6109" y="4058"/>
                    <a:pt x="4141" y="4664"/>
                  </a:cubicBezTo>
                  <a:cubicBezTo>
                    <a:pt x="2172" y="5266"/>
                    <a:pt x="0" y="8417"/>
                    <a:pt x="346" y="8642"/>
                  </a:cubicBezTo>
                  <a:cubicBezTo>
                    <a:pt x="1725" y="9550"/>
                    <a:pt x="2256" y="11682"/>
                    <a:pt x="3529" y="11682"/>
                  </a:cubicBezTo>
                  <a:cubicBezTo>
                    <a:pt x="3723" y="11682"/>
                    <a:pt x="3933" y="11633"/>
                    <a:pt x="4167" y="11522"/>
                  </a:cubicBezTo>
                  <a:cubicBezTo>
                    <a:pt x="4397" y="11413"/>
                    <a:pt x="4592" y="11367"/>
                    <a:pt x="4771" y="11367"/>
                  </a:cubicBezTo>
                  <a:cubicBezTo>
                    <a:pt x="5478" y="11367"/>
                    <a:pt x="5942" y="12092"/>
                    <a:pt x="7374" y="12591"/>
                  </a:cubicBezTo>
                  <a:cubicBezTo>
                    <a:pt x="7595" y="12668"/>
                    <a:pt x="7806" y="12703"/>
                    <a:pt x="8007" y="12703"/>
                  </a:cubicBezTo>
                  <a:cubicBezTo>
                    <a:pt x="9444" y="12703"/>
                    <a:pt x="10385" y="10933"/>
                    <a:pt x="11003" y="10193"/>
                  </a:cubicBezTo>
                  <a:cubicBezTo>
                    <a:pt x="11710" y="9354"/>
                    <a:pt x="13344" y="9290"/>
                    <a:pt x="13475" y="8345"/>
                  </a:cubicBezTo>
                  <a:cubicBezTo>
                    <a:pt x="13603" y="7404"/>
                    <a:pt x="10900" y="6715"/>
                    <a:pt x="10186" y="5781"/>
                  </a:cubicBezTo>
                  <a:cubicBezTo>
                    <a:pt x="9474" y="4852"/>
                    <a:pt x="9128" y="1468"/>
                    <a:pt x="9128" y="1468"/>
                  </a:cubicBezTo>
                  <a:cubicBezTo>
                    <a:pt x="8256" y="236"/>
                    <a:pt x="7101" y="0"/>
                    <a:pt x="6345"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935;p50"/>
            <p:cNvSpPr/>
            <p:nvPr/>
          </p:nvSpPr>
          <p:spPr>
            <a:xfrm>
              <a:off x="3974531" y="1615426"/>
              <a:ext cx="237115" cy="310525"/>
            </a:xfrm>
            <a:custGeom>
              <a:avLst/>
              <a:gdLst/>
              <a:ahLst/>
              <a:cxnLst/>
              <a:rect l="l" t="t" r="r" b="b"/>
              <a:pathLst>
                <a:path w="6615" h="8663" extrusionOk="0">
                  <a:moveTo>
                    <a:pt x="4111" y="0"/>
                  </a:moveTo>
                  <a:cubicBezTo>
                    <a:pt x="2267" y="0"/>
                    <a:pt x="0" y="1944"/>
                    <a:pt x="588" y="2983"/>
                  </a:cubicBezTo>
                  <a:cubicBezTo>
                    <a:pt x="2018" y="5516"/>
                    <a:pt x="964" y="5000"/>
                    <a:pt x="663" y="7974"/>
                  </a:cubicBezTo>
                  <a:cubicBezTo>
                    <a:pt x="620" y="8416"/>
                    <a:pt x="1617" y="8663"/>
                    <a:pt x="2677" y="8663"/>
                  </a:cubicBezTo>
                  <a:cubicBezTo>
                    <a:pt x="3837" y="8663"/>
                    <a:pt x="5072" y="8368"/>
                    <a:pt x="5102" y="7710"/>
                  </a:cubicBezTo>
                  <a:cubicBezTo>
                    <a:pt x="5139" y="6833"/>
                    <a:pt x="5583" y="4285"/>
                    <a:pt x="4939" y="3585"/>
                  </a:cubicBezTo>
                  <a:cubicBezTo>
                    <a:pt x="4939" y="3585"/>
                    <a:pt x="6615" y="2189"/>
                    <a:pt x="5779" y="879"/>
                  </a:cubicBezTo>
                  <a:cubicBezTo>
                    <a:pt x="5378" y="250"/>
                    <a:pt x="4772" y="0"/>
                    <a:pt x="4111"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936;p50"/>
            <p:cNvSpPr/>
            <p:nvPr/>
          </p:nvSpPr>
          <p:spPr>
            <a:xfrm>
              <a:off x="4082211" y="2590276"/>
              <a:ext cx="121479" cy="50936"/>
            </a:xfrm>
            <a:custGeom>
              <a:avLst/>
              <a:gdLst/>
              <a:ahLst/>
              <a:cxnLst/>
              <a:rect l="l" t="t" r="r" b="b"/>
              <a:pathLst>
                <a:path w="3389" h="1421" extrusionOk="0">
                  <a:moveTo>
                    <a:pt x="637" y="1"/>
                  </a:moveTo>
                  <a:lnTo>
                    <a:pt x="8" y="95"/>
                  </a:lnTo>
                  <a:cubicBezTo>
                    <a:pt x="8" y="95"/>
                    <a:pt x="1" y="1363"/>
                    <a:pt x="189" y="1417"/>
                  </a:cubicBezTo>
                  <a:cubicBezTo>
                    <a:pt x="199" y="1419"/>
                    <a:pt x="208" y="1421"/>
                    <a:pt x="217" y="1421"/>
                  </a:cubicBezTo>
                  <a:cubicBezTo>
                    <a:pt x="375" y="1421"/>
                    <a:pt x="324" y="988"/>
                    <a:pt x="324" y="987"/>
                  </a:cubicBezTo>
                  <a:lnTo>
                    <a:pt x="324" y="987"/>
                  </a:lnTo>
                  <a:cubicBezTo>
                    <a:pt x="324" y="988"/>
                    <a:pt x="505" y="1325"/>
                    <a:pt x="1101" y="1325"/>
                  </a:cubicBezTo>
                  <a:cubicBezTo>
                    <a:pt x="1340" y="1325"/>
                    <a:pt x="1646" y="1271"/>
                    <a:pt x="2033" y="1118"/>
                  </a:cubicBezTo>
                  <a:cubicBezTo>
                    <a:pt x="3389" y="592"/>
                    <a:pt x="930" y="1371"/>
                    <a:pt x="637"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937;p50"/>
            <p:cNvSpPr/>
            <p:nvPr/>
          </p:nvSpPr>
          <p:spPr>
            <a:xfrm>
              <a:off x="3965784" y="2397500"/>
              <a:ext cx="57782" cy="91154"/>
            </a:xfrm>
            <a:custGeom>
              <a:avLst/>
              <a:gdLst/>
              <a:ahLst/>
              <a:cxnLst/>
              <a:rect l="l" t="t" r="r" b="b"/>
              <a:pathLst>
                <a:path w="1612" h="2543" extrusionOk="0">
                  <a:moveTo>
                    <a:pt x="1397" y="0"/>
                  </a:moveTo>
                  <a:cubicBezTo>
                    <a:pt x="1397" y="0"/>
                    <a:pt x="151" y="237"/>
                    <a:pt x="136" y="429"/>
                  </a:cubicBezTo>
                  <a:cubicBezTo>
                    <a:pt x="130" y="509"/>
                    <a:pt x="202" y="532"/>
                    <a:pt x="291" y="532"/>
                  </a:cubicBezTo>
                  <a:cubicBezTo>
                    <a:pt x="420" y="532"/>
                    <a:pt x="584" y="482"/>
                    <a:pt x="584" y="482"/>
                  </a:cubicBezTo>
                  <a:lnTo>
                    <a:pt x="584" y="482"/>
                  </a:lnTo>
                  <a:cubicBezTo>
                    <a:pt x="584" y="482"/>
                    <a:pt x="0" y="956"/>
                    <a:pt x="779" y="2183"/>
                  </a:cubicBezTo>
                  <a:cubicBezTo>
                    <a:pt x="941" y="2438"/>
                    <a:pt x="1016" y="2543"/>
                    <a:pt x="1045" y="2543"/>
                  </a:cubicBezTo>
                  <a:cubicBezTo>
                    <a:pt x="1153" y="2543"/>
                    <a:pt x="589" y="1033"/>
                    <a:pt x="1611" y="595"/>
                  </a:cubicBezTo>
                  <a:lnTo>
                    <a:pt x="1397" y="0"/>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938;p50"/>
            <p:cNvSpPr/>
            <p:nvPr/>
          </p:nvSpPr>
          <p:spPr>
            <a:xfrm>
              <a:off x="3938614" y="2104823"/>
              <a:ext cx="188186" cy="102409"/>
            </a:xfrm>
            <a:custGeom>
              <a:avLst/>
              <a:gdLst/>
              <a:ahLst/>
              <a:cxnLst/>
              <a:rect l="l" t="t" r="r" b="b"/>
              <a:pathLst>
                <a:path w="5250" h="2857" extrusionOk="0">
                  <a:moveTo>
                    <a:pt x="760" y="1"/>
                  </a:moveTo>
                  <a:cubicBezTo>
                    <a:pt x="485" y="1"/>
                    <a:pt x="287" y="324"/>
                    <a:pt x="156" y="381"/>
                  </a:cubicBezTo>
                  <a:cubicBezTo>
                    <a:pt x="1" y="448"/>
                    <a:pt x="1014" y="2856"/>
                    <a:pt x="1494" y="2856"/>
                  </a:cubicBezTo>
                  <a:cubicBezTo>
                    <a:pt x="1547" y="2856"/>
                    <a:pt x="1594" y="2826"/>
                    <a:pt x="1632" y="2760"/>
                  </a:cubicBezTo>
                  <a:cubicBezTo>
                    <a:pt x="1973" y="2156"/>
                    <a:pt x="2262" y="1886"/>
                    <a:pt x="3219" y="1886"/>
                  </a:cubicBezTo>
                  <a:cubicBezTo>
                    <a:pt x="3317" y="1886"/>
                    <a:pt x="3423" y="1889"/>
                    <a:pt x="3536" y="1894"/>
                  </a:cubicBezTo>
                  <a:cubicBezTo>
                    <a:pt x="3613" y="1898"/>
                    <a:pt x="3686" y="1899"/>
                    <a:pt x="3755" y="1899"/>
                  </a:cubicBezTo>
                  <a:cubicBezTo>
                    <a:pt x="4777" y="1899"/>
                    <a:pt x="4978" y="1529"/>
                    <a:pt x="4978" y="1529"/>
                  </a:cubicBezTo>
                  <a:cubicBezTo>
                    <a:pt x="5249" y="1326"/>
                    <a:pt x="5124" y="1168"/>
                    <a:pt x="5124" y="1168"/>
                  </a:cubicBezTo>
                  <a:lnTo>
                    <a:pt x="5124" y="1168"/>
                  </a:lnTo>
                  <a:cubicBezTo>
                    <a:pt x="5124" y="1168"/>
                    <a:pt x="4662" y="1401"/>
                    <a:pt x="3679" y="1427"/>
                  </a:cubicBezTo>
                  <a:cubicBezTo>
                    <a:pt x="3666" y="1428"/>
                    <a:pt x="3652" y="1428"/>
                    <a:pt x="3639" y="1428"/>
                  </a:cubicBezTo>
                  <a:cubicBezTo>
                    <a:pt x="2664" y="1428"/>
                    <a:pt x="1479" y="474"/>
                    <a:pt x="1052" y="122"/>
                  </a:cubicBezTo>
                  <a:cubicBezTo>
                    <a:pt x="946" y="34"/>
                    <a:pt x="849" y="1"/>
                    <a:pt x="760" y="1"/>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939;p50"/>
            <p:cNvSpPr/>
            <p:nvPr/>
          </p:nvSpPr>
          <p:spPr>
            <a:xfrm>
              <a:off x="4152468" y="2037111"/>
              <a:ext cx="113700" cy="99111"/>
            </a:xfrm>
            <a:custGeom>
              <a:avLst/>
              <a:gdLst/>
              <a:ahLst/>
              <a:cxnLst/>
              <a:rect l="l" t="t" r="r" b="b"/>
              <a:pathLst>
                <a:path w="3172" h="2765" extrusionOk="0">
                  <a:moveTo>
                    <a:pt x="2825" y="1"/>
                  </a:moveTo>
                  <a:cubicBezTo>
                    <a:pt x="2825" y="1"/>
                    <a:pt x="1985" y="219"/>
                    <a:pt x="1372" y="776"/>
                  </a:cubicBezTo>
                  <a:cubicBezTo>
                    <a:pt x="758" y="1337"/>
                    <a:pt x="70" y="2270"/>
                    <a:pt x="70" y="2270"/>
                  </a:cubicBezTo>
                  <a:cubicBezTo>
                    <a:pt x="70" y="2270"/>
                    <a:pt x="0" y="2764"/>
                    <a:pt x="159" y="2764"/>
                  </a:cubicBezTo>
                  <a:cubicBezTo>
                    <a:pt x="181" y="2764"/>
                    <a:pt x="207" y="2755"/>
                    <a:pt x="239" y="2733"/>
                  </a:cubicBezTo>
                  <a:cubicBezTo>
                    <a:pt x="503" y="2560"/>
                    <a:pt x="3171" y="611"/>
                    <a:pt x="3171" y="611"/>
                  </a:cubicBezTo>
                  <a:lnTo>
                    <a:pt x="2825" y="1"/>
                  </a:ln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940;p50"/>
            <p:cNvSpPr/>
            <p:nvPr/>
          </p:nvSpPr>
          <p:spPr>
            <a:xfrm>
              <a:off x="4033532" y="2378861"/>
              <a:ext cx="46706" cy="32691"/>
            </a:xfrm>
            <a:custGeom>
              <a:avLst/>
              <a:gdLst/>
              <a:ahLst/>
              <a:cxnLst/>
              <a:rect l="l" t="t" r="r" b="b"/>
              <a:pathLst>
                <a:path w="1303" h="912" extrusionOk="0">
                  <a:moveTo>
                    <a:pt x="1182" y="1"/>
                  </a:moveTo>
                  <a:cubicBezTo>
                    <a:pt x="911" y="144"/>
                    <a:pt x="0" y="456"/>
                    <a:pt x="0" y="456"/>
                  </a:cubicBezTo>
                  <a:lnTo>
                    <a:pt x="0" y="912"/>
                  </a:lnTo>
                  <a:cubicBezTo>
                    <a:pt x="0" y="912"/>
                    <a:pt x="1062" y="893"/>
                    <a:pt x="1182" y="708"/>
                  </a:cubicBezTo>
                  <a:cubicBezTo>
                    <a:pt x="1302" y="524"/>
                    <a:pt x="1182" y="1"/>
                    <a:pt x="1182" y="1"/>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941;p50"/>
            <p:cNvSpPr/>
            <p:nvPr/>
          </p:nvSpPr>
          <p:spPr>
            <a:xfrm>
              <a:off x="3690921" y="1597539"/>
              <a:ext cx="292710" cy="141050"/>
            </a:xfrm>
            <a:custGeom>
              <a:avLst/>
              <a:gdLst/>
              <a:ahLst/>
              <a:cxnLst/>
              <a:rect l="l" t="t" r="r" b="b"/>
              <a:pathLst>
                <a:path w="8166" h="3935" extrusionOk="0">
                  <a:moveTo>
                    <a:pt x="841" y="1"/>
                  </a:moveTo>
                  <a:lnTo>
                    <a:pt x="841" y="1"/>
                  </a:lnTo>
                  <a:cubicBezTo>
                    <a:pt x="1" y="2454"/>
                    <a:pt x="1909" y="3659"/>
                    <a:pt x="3833" y="3908"/>
                  </a:cubicBezTo>
                  <a:cubicBezTo>
                    <a:pt x="3976" y="3926"/>
                    <a:pt x="4122" y="3935"/>
                    <a:pt x="4270" y="3935"/>
                  </a:cubicBezTo>
                  <a:cubicBezTo>
                    <a:pt x="6099" y="3935"/>
                    <a:pt x="8165" y="2616"/>
                    <a:pt x="8165" y="2616"/>
                  </a:cubicBezTo>
                  <a:lnTo>
                    <a:pt x="8165" y="2616"/>
                  </a:lnTo>
                  <a:cubicBezTo>
                    <a:pt x="8165" y="2616"/>
                    <a:pt x="5729" y="3045"/>
                    <a:pt x="4223" y="3045"/>
                  </a:cubicBezTo>
                  <a:cubicBezTo>
                    <a:pt x="3847" y="3045"/>
                    <a:pt x="3528" y="3018"/>
                    <a:pt x="3321" y="2951"/>
                  </a:cubicBezTo>
                  <a:cubicBezTo>
                    <a:pt x="491" y="2041"/>
                    <a:pt x="841" y="1"/>
                    <a:pt x="841" y="1"/>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942;p50"/>
            <p:cNvSpPr/>
            <p:nvPr/>
          </p:nvSpPr>
          <p:spPr>
            <a:xfrm>
              <a:off x="4182327" y="1477314"/>
              <a:ext cx="188401" cy="189907"/>
            </a:xfrm>
            <a:custGeom>
              <a:avLst/>
              <a:gdLst/>
              <a:ahLst/>
              <a:cxnLst/>
              <a:rect l="l" t="t" r="r" b="b"/>
              <a:pathLst>
                <a:path w="5256" h="5298" extrusionOk="0">
                  <a:moveTo>
                    <a:pt x="5255" y="0"/>
                  </a:moveTo>
                  <a:cubicBezTo>
                    <a:pt x="5255" y="1"/>
                    <a:pt x="4461" y="2692"/>
                    <a:pt x="3554" y="3355"/>
                  </a:cubicBezTo>
                  <a:cubicBezTo>
                    <a:pt x="2643" y="4017"/>
                    <a:pt x="0" y="4310"/>
                    <a:pt x="0" y="4310"/>
                  </a:cubicBezTo>
                  <a:cubicBezTo>
                    <a:pt x="128" y="4543"/>
                    <a:pt x="474" y="5289"/>
                    <a:pt x="474" y="5289"/>
                  </a:cubicBezTo>
                  <a:cubicBezTo>
                    <a:pt x="474" y="5289"/>
                    <a:pt x="520" y="5298"/>
                    <a:pt x="613" y="5298"/>
                  </a:cubicBezTo>
                  <a:cubicBezTo>
                    <a:pt x="926" y="5298"/>
                    <a:pt x="1775" y="5196"/>
                    <a:pt x="3207" y="4310"/>
                  </a:cubicBezTo>
                  <a:cubicBezTo>
                    <a:pt x="5059" y="3162"/>
                    <a:pt x="5255" y="1"/>
                    <a:pt x="5255" y="0"/>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05556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Pictures\hanh\sup lo.jpg"/>
          <p:cNvPicPr>
            <a:picLocks noChangeAspect="1" noChangeArrowheads="1"/>
          </p:cNvPicPr>
          <p:nvPr/>
        </p:nvPicPr>
        <p:blipFill>
          <a:blip r:embed="rId2" cstate="print"/>
          <a:srcRect/>
          <a:stretch>
            <a:fillRect/>
          </a:stretch>
        </p:blipFill>
        <p:spPr bwMode="auto">
          <a:xfrm flipH="1">
            <a:off x="6084906" y="381000"/>
            <a:ext cx="2039371" cy="1382240"/>
          </a:xfrm>
          <a:prstGeom prst="rect">
            <a:avLst/>
          </a:prstGeom>
          <a:noFill/>
        </p:spPr>
      </p:pic>
      <p:pic>
        <p:nvPicPr>
          <p:cNvPr id="1028" name="Picture 4" descr="C:\Users\Admin\Pictures\hanh\nai chuoi.jpg"/>
          <p:cNvPicPr>
            <a:picLocks noGrp="1" noChangeAspect="1" noChangeArrowheads="1"/>
          </p:cNvPicPr>
          <p:nvPr>
            <p:ph idx="4294967295"/>
          </p:nvPr>
        </p:nvPicPr>
        <p:blipFill>
          <a:blip r:embed="rId3" cstate="print"/>
          <a:srcRect/>
          <a:stretch>
            <a:fillRect/>
          </a:stretch>
        </p:blipFill>
        <p:spPr bwMode="auto">
          <a:xfrm>
            <a:off x="8287544" y="381000"/>
            <a:ext cx="2093912" cy="1676400"/>
          </a:xfrm>
          <a:prstGeom prst="rect">
            <a:avLst/>
          </a:prstGeom>
          <a:noFill/>
        </p:spPr>
      </p:pic>
      <p:pic>
        <p:nvPicPr>
          <p:cNvPr id="1030" name="Picture 6" descr="Kết quả hình ảnh cho hình ảnh củ tỏi"/>
          <p:cNvPicPr>
            <a:picLocks noChangeAspect="1" noChangeArrowheads="1"/>
          </p:cNvPicPr>
          <p:nvPr/>
        </p:nvPicPr>
        <p:blipFill>
          <a:blip r:embed="rId4" cstate="print"/>
          <a:srcRect/>
          <a:stretch>
            <a:fillRect/>
          </a:stretch>
        </p:blipFill>
        <p:spPr bwMode="auto">
          <a:xfrm>
            <a:off x="692467" y="366714"/>
            <a:ext cx="1942465" cy="1752600"/>
          </a:xfrm>
          <a:prstGeom prst="rect">
            <a:avLst/>
          </a:prstGeom>
          <a:noFill/>
        </p:spPr>
      </p:pic>
      <p:pic>
        <p:nvPicPr>
          <p:cNvPr id="1032" name="Picture 8" descr="Kết quả hình ảnh cho cần tây"/>
          <p:cNvPicPr>
            <a:picLocks noChangeAspect="1" noChangeArrowheads="1"/>
          </p:cNvPicPr>
          <p:nvPr/>
        </p:nvPicPr>
        <p:blipFill>
          <a:blip r:embed="rId5" cstate="print"/>
          <a:srcRect/>
          <a:stretch>
            <a:fillRect/>
          </a:stretch>
        </p:blipFill>
        <p:spPr bwMode="auto">
          <a:xfrm>
            <a:off x="8610600" y="2743200"/>
            <a:ext cx="1743808" cy="1295400"/>
          </a:xfrm>
          <a:prstGeom prst="rect">
            <a:avLst/>
          </a:prstGeom>
          <a:noFill/>
        </p:spPr>
      </p:pic>
      <p:sp>
        <p:nvSpPr>
          <p:cNvPr id="1034" name="AutoShape 10" descr="Kết quả hình ảnh cho thìa cà phê"/>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36" name="AutoShape 12" descr="Kết quả hình ảnh cho thìa cà phê"/>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38" name="AutoShape 14" descr="Kết quả hình ảnh cho thìa cà phê"/>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40" name="AutoShape 16" descr="Kết quả hình ảnh cho thìa cà phê"/>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17" name="Picture 16" descr="5588112002_master.jpg"/>
          <p:cNvPicPr>
            <a:picLocks noChangeAspect="1"/>
          </p:cNvPicPr>
          <p:nvPr/>
        </p:nvPicPr>
        <p:blipFill>
          <a:blip r:embed="rId6" cstate="print"/>
          <a:stretch>
            <a:fillRect/>
          </a:stretch>
        </p:blipFill>
        <p:spPr>
          <a:xfrm>
            <a:off x="206375" y="3534966"/>
            <a:ext cx="2006600" cy="1676400"/>
          </a:xfrm>
          <a:prstGeom prst="rect">
            <a:avLst/>
          </a:prstGeom>
        </p:spPr>
      </p:pic>
      <p:pic>
        <p:nvPicPr>
          <p:cNvPr id="1044" name="Picture 20" descr="Kết quả hình ảnh cho quả dưa chuột"/>
          <p:cNvPicPr>
            <a:picLocks noChangeAspect="1" noChangeArrowheads="1"/>
          </p:cNvPicPr>
          <p:nvPr/>
        </p:nvPicPr>
        <p:blipFill>
          <a:blip r:embed="rId7" cstate="print"/>
          <a:srcRect/>
          <a:stretch>
            <a:fillRect/>
          </a:stretch>
        </p:blipFill>
        <p:spPr bwMode="auto">
          <a:xfrm>
            <a:off x="371475" y="5410201"/>
            <a:ext cx="1219200" cy="1179576"/>
          </a:xfrm>
          <a:prstGeom prst="rect">
            <a:avLst/>
          </a:prstGeom>
          <a:noFill/>
        </p:spPr>
      </p:pic>
      <p:pic>
        <p:nvPicPr>
          <p:cNvPr id="1046" name="Picture 22" descr="Kết quả hình ảnh cho chai giấm"/>
          <p:cNvPicPr>
            <a:picLocks noChangeAspect="1" noChangeArrowheads="1"/>
          </p:cNvPicPr>
          <p:nvPr/>
        </p:nvPicPr>
        <p:blipFill>
          <a:blip r:embed="rId8" cstate="print"/>
          <a:srcRect/>
          <a:stretch>
            <a:fillRect/>
          </a:stretch>
        </p:blipFill>
        <p:spPr bwMode="auto">
          <a:xfrm>
            <a:off x="3657600" y="4267201"/>
            <a:ext cx="2438400" cy="2438401"/>
          </a:xfrm>
          <a:prstGeom prst="rect">
            <a:avLst/>
          </a:prstGeom>
          <a:noFill/>
        </p:spPr>
      </p:pic>
      <p:pic>
        <p:nvPicPr>
          <p:cNvPr id="1048" name="Picture 24" descr="Kết quả hình ảnh cho hộp sữa"/>
          <p:cNvPicPr>
            <a:picLocks noChangeAspect="1" noChangeArrowheads="1"/>
          </p:cNvPicPr>
          <p:nvPr/>
        </p:nvPicPr>
        <p:blipFill>
          <a:blip r:embed="rId9" cstate="print"/>
          <a:srcRect/>
          <a:stretch>
            <a:fillRect/>
          </a:stretch>
        </p:blipFill>
        <p:spPr bwMode="auto">
          <a:xfrm>
            <a:off x="6442702" y="2355056"/>
            <a:ext cx="1844842" cy="1752600"/>
          </a:xfrm>
          <a:prstGeom prst="rect">
            <a:avLst/>
          </a:prstGeom>
          <a:noFill/>
        </p:spPr>
      </p:pic>
      <p:pic>
        <p:nvPicPr>
          <p:cNvPr id="1050" name="Picture 26" descr="Kết quả hình ảnh cho bánh mì"/>
          <p:cNvPicPr>
            <a:picLocks noChangeAspect="1" noChangeArrowheads="1"/>
          </p:cNvPicPr>
          <p:nvPr/>
        </p:nvPicPr>
        <p:blipFill>
          <a:blip r:embed="rId10" cstate="print"/>
          <a:srcRect/>
          <a:stretch>
            <a:fillRect/>
          </a:stretch>
        </p:blipFill>
        <p:spPr bwMode="auto">
          <a:xfrm>
            <a:off x="3352801" y="228600"/>
            <a:ext cx="2564429" cy="1981200"/>
          </a:xfrm>
          <a:prstGeom prst="rect">
            <a:avLst/>
          </a:prstGeom>
          <a:noFill/>
        </p:spPr>
      </p:pic>
      <p:pic>
        <p:nvPicPr>
          <p:cNvPr id="1052" name="Picture 28" descr="Kết quả hình ảnh cho chùm nho"/>
          <p:cNvPicPr>
            <a:picLocks noChangeAspect="1" noChangeArrowheads="1"/>
          </p:cNvPicPr>
          <p:nvPr/>
        </p:nvPicPr>
        <p:blipFill>
          <a:blip r:embed="rId11" cstate="print"/>
          <a:srcRect/>
          <a:stretch>
            <a:fillRect/>
          </a:stretch>
        </p:blipFill>
        <p:spPr bwMode="auto">
          <a:xfrm>
            <a:off x="8610600" y="4680857"/>
            <a:ext cx="2209800" cy="1600200"/>
          </a:xfrm>
          <a:prstGeom prst="rect">
            <a:avLst/>
          </a:prstGeom>
          <a:noFill/>
        </p:spPr>
      </p:pic>
      <p:pic>
        <p:nvPicPr>
          <p:cNvPr id="1054" name="Picture 30" descr="Kết quả hình ảnh cho thịt gà"/>
          <p:cNvPicPr>
            <a:picLocks noChangeAspect="1" noChangeArrowheads="1"/>
          </p:cNvPicPr>
          <p:nvPr/>
        </p:nvPicPr>
        <p:blipFill>
          <a:blip r:embed="rId12" cstate="print"/>
          <a:srcRect/>
          <a:stretch>
            <a:fillRect/>
          </a:stretch>
        </p:blipFill>
        <p:spPr bwMode="auto">
          <a:xfrm>
            <a:off x="6467475" y="4800599"/>
            <a:ext cx="1905000" cy="1360715"/>
          </a:xfrm>
          <a:prstGeom prst="rect">
            <a:avLst/>
          </a:prstGeom>
          <a:noFill/>
        </p:spPr>
      </p:pic>
      <p:pic>
        <p:nvPicPr>
          <p:cNvPr id="1056" name="Picture 32" descr="Kết quả hình ảnh cho củ hành tây"/>
          <p:cNvPicPr>
            <a:picLocks noChangeAspect="1" noChangeArrowheads="1"/>
          </p:cNvPicPr>
          <p:nvPr/>
        </p:nvPicPr>
        <p:blipFill>
          <a:blip r:embed="rId13" cstate="print"/>
          <a:srcRect/>
          <a:stretch>
            <a:fillRect/>
          </a:stretch>
        </p:blipFill>
        <p:spPr bwMode="auto">
          <a:xfrm>
            <a:off x="1905000" y="5410201"/>
            <a:ext cx="1143000" cy="1095375"/>
          </a:xfrm>
          <a:prstGeom prst="rect">
            <a:avLst/>
          </a:prstGeom>
          <a:noFill/>
        </p:spPr>
      </p:pic>
      <p:pic>
        <p:nvPicPr>
          <p:cNvPr id="1058" name="Picture 34" descr="Kết quả hình ảnh cho xúc xích ý"/>
          <p:cNvPicPr>
            <a:picLocks noChangeAspect="1" noChangeArrowheads="1"/>
          </p:cNvPicPr>
          <p:nvPr/>
        </p:nvPicPr>
        <p:blipFill>
          <a:blip r:embed="rId14" cstate="print"/>
          <a:srcRect/>
          <a:stretch>
            <a:fillRect/>
          </a:stretch>
        </p:blipFill>
        <p:spPr bwMode="auto">
          <a:xfrm>
            <a:off x="4126530" y="2490788"/>
            <a:ext cx="1790700" cy="1495425"/>
          </a:xfrm>
          <a:prstGeom prst="rect">
            <a:avLst/>
          </a:prstGeom>
          <a:noFill/>
        </p:spPr>
      </p:pic>
      <p:pic>
        <p:nvPicPr>
          <p:cNvPr id="16" name="Picture 15" descr="thìa.jpg"/>
          <p:cNvPicPr>
            <a:picLocks noChangeAspect="1"/>
          </p:cNvPicPr>
          <p:nvPr/>
        </p:nvPicPr>
        <p:blipFill>
          <a:blip r:embed="rId15" cstate="print"/>
          <a:stretch>
            <a:fillRect/>
          </a:stretch>
        </p:blipFill>
        <p:spPr>
          <a:xfrm>
            <a:off x="2362199" y="2345532"/>
            <a:ext cx="1590675" cy="1738313"/>
          </a:xfrm>
          <a:prstGeom prst="rect">
            <a:avLst/>
          </a:prstGeom>
        </p:spPr>
      </p:pic>
    </p:spTree>
    <p:extLst>
      <p:ext uri="{BB962C8B-B14F-4D97-AF65-F5344CB8AC3E}">
        <p14:creationId xmlns:p14="http://schemas.microsoft.com/office/powerpoint/2010/main" val="226362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28575">
            <a:solidFill>
              <a:schemeClr val="tx1"/>
            </a:solidFill>
            <a:miter lim="800000"/>
            <a:headEnd/>
            <a:tailEnd/>
          </a:ln>
        </p:spPr>
      </p:pic>
      <p:cxnSp>
        <p:nvCxnSpPr>
          <p:cNvPr id="18" name="Straight Arrow Connector 17"/>
          <p:cNvCxnSpPr/>
          <p:nvPr/>
        </p:nvCxnSpPr>
        <p:spPr>
          <a:xfrm flipV="1">
            <a:off x="3733800" y="4495800"/>
            <a:ext cx="3200400" cy="11430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19600" y="3276600"/>
            <a:ext cx="2514600" cy="16002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38600" y="4495800"/>
            <a:ext cx="2819400" cy="17526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886200" y="2667000"/>
            <a:ext cx="3048000" cy="3657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733800" y="5105400"/>
            <a:ext cx="3200400" cy="5334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038600" y="1981200"/>
            <a:ext cx="28956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572000" y="2057400"/>
            <a:ext cx="2362200" cy="3581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572000" y="1981200"/>
            <a:ext cx="2286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657600" y="4343400"/>
            <a:ext cx="2514600" cy="251460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733800" y="3276600"/>
            <a:ext cx="3200400" cy="5334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886200" y="3886200"/>
            <a:ext cx="3048000" cy="1143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419600" y="3352800"/>
            <a:ext cx="2438400" cy="22860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4495800" y="2514600"/>
            <a:ext cx="2362200" cy="6858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495800" y="3276600"/>
            <a:ext cx="2286000" cy="28194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19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heckerboard(across)">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par>
                                <p:cTn id="18" presetID="5" presetClass="exit" presetSubtype="10" fill="hold" nodeType="withEffect">
                                  <p:stCondLst>
                                    <p:cond delay="0"/>
                                  </p:stCondLst>
                                  <p:childTnLst>
                                    <p:animEffect transition="out" filter="checkerboard(across)">
                                      <p:cBhvr>
                                        <p:cTn id="19" dur="500"/>
                                        <p:tgtEl>
                                          <p:spTgt spid="26"/>
                                        </p:tgtEl>
                                      </p:cBhvr>
                                    </p:animEffect>
                                    <p:set>
                                      <p:cBhvr>
                                        <p:cTn id="20" dur="1" fill="hold">
                                          <p:stCondLst>
                                            <p:cond delay="499"/>
                                          </p:stCondLst>
                                        </p:cTn>
                                        <p:tgtEl>
                                          <p:spTgt spid="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heckerboard(across)">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xit" presetSubtype="10" fill="hold" nodeType="clickEffect">
                                  <p:stCondLst>
                                    <p:cond delay="0"/>
                                  </p:stCondLst>
                                  <p:childTnLst>
                                    <p:animEffect transition="out" filter="checkerboard(across)">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checkerboard(across)">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heckerboard(across)">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checkerboard(across)">
                                      <p:cBhvr>
                                        <p:cTn id="45" dur="5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checkerboard(across)">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nodeType="clickEffect">
                                  <p:stCondLst>
                                    <p:cond delay="0"/>
                                  </p:stCondLst>
                                  <p:childTnLst>
                                    <p:animEffect transition="out" filter="checkerboard(across)">
                                      <p:cBhvr>
                                        <p:cTn id="54" dur="500"/>
                                        <p:tgtEl>
                                          <p:spTgt spid="54"/>
                                        </p:tgtEl>
                                      </p:cBhvr>
                                    </p:animEffect>
                                    <p:set>
                                      <p:cBhvr>
                                        <p:cTn id="55" dur="1" fill="hold">
                                          <p:stCondLst>
                                            <p:cond delay="499"/>
                                          </p:stCondLst>
                                        </p:cTn>
                                        <p:tgtEl>
                                          <p:spTgt spid="54"/>
                                        </p:tgtEl>
                                        <p:attrNameLst>
                                          <p:attrName>style.visibility</p:attrName>
                                        </p:attrNameLst>
                                      </p:cBhvr>
                                      <p:to>
                                        <p:strVal val="hidden"/>
                                      </p:to>
                                    </p:set>
                                  </p:childTnLst>
                                </p:cTn>
                              </p:par>
                              <p:par>
                                <p:cTn id="56" presetID="5" presetClass="exit" presetSubtype="10" fill="hold" nodeType="withEffect">
                                  <p:stCondLst>
                                    <p:cond delay="0"/>
                                  </p:stCondLst>
                                  <p:childTnLst>
                                    <p:animEffect transition="out" filter="checkerboard(across)">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5" presetClass="exit" presetSubtype="10" fill="hold" nodeType="withEffect">
                                  <p:stCondLst>
                                    <p:cond delay="0"/>
                                  </p:stCondLst>
                                  <p:childTnLst>
                                    <p:animEffect transition="out" filter="checkerboard(across)">
                                      <p:cBhvr>
                                        <p:cTn id="60" dur="500"/>
                                        <p:tgtEl>
                                          <p:spTgt spid="55"/>
                                        </p:tgtEl>
                                      </p:cBhvr>
                                    </p:animEffect>
                                    <p:set>
                                      <p:cBhvr>
                                        <p:cTn id="61" dur="1" fill="hold">
                                          <p:stCondLst>
                                            <p:cond delay="499"/>
                                          </p:stCondLst>
                                        </p:cTn>
                                        <p:tgtEl>
                                          <p:spTgt spid="55"/>
                                        </p:tgtEl>
                                        <p:attrNameLst>
                                          <p:attrName>style.visibility</p:attrName>
                                        </p:attrNameLst>
                                      </p:cBhvr>
                                      <p:to>
                                        <p:strVal val="hidden"/>
                                      </p:to>
                                    </p:set>
                                  </p:childTnLst>
                                </p:cTn>
                              </p:par>
                              <p:par>
                                <p:cTn id="62" presetID="5" presetClass="exit" presetSubtype="10" fill="hold" nodeType="withEffect">
                                  <p:stCondLst>
                                    <p:cond delay="0"/>
                                  </p:stCondLst>
                                  <p:childTnLst>
                                    <p:animEffect transition="out" filter="checkerboard(across)">
                                      <p:cBhvr>
                                        <p:cTn id="63" dur="500"/>
                                        <p:tgtEl>
                                          <p:spTgt spid="50"/>
                                        </p:tgtEl>
                                      </p:cBhvr>
                                    </p:animEffect>
                                    <p:set>
                                      <p:cBhvr>
                                        <p:cTn id="64" dur="1" fill="hold">
                                          <p:stCondLst>
                                            <p:cond delay="499"/>
                                          </p:stCondLst>
                                        </p:cTn>
                                        <p:tgtEl>
                                          <p:spTgt spid="5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checkerboard(across)">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xit" presetSubtype="10" fill="hold" nodeType="clickEffect">
                                  <p:stCondLst>
                                    <p:cond delay="0"/>
                                  </p:stCondLst>
                                  <p:childTnLst>
                                    <p:animEffect transition="out" filter="checkerboard(across)">
                                      <p:cBhvr>
                                        <p:cTn id="73" dur="500"/>
                                        <p:tgtEl>
                                          <p:spTgt spid="30"/>
                                        </p:tgtEl>
                                      </p:cBhvr>
                                    </p:animEffect>
                                    <p:set>
                                      <p:cBhvr>
                                        <p:cTn id="74" dur="1" fill="hold">
                                          <p:stCondLst>
                                            <p:cond delay="499"/>
                                          </p:stCondLst>
                                        </p:cTn>
                                        <p:tgtEl>
                                          <p:spTgt spid="3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checkerboard(across)">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xit" presetSubtype="10" fill="hold" nodeType="clickEffect">
                                  <p:stCondLst>
                                    <p:cond delay="0"/>
                                  </p:stCondLst>
                                  <p:childTnLst>
                                    <p:animEffect transition="out" filter="checkerboard(across)">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checkerboard(across)">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xit" presetSubtype="10" fill="hold" nodeType="clickEffect">
                                  <p:stCondLst>
                                    <p:cond delay="0"/>
                                  </p:stCondLst>
                                  <p:childTnLst>
                                    <p:animEffect transition="out" filter="checkerboard(across)">
                                      <p:cBhvr>
                                        <p:cTn id="93" dur="500"/>
                                        <p:tgtEl>
                                          <p:spTgt spid="31"/>
                                        </p:tgtEl>
                                      </p:cBhvr>
                                    </p:animEffect>
                                    <p:set>
                                      <p:cBhvr>
                                        <p:cTn id="94" dur="1" fill="hold">
                                          <p:stCondLst>
                                            <p:cond delay="499"/>
                                          </p:stCondLst>
                                        </p:cTn>
                                        <p:tgtEl>
                                          <p:spTgt spid="3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 presetClass="entr" presetSubtype="10" fill="hold"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checkerboard(across)">
                                      <p:cBhvr>
                                        <p:cTn id="99" dur="500"/>
                                        <p:tgtEl>
                                          <p:spTgt spid="18"/>
                                        </p:tgtEl>
                                      </p:cBhvr>
                                    </p:animEffect>
                                  </p:childTnLst>
                                </p:cTn>
                              </p:par>
                            </p:childTnLst>
                          </p:cTn>
                        </p:par>
                      </p:childTnLst>
                    </p:cTn>
                  </p:par>
                  <p:par>
                    <p:cTn id="100" fill="hold">
                      <p:stCondLst>
                        <p:cond delay="indefinite"/>
                      </p:stCondLst>
                      <p:childTnLst>
                        <p:par>
                          <p:cTn id="101" fill="hold">
                            <p:stCondLst>
                              <p:cond delay="0"/>
                            </p:stCondLst>
                            <p:childTnLst>
                              <p:par>
                                <p:cTn id="102" presetID="5" presetClass="entr" presetSubtype="10"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checkerboard(across)">
                                      <p:cBhvr>
                                        <p:cTn id="104" dur="500"/>
                                        <p:tgtEl>
                                          <p:spTgt spid="24"/>
                                        </p:tgtEl>
                                      </p:cBhvr>
                                    </p:animEffect>
                                  </p:childTnLst>
                                </p:cTn>
                              </p:par>
                            </p:childTnLst>
                          </p:cTn>
                        </p:par>
                      </p:childTnLst>
                    </p:cTn>
                  </p:par>
                  <p:par>
                    <p:cTn id="105" fill="hold">
                      <p:stCondLst>
                        <p:cond delay="indefinite"/>
                      </p:stCondLst>
                      <p:childTnLst>
                        <p:par>
                          <p:cTn id="106" fill="hold">
                            <p:stCondLst>
                              <p:cond delay="0"/>
                            </p:stCondLst>
                            <p:childTnLst>
                              <p:par>
                                <p:cTn id="107" presetID="5" presetClass="exit" presetSubtype="10" fill="hold" nodeType="clickEffect">
                                  <p:stCondLst>
                                    <p:cond delay="0"/>
                                  </p:stCondLst>
                                  <p:childTnLst>
                                    <p:animEffect transition="out" filter="checkerboard(across)">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par>
                                <p:cTn id="110" presetID="5" presetClass="exit" presetSubtype="10" fill="hold" nodeType="withEffect">
                                  <p:stCondLst>
                                    <p:cond delay="0"/>
                                  </p:stCondLst>
                                  <p:childTnLst>
                                    <p:animEffect transition="out" filter="checkerboard(across)">
                                      <p:cBhvr>
                                        <p:cTn id="111" dur="500"/>
                                        <p:tgtEl>
                                          <p:spTgt spid="24"/>
                                        </p:tgtEl>
                                      </p:cBhvr>
                                    </p:animEffect>
                                    <p:set>
                                      <p:cBhvr>
                                        <p:cTn id="112" dur="1" fill="hold">
                                          <p:stCondLst>
                                            <p:cond delay="499"/>
                                          </p:stCondLst>
                                        </p:cTn>
                                        <p:tgtEl>
                                          <p:spTgt spid="2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5" presetClass="entr" presetSubtype="10" fill="hold"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checkerboard(across)">
                                      <p:cBhvr>
                                        <p:cTn id="117" dur="500"/>
                                        <p:tgtEl>
                                          <p:spTgt spid="22"/>
                                        </p:tgtEl>
                                      </p:cBhvr>
                                    </p:animEffect>
                                  </p:childTnLst>
                                </p:cTn>
                              </p:par>
                            </p:childTnLst>
                          </p:cTn>
                        </p:par>
                      </p:childTnLst>
                    </p:cTn>
                  </p:par>
                  <p:par>
                    <p:cTn id="118" fill="hold">
                      <p:stCondLst>
                        <p:cond delay="indefinite"/>
                      </p:stCondLst>
                      <p:childTnLst>
                        <p:par>
                          <p:cTn id="119" fill="hold">
                            <p:stCondLst>
                              <p:cond delay="0"/>
                            </p:stCondLst>
                            <p:childTnLst>
                              <p:par>
                                <p:cTn id="120" presetID="5" presetClass="exit" presetSubtype="10" fill="hold" nodeType="clickEffect">
                                  <p:stCondLst>
                                    <p:cond delay="0"/>
                                  </p:stCondLst>
                                  <p:childTnLst>
                                    <p:animEffect transition="out" filter="checkerboard(across)">
                                      <p:cBhvr>
                                        <p:cTn id="121" dur="500"/>
                                        <p:tgtEl>
                                          <p:spTgt spid="22"/>
                                        </p:tgtEl>
                                      </p:cBhvr>
                                    </p:animEffect>
                                    <p:set>
                                      <p:cBhvr>
                                        <p:cTn id="12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cxnSp>
        <p:nvCxnSpPr>
          <p:cNvPr id="5" name="Straight Arrow Connector 4"/>
          <p:cNvCxnSpPr/>
          <p:nvPr/>
        </p:nvCxnSpPr>
        <p:spPr>
          <a:xfrm flipV="1">
            <a:off x="3733800" y="4495800"/>
            <a:ext cx="3200400" cy="11430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419600" y="3276600"/>
            <a:ext cx="2514600" cy="16002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62400" y="4419600"/>
            <a:ext cx="2895600" cy="1828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886200" y="2514600"/>
            <a:ext cx="3048000" cy="38100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733800" y="5105400"/>
            <a:ext cx="3200400" cy="5334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038600" y="1981200"/>
            <a:ext cx="28956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72000" y="2057400"/>
            <a:ext cx="2362200" cy="3581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72000" y="1981200"/>
            <a:ext cx="2286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733800" y="3276600"/>
            <a:ext cx="3200400" cy="5334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886200" y="3886200"/>
            <a:ext cx="3048000" cy="1143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19600" y="3124200"/>
            <a:ext cx="2362200" cy="29718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16" name="Google Shape;1948;p50"/>
          <p:cNvGrpSpPr/>
          <p:nvPr/>
        </p:nvGrpSpPr>
        <p:grpSpPr>
          <a:xfrm>
            <a:off x="-344571" y="5290535"/>
            <a:ext cx="2060741" cy="1915729"/>
            <a:chOff x="2783757" y="3771888"/>
            <a:chExt cx="1391640" cy="1293713"/>
          </a:xfrm>
        </p:grpSpPr>
        <p:grpSp>
          <p:nvGrpSpPr>
            <p:cNvPr id="17" name="Google Shape;1949;p50"/>
            <p:cNvGrpSpPr/>
            <p:nvPr/>
          </p:nvGrpSpPr>
          <p:grpSpPr>
            <a:xfrm rot="1083920">
              <a:off x="2921547" y="3889796"/>
              <a:ext cx="925105" cy="1035741"/>
              <a:chOff x="7377716" y="2755856"/>
              <a:chExt cx="925108" cy="1035745"/>
            </a:xfrm>
          </p:grpSpPr>
          <p:grpSp>
            <p:nvGrpSpPr>
              <p:cNvPr id="24" name="Google Shape;1950;p50"/>
              <p:cNvGrpSpPr/>
              <p:nvPr/>
            </p:nvGrpSpPr>
            <p:grpSpPr>
              <a:xfrm rot="-2700000">
                <a:off x="7520241" y="2994927"/>
                <a:ext cx="640058" cy="668242"/>
                <a:chOff x="6516291" y="2235435"/>
                <a:chExt cx="640064" cy="668249"/>
              </a:xfrm>
            </p:grpSpPr>
            <p:sp>
              <p:nvSpPr>
                <p:cNvPr id="27" name="Google Shape;1951;p50"/>
                <p:cNvSpPr/>
                <p:nvPr/>
              </p:nvSpPr>
              <p:spPr>
                <a:xfrm>
                  <a:off x="6516291" y="2235435"/>
                  <a:ext cx="640064" cy="668249"/>
                </a:xfrm>
                <a:custGeom>
                  <a:avLst/>
                  <a:gdLst/>
                  <a:ahLst/>
                  <a:cxnLst/>
                  <a:rect l="l" t="t" r="r" b="b"/>
                  <a:pathLst>
                    <a:path w="48804" h="50953" extrusionOk="0">
                      <a:moveTo>
                        <a:pt x="18355" y="1"/>
                      </a:moveTo>
                      <a:lnTo>
                        <a:pt x="1" y="33086"/>
                      </a:lnTo>
                      <a:lnTo>
                        <a:pt x="31935" y="50953"/>
                      </a:lnTo>
                      <a:lnTo>
                        <a:pt x="48804" y="15880"/>
                      </a:lnTo>
                      <a:lnTo>
                        <a:pt x="1835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952;p50"/>
                <p:cNvSpPr/>
                <p:nvPr/>
              </p:nvSpPr>
              <p:spPr>
                <a:xfrm>
                  <a:off x="6581062" y="2386107"/>
                  <a:ext cx="329003" cy="457517"/>
                </a:xfrm>
                <a:custGeom>
                  <a:avLst/>
                  <a:gdLst/>
                  <a:ahLst/>
                  <a:cxnLst/>
                  <a:rect l="l" t="t" r="r" b="b"/>
                  <a:pathLst>
                    <a:path w="25086" h="34885" extrusionOk="0">
                      <a:moveTo>
                        <a:pt x="11114" y="1"/>
                      </a:moveTo>
                      <a:lnTo>
                        <a:pt x="0" y="19381"/>
                      </a:lnTo>
                      <a:lnTo>
                        <a:pt x="25086" y="34885"/>
                      </a:lnTo>
                      <a:cubicBezTo>
                        <a:pt x="25086" y="34885"/>
                        <a:pt x="19265" y="27591"/>
                        <a:pt x="17351" y="22174"/>
                      </a:cubicBezTo>
                      <a:cubicBezTo>
                        <a:pt x="15433" y="16758"/>
                        <a:pt x="11114" y="1"/>
                        <a:pt x="1111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5" name="Google Shape;1953;p50"/>
              <p:cNvSpPr/>
              <p:nvPr/>
            </p:nvSpPr>
            <p:spPr>
              <a:xfrm>
                <a:off x="7734517" y="2768892"/>
                <a:ext cx="208306" cy="351023"/>
              </a:xfrm>
              <a:custGeom>
                <a:avLst/>
                <a:gdLst/>
                <a:ahLst/>
                <a:cxnLst/>
                <a:rect l="l" t="t" r="r" b="b"/>
                <a:pathLst>
                  <a:path w="15883" h="26765" extrusionOk="0">
                    <a:moveTo>
                      <a:pt x="959" y="0"/>
                    </a:moveTo>
                    <a:cubicBezTo>
                      <a:pt x="512" y="0"/>
                      <a:pt x="112" y="348"/>
                      <a:pt x="58" y="809"/>
                    </a:cubicBezTo>
                    <a:cubicBezTo>
                      <a:pt x="0" y="1312"/>
                      <a:pt x="359" y="1765"/>
                      <a:pt x="863" y="1827"/>
                    </a:cubicBezTo>
                    <a:cubicBezTo>
                      <a:pt x="920" y="1831"/>
                      <a:pt x="7108" y="3176"/>
                      <a:pt x="13985" y="26109"/>
                    </a:cubicBezTo>
                    <a:cubicBezTo>
                      <a:pt x="14105" y="26509"/>
                      <a:pt x="14467" y="26764"/>
                      <a:pt x="14863" y="26764"/>
                    </a:cubicBezTo>
                    <a:cubicBezTo>
                      <a:pt x="14950" y="26764"/>
                      <a:pt x="15036" y="26749"/>
                      <a:pt x="15124" y="26724"/>
                    </a:cubicBezTo>
                    <a:cubicBezTo>
                      <a:pt x="15611" y="26579"/>
                      <a:pt x="15883" y="26067"/>
                      <a:pt x="15738" y="25585"/>
                    </a:cubicBezTo>
                    <a:cubicBezTo>
                      <a:pt x="8532" y="1551"/>
                      <a:pt x="1815" y="95"/>
                      <a:pt x="1072" y="8"/>
                    </a:cubicBezTo>
                    <a:cubicBezTo>
                      <a:pt x="1034" y="3"/>
                      <a:pt x="996" y="0"/>
                      <a:pt x="95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954;p50"/>
              <p:cNvSpPr/>
              <p:nvPr/>
            </p:nvSpPr>
            <p:spPr>
              <a:xfrm>
                <a:off x="7538563" y="2755856"/>
                <a:ext cx="161616" cy="440559"/>
              </a:xfrm>
              <a:custGeom>
                <a:avLst/>
                <a:gdLst/>
                <a:ahLst/>
                <a:cxnLst/>
                <a:rect l="l" t="t" r="r" b="b"/>
                <a:pathLst>
                  <a:path w="12323" h="33592" extrusionOk="0">
                    <a:moveTo>
                      <a:pt x="11282" y="1"/>
                    </a:moveTo>
                    <a:cubicBezTo>
                      <a:pt x="11149" y="1"/>
                      <a:pt x="11015" y="30"/>
                      <a:pt x="10887" y="91"/>
                    </a:cubicBezTo>
                    <a:cubicBezTo>
                      <a:pt x="7355" y="1765"/>
                      <a:pt x="4914" y="4455"/>
                      <a:pt x="3623" y="8090"/>
                    </a:cubicBezTo>
                    <a:cubicBezTo>
                      <a:pt x="0" y="18312"/>
                      <a:pt x="6679" y="32474"/>
                      <a:pt x="6964" y="33072"/>
                    </a:cubicBezTo>
                    <a:cubicBezTo>
                      <a:pt x="7125" y="33402"/>
                      <a:pt x="7450" y="33592"/>
                      <a:pt x="7793" y="33592"/>
                    </a:cubicBezTo>
                    <a:cubicBezTo>
                      <a:pt x="7925" y="33592"/>
                      <a:pt x="8061" y="33563"/>
                      <a:pt x="8185" y="33501"/>
                    </a:cubicBezTo>
                    <a:cubicBezTo>
                      <a:pt x="8642" y="33287"/>
                      <a:pt x="8836" y="32739"/>
                      <a:pt x="8618" y="32280"/>
                    </a:cubicBezTo>
                    <a:cubicBezTo>
                      <a:pt x="8552" y="32144"/>
                      <a:pt x="1976" y="18213"/>
                      <a:pt x="5350" y="8700"/>
                    </a:cubicBezTo>
                    <a:cubicBezTo>
                      <a:pt x="6469" y="5544"/>
                      <a:pt x="8598" y="3201"/>
                      <a:pt x="11671" y="1744"/>
                    </a:cubicBezTo>
                    <a:cubicBezTo>
                      <a:pt x="12128" y="1526"/>
                      <a:pt x="12322" y="982"/>
                      <a:pt x="12108" y="524"/>
                    </a:cubicBezTo>
                    <a:cubicBezTo>
                      <a:pt x="11951" y="194"/>
                      <a:pt x="11624" y="1"/>
                      <a:pt x="11282"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8" name="Google Shape;1955;p50"/>
            <p:cNvGrpSpPr/>
            <p:nvPr/>
          </p:nvGrpSpPr>
          <p:grpSpPr>
            <a:xfrm rot="1083920">
              <a:off x="3112503" y="3911950"/>
              <a:ext cx="925105" cy="1035741"/>
              <a:chOff x="7205359" y="2835379"/>
              <a:chExt cx="925108" cy="1035745"/>
            </a:xfrm>
          </p:grpSpPr>
          <p:grpSp>
            <p:nvGrpSpPr>
              <p:cNvPr id="19" name="Google Shape;1956;p50"/>
              <p:cNvGrpSpPr/>
              <p:nvPr/>
            </p:nvGrpSpPr>
            <p:grpSpPr>
              <a:xfrm rot="-2700000">
                <a:off x="7347884" y="3074449"/>
                <a:ext cx="640058" cy="668242"/>
                <a:chOff x="6338184" y="2169790"/>
                <a:chExt cx="640064" cy="668249"/>
              </a:xfrm>
            </p:grpSpPr>
            <p:sp>
              <p:nvSpPr>
                <p:cNvPr id="22" name="Google Shape;1957;p50"/>
                <p:cNvSpPr/>
                <p:nvPr/>
              </p:nvSpPr>
              <p:spPr>
                <a:xfrm>
                  <a:off x="6338184" y="2169790"/>
                  <a:ext cx="640064" cy="668249"/>
                </a:xfrm>
                <a:custGeom>
                  <a:avLst/>
                  <a:gdLst/>
                  <a:ahLst/>
                  <a:cxnLst/>
                  <a:rect l="l" t="t" r="r" b="b"/>
                  <a:pathLst>
                    <a:path w="48804" h="50953" extrusionOk="0">
                      <a:moveTo>
                        <a:pt x="18355" y="1"/>
                      </a:moveTo>
                      <a:lnTo>
                        <a:pt x="1" y="33086"/>
                      </a:lnTo>
                      <a:lnTo>
                        <a:pt x="31935" y="50953"/>
                      </a:lnTo>
                      <a:lnTo>
                        <a:pt x="48804" y="15880"/>
                      </a:lnTo>
                      <a:lnTo>
                        <a:pt x="1835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958;p50"/>
                <p:cNvSpPr/>
                <p:nvPr/>
              </p:nvSpPr>
              <p:spPr>
                <a:xfrm>
                  <a:off x="6402955" y="2320462"/>
                  <a:ext cx="329003" cy="457517"/>
                </a:xfrm>
                <a:custGeom>
                  <a:avLst/>
                  <a:gdLst/>
                  <a:ahLst/>
                  <a:cxnLst/>
                  <a:rect l="l" t="t" r="r" b="b"/>
                  <a:pathLst>
                    <a:path w="25086" h="34885" extrusionOk="0">
                      <a:moveTo>
                        <a:pt x="11114" y="1"/>
                      </a:moveTo>
                      <a:lnTo>
                        <a:pt x="0" y="19381"/>
                      </a:lnTo>
                      <a:lnTo>
                        <a:pt x="25086" y="34885"/>
                      </a:lnTo>
                      <a:cubicBezTo>
                        <a:pt x="25086" y="34885"/>
                        <a:pt x="19265" y="27591"/>
                        <a:pt x="17351" y="22174"/>
                      </a:cubicBezTo>
                      <a:cubicBezTo>
                        <a:pt x="15433" y="16758"/>
                        <a:pt x="11114" y="1"/>
                        <a:pt x="111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 name="Google Shape;1959;p50"/>
              <p:cNvSpPr/>
              <p:nvPr/>
            </p:nvSpPr>
            <p:spPr>
              <a:xfrm>
                <a:off x="7562160" y="2848414"/>
                <a:ext cx="208306" cy="351023"/>
              </a:xfrm>
              <a:custGeom>
                <a:avLst/>
                <a:gdLst/>
                <a:ahLst/>
                <a:cxnLst/>
                <a:rect l="l" t="t" r="r" b="b"/>
                <a:pathLst>
                  <a:path w="15883" h="26765" extrusionOk="0">
                    <a:moveTo>
                      <a:pt x="959" y="0"/>
                    </a:moveTo>
                    <a:cubicBezTo>
                      <a:pt x="512" y="0"/>
                      <a:pt x="112" y="348"/>
                      <a:pt x="58" y="809"/>
                    </a:cubicBezTo>
                    <a:cubicBezTo>
                      <a:pt x="0" y="1312"/>
                      <a:pt x="359" y="1765"/>
                      <a:pt x="863" y="1827"/>
                    </a:cubicBezTo>
                    <a:cubicBezTo>
                      <a:pt x="920" y="1831"/>
                      <a:pt x="7108" y="3176"/>
                      <a:pt x="13985" y="26109"/>
                    </a:cubicBezTo>
                    <a:cubicBezTo>
                      <a:pt x="14105" y="26509"/>
                      <a:pt x="14467" y="26764"/>
                      <a:pt x="14863" y="26764"/>
                    </a:cubicBezTo>
                    <a:cubicBezTo>
                      <a:pt x="14950" y="26764"/>
                      <a:pt x="15036" y="26749"/>
                      <a:pt x="15124" y="26724"/>
                    </a:cubicBezTo>
                    <a:cubicBezTo>
                      <a:pt x="15611" y="26579"/>
                      <a:pt x="15883" y="26067"/>
                      <a:pt x="15738" y="25585"/>
                    </a:cubicBezTo>
                    <a:cubicBezTo>
                      <a:pt x="8532" y="1551"/>
                      <a:pt x="1815" y="95"/>
                      <a:pt x="1072" y="8"/>
                    </a:cubicBezTo>
                    <a:cubicBezTo>
                      <a:pt x="1034" y="3"/>
                      <a:pt x="996" y="0"/>
                      <a:pt x="95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960;p50"/>
              <p:cNvSpPr/>
              <p:nvPr/>
            </p:nvSpPr>
            <p:spPr>
              <a:xfrm>
                <a:off x="7366206" y="2835379"/>
                <a:ext cx="161616" cy="440559"/>
              </a:xfrm>
              <a:custGeom>
                <a:avLst/>
                <a:gdLst/>
                <a:ahLst/>
                <a:cxnLst/>
                <a:rect l="l" t="t" r="r" b="b"/>
                <a:pathLst>
                  <a:path w="12323" h="33592" extrusionOk="0">
                    <a:moveTo>
                      <a:pt x="11282" y="1"/>
                    </a:moveTo>
                    <a:cubicBezTo>
                      <a:pt x="11149" y="1"/>
                      <a:pt x="11015" y="30"/>
                      <a:pt x="10887" y="91"/>
                    </a:cubicBezTo>
                    <a:cubicBezTo>
                      <a:pt x="7355" y="1765"/>
                      <a:pt x="4914" y="4455"/>
                      <a:pt x="3623" y="8090"/>
                    </a:cubicBezTo>
                    <a:cubicBezTo>
                      <a:pt x="0" y="18312"/>
                      <a:pt x="6679" y="32474"/>
                      <a:pt x="6964" y="33072"/>
                    </a:cubicBezTo>
                    <a:cubicBezTo>
                      <a:pt x="7125" y="33402"/>
                      <a:pt x="7450" y="33592"/>
                      <a:pt x="7793" y="33592"/>
                    </a:cubicBezTo>
                    <a:cubicBezTo>
                      <a:pt x="7925" y="33592"/>
                      <a:pt x="8061" y="33563"/>
                      <a:pt x="8185" y="33501"/>
                    </a:cubicBezTo>
                    <a:cubicBezTo>
                      <a:pt x="8642" y="33287"/>
                      <a:pt x="8836" y="32739"/>
                      <a:pt x="8618" y="32280"/>
                    </a:cubicBezTo>
                    <a:cubicBezTo>
                      <a:pt x="8552" y="32144"/>
                      <a:pt x="1976" y="18213"/>
                      <a:pt x="5350" y="8700"/>
                    </a:cubicBezTo>
                    <a:cubicBezTo>
                      <a:pt x="6469" y="5544"/>
                      <a:pt x="8598" y="3201"/>
                      <a:pt x="11671" y="1744"/>
                    </a:cubicBezTo>
                    <a:cubicBezTo>
                      <a:pt x="12128" y="1526"/>
                      <a:pt x="12322" y="982"/>
                      <a:pt x="12108" y="524"/>
                    </a:cubicBezTo>
                    <a:cubicBezTo>
                      <a:pt x="11951" y="194"/>
                      <a:pt x="11624" y="1"/>
                      <a:pt x="11282"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9" name="Google Shape;1817;p50"/>
          <p:cNvGrpSpPr/>
          <p:nvPr/>
        </p:nvGrpSpPr>
        <p:grpSpPr>
          <a:xfrm>
            <a:off x="9754316" y="4562068"/>
            <a:ext cx="2309969" cy="2249704"/>
            <a:chOff x="721325" y="3038423"/>
            <a:chExt cx="1732477" cy="1687278"/>
          </a:xfrm>
        </p:grpSpPr>
        <p:sp>
          <p:nvSpPr>
            <p:cNvPr id="30" name="Google Shape;1818;p50"/>
            <p:cNvSpPr/>
            <p:nvPr/>
          </p:nvSpPr>
          <p:spPr>
            <a:xfrm>
              <a:off x="1139658" y="3314303"/>
              <a:ext cx="138135" cy="150682"/>
            </a:xfrm>
            <a:custGeom>
              <a:avLst/>
              <a:gdLst/>
              <a:ahLst/>
              <a:cxnLst/>
              <a:rect l="l" t="t" r="r" b="b"/>
              <a:pathLst>
                <a:path w="3644" h="3975" extrusionOk="0">
                  <a:moveTo>
                    <a:pt x="1141" y="1"/>
                  </a:moveTo>
                  <a:cubicBezTo>
                    <a:pt x="802" y="1"/>
                    <a:pt x="389" y="218"/>
                    <a:pt x="532" y="789"/>
                  </a:cubicBezTo>
                  <a:cubicBezTo>
                    <a:pt x="743" y="1628"/>
                    <a:pt x="1" y="3917"/>
                    <a:pt x="1" y="3917"/>
                  </a:cubicBezTo>
                  <a:cubicBezTo>
                    <a:pt x="20" y="3957"/>
                    <a:pt x="99" y="3975"/>
                    <a:pt x="221" y="3975"/>
                  </a:cubicBezTo>
                  <a:cubicBezTo>
                    <a:pt x="1016" y="3975"/>
                    <a:pt x="3644" y="3231"/>
                    <a:pt x="3550" y="3231"/>
                  </a:cubicBezTo>
                  <a:cubicBezTo>
                    <a:pt x="3548" y="3231"/>
                    <a:pt x="3546" y="3231"/>
                    <a:pt x="3543" y="3231"/>
                  </a:cubicBezTo>
                  <a:cubicBezTo>
                    <a:pt x="3471" y="3241"/>
                    <a:pt x="3402" y="3246"/>
                    <a:pt x="3336" y="3246"/>
                  </a:cubicBezTo>
                  <a:cubicBezTo>
                    <a:pt x="1705" y="3246"/>
                    <a:pt x="1684" y="379"/>
                    <a:pt x="1507" y="134"/>
                  </a:cubicBezTo>
                  <a:cubicBezTo>
                    <a:pt x="1447" y="50"/>
                    <a:pt x="1303" y="1"/>
                    <a:pt x="1141"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819;p50"/>
            <p:cNvSpPr/>
            <p:nvPr/>
          </p:nvSpPr>
          <p:spPr>
            <a:xfrm>
              <a:off x="966351" y="3436702"/>
              <a:ext cx="493859" cy="615011"/>
            </a:xfrm>
            <a:custGeom>
              <a:avLst/>
              <a:gdLst/>
              <a:ahLst/>
              <a:cxnLst/>
              <a:rect l="l" t="t" r="r" b="b"/>
              <a:pathLst>
                <a:path w="13028" h="16224" extrusionOk="0">
                  <a:moveTo>
                    <a:pt x="8838" y="1"/>
                  </a:moveTo>
                  <a:cubicBezTo>
                    <a:pt x="5741" y="1"/>
                    <a:pt x="1039" y="1399"/>
                    <a:pt x="1039" y="1399"/>
                  </a:cubicBezTo>
                  <a:cubicBezTo>
                    <a:pt x="0" y="1795"/>
                    <a:pt x="4152" y="15958"/>
                    <a:pt x="4152" y="15958"/>
                  </a:cubicBezTo>
                  <a:cubicBezTo>
                    <a:pt x="4152" y="15958"/>
                    <a:pt x="6789" y="16223"/>
                    <a:pt x="9129" y="16223"/>
                  </a:cubicBezTo>
                  <a:cubicBezTo>
                    <a:pt x="10899" y="16223"/>
                    <a:pt x="12498" y="16072"/>
                    <a:pt x="12658" y="15540"/>
                  </a:cubicBezTo>
                  <a:cubicBezTo>
                    <a:pt x="13027" y="14306"/>
                    <a:pt x="12587" y="2901"/>
                    <a:pt x="11352" y="801"/>
                  </a:cubicBezTo>
                  <a:cubicBezTo>
                    <a:pt x="11005" y="212"/>
                    <a:pt x="10043" y="1"/>
                    <a:pt x="8838"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820;p50"/>
            <p:cNvSpPr/>
            <p:nvPr/>
          </p:nvSpPr>
          <p:spPr>
            <a:xfrm>
              <a:off x="1104443" y="3972618"/>
              <a:ext cx="603298" cy="742797"/>
            </a:xfrm>
            <a:custGeom>
              <a:avLst/>
              <a:gdLst/>
              <a:ahLst/>
              <a:cxnLst/>
              <a:rect l="l" t="t" r="r" b="b"/>
              <a:pathLst>
                <a:path w="15915" h="19595" extrusionOk="0">
                  <a:moveTo>
                    <a:pt x="9147" y="1"/>
                  </a:moveTo>
                  <a:cubicBezTo>
                    <a:pt x="6673" y="1"/>
                    <a:pt x="0" y="1828"/>
                    <a:pt x="0" y="1828"/>
                  </a:cubicBezTo>
                  <a:cubicBezTo>
                    <a:pt x="0" y="1828"/>
                    <a:pt x="1819" y="6864"/>
                    <a:pt x="2545" y="9725"/>
                  </a:cubicBezTo>
                  <a:cubicBezTo>
                    <a:pt x="3414" y="13161"/>
                    <a:pt x="328" y="18747"/>
                    <a:pt x="1032" y="19014"/>
                  </a:cubicBezTo>
                  <a:cubicBezTo>
                    <a:pt x="1732" y="19282"/>
                    <a:pt x="2451" y="19594"/>
                    <a:pt x="2451" y="19594"/>
                  </a:cubicBezTo>
                  <a:cubicBezTo>
                    <a:pt x="2451" y="19594"/>
                    <a:pt x="1972" y="19285"/>
                    <a:pt x="1390" y="19044"/>
                  </a:cubicBezTo>
                  <a:cubicBezTo>
                    <a:pt x="810" y="18804"/>
                    <a:pt x="4163" y="15300"/>
                    <a:pt x="5398" y="12901"/>
                  </a:cubicBezTo>
                  <a:cubicBezTo>
                    <a:pt x="6636" y="10500"/>
                    <a:pt x="6162" y="2167"/>
                    <a:pt x="6162" y="2166"/>
                  </a:cubicBezTo>
                  <a:lnTo>
                    <a:pt x="6162" y="2166"/>
                  </a:lnTo>
                  <a:cubicBezTo>
                    <a:pt x="6162" y="2167"/>
                    <a:pt x="11037" y="5193"/>
                    <a:pt x="11492" y="6431"/>
                  </a:cubicBezTo>
                  <a:cubicBezTo>
                    <a:pt x="11959" y="7707"/>
                    <a:pt x="8443" y="14185"/>
                    <a:pt x="8292" y="14704"/>
                  </a:cubicBezTo>
                  <a:cubicBezTo>
                    <a:pt x="8090" y="15409"/>
                    <a:pt x="8847" y="15926"/>
                    <a:pt x="9025" y="15926"/>
                  </a:cubicBezTo>
                  <a:cubicBezTo>
                    <a:pt x="9059" y="15926"/>
                    <a:pt x="9072" y="15907"/>
                    <a:pt x="9053" y="15868"/>
                  </a:cubicBezTo>
                  <a:cubicBezTo>
                    <a:pt x="8869" y="15468"/>
                    <a:pt x="8834" y="15340"/>
                    <a:pt x="8921" y="14881"/>
                  </a:cubicBezTo>
                  <a:cubicBezTo>
                    <a:pt x="9075" y="14061"/>
                    <a:pt x="15915" y="8893"/>
                    <a:pt x="15098" y="5792"/>
                  </a:cubicBezTo>
                  <a:cubicBezTo>
                    <a:pt x="14473" y="3424"/>
                    <a:pt x="9508" y="17"/>
                    <a:pt x="9508" y="17"/>
                  </a:cubicBezTo>
                  <a:cubicBezTo>
                    <a:pt x="9401" y="6"/>
                    <a:pt x="9280" y="1"/>
                    <a:pt x="9147"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821;p50"/>
            <p:cNvSpPr/>
            <p:nvPr/>
          </p:nvSpPr>
          <p:spPr>
            <a:xfrm>
              <a:off x="1273543" y="3072387"/>
              <a:ext cx="453601" cy="587756"/>
            </a:xfrm>
            <a:custGeom>
              <a:avLst/>
              <a:gdLst/>
              <a:ahLst/>
              <a:cxnLst/>
              <a:rect l="l" t="t" r="r" b="b"/>
              <a:pathLst>
                <a:path w="11966" h="15505" extrusionOk="0">
                  <a:moveTo>
                    <a:pt x="1091" y="105"/>
                  </a:moveTo>
                  <a:cubicBezTo>
                    <a:pt x="1058" y="105"/>
                    <a:pt x="986" y="133"/>
                    <a:pt x="850" y="185"/>
                  </a:cubicBezTo>
                  <a:cubicBezTo>
                    <a:pt x="331" y="380"/>
                    <a:pt x="0" y="1544"/>
                    <a:pt x="1453" y="2209"/>
                  </a:cubicBezTo>
                  <a:cubicBezTo>
                    <a:pt x="3256" y="3038"/>
                    <a:pt x="6628" y="4021"/>
                    <a:pt x="6421" y="6019"/>
                  </a:cubicBezTo>
                  <a:cubicBezTo>
                    <a:pt x="6093" y="9125"/>
                    <a:pt x="1295" y="9561"/>
                    <a:pt x="1295" y="9561"/>
                  </a:cubicBezTo>
                  <a:cubicBezTo>
                    <a:pt x="1295" y="9561"/>
                    <a:pt x="1486" y="14981"/>
                    <a:pt x="2940" y="15504"/>
                  </a:cubicBezTo>
                  <a:cubicBezTo>
                    <a:pt x="2940" y="15504"/>
                    <a:pt x="11965" y="11484"/>
                    <a:pt x="9526" y="4871"/>
                  </a:cubicBezTo>
                  <a:cubicBezTo>
                    <a:pt x="7731" y="1"/>
                    <a:pt x="1152" y="1893"/>
                    <a:pt x="1012" y="1111"/>
                  </a:cubicBezTo>
                  <a:cubicBezTo>
                    <a:pt x="888" y="402"/>
                    <a:pt x="1199" y="105"/>
                    <a:pt x="1091" y="105"/>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822;p50"/>
            <p:cNvSpPr/>
            <p:nvPr/>
          </p:nvSpPr>
          <p:spPr>
            <a:xfrm>
              <a:off x="721325" y="3038423"/>
              <a:ext cx="429682" cy="637263"/>
            </a:xfrm>
            <a:custGeom>
              <a:avLst/>
              <a:gdLst/>
              <a:ahLst/>
              <a:cxnLst/>
              <a:rect l="l" t="t" r="r" b="b"/>
              <a:pathLst>
                <a:path w="11335" h="16811" extrusionOk="0">
                  <a:moveTo>
                    <a:pt x="6104" y="1"/>
                  </a:moveTo>
                  <a:cubicBezTo>
                    <a:pt x="6084" y="1"/>
                    <a:pt x="6065" y="2"/>
                    <a:pt x="6046" y="4"/>
                  </a:cubicBezTo>
                  <a:cubicBezTo>
                    <a:pt x="5429" y="79"/>
                    <a:pt x="6046" y="4"/>
                    <a:pt x="6332" y="904"/>
                  </a:cubicBezTo>
                  <a:cubicBezTo>
                    <a:pt x="6573" y="1664"/>
                    <a:pt x="0" y="3798"/>
                    <a:pt x="667" y="8947"/>
                  </a:cubicBezTo>
                  <a:cubicBezTo>
                    <a:pt x="1574" y="15933"/>
                    <a:pt x="10258" y="16810"/>
                    <a:pt x="10258" y="16810"/>
                  </a:cubicBezTo>
                  <a:cubicBezTo>
                    <a:pt x="11304" y="15674"/>
                    <a:pt x="11334" y="11748"/>
                    <a:pt x="11334" y="11748"/>
                  </a:cubicBezTo>
                  <a:cubicBezTo>
                    <a:pt x="11334" y="11748"/>
                    <a:pt x="6020" y="10942"/>
                    <a:pt x="4288" y="8341"/>
                  </a:cubicBezTo>
                  <a:cubicBezTo>
                    <a:pt x="3178" y="6670"/>
                    <a:pt x="5236" y="3652"/>
                    <a:pt x="6452" y="2082"/>
                  </a:cubicBezTo>
                  <a:cubicBezTo>
                    <a:pt x="7398" y="861"/>
                    <a:pt x="6651" y="1"/>
                    <a:pt x="6104"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823;p50"/>
            <p:cNvSpPr/>
            <p:nvPr/>
          </p:nvSpPr>
          <p:spPr>
            <a:xfrm>
              <a:off x="974046" y="3430789"/>
              <a:ext cx="503374" cy="628999"/>
            </a:xfrm>
            <a:custGeom>
              <a:avLst/>
              <a:gdLst/>
              <a:ahLst/>
              <a:cxnLst/>
              <a:rect l="l" t="t" r="r" b="b"/>
              <a:pathLst>
                <a:path w="13279" h="16593" extrusionOk="0">
                  <a:moveTo>
                    <a:pt x="8544" y="1"/>
                  </a:moveTo>
                  <a:cubicBezTo>
                    <a:pt x="7926" y="1"/>
                    <a:pt x="7535" y="158"/>
                    <a:pt x="7535" y="158"/>
                  </a:cubicBezTo>
                  <a:cubicBezTo>
                    <a:pt x="7535" y="158"/>
                    <a:pt x="8202" y="1984"/>
                    <a:pt x="7919" y="2409"/>
                  </a:cubicBezTo>
                  <a:cubicBezTo>
                    <a:pt x="7730" y="2694"/>
                    <a:pt x="7485" y="2810"/>
                    <a:pt x="7213" y="2810"/>
                  </a:cubicBezTo>
                  <a:cubicBezTo>
                    <a:pt x="6046" y="2810"/>
                    <a:pt x="4370" y="686"/>
                    <a:pt x="4370" y="686"/>
                  </a:cubicBezTo>
                  <a:cubicBezTo>
                    <a:pt x="4370" y="686"/>
                    <a:pt x="753" y="912"/>
                    <a:pt x="376" y="1856"/>
                  </a:cubicBezTo>
                  <a:cubicBezTo>
                    <a:pt x="0" y="2801"/>
                    <a:pt x="3230" y="15411"/>
                    <a:pt x="3508" y="16355"/>
                  </a:cubicBezTo>
                  <a:cubicBezTo>
                    <a:pt x="3558" y="16523"/>
                    <a:pt x="3877" y="16592"/>
                    <a:pt x="4370" y="16592"/>
                  </a:cubicBezTo>
                  <a:cubicBezTo>
                    <a:pt x="6578" y="16592"/>
                    <a:pt x="12271" y="15211"/>
                    <a:pt x="12868" y="15211"/>
                  </a:cubicBezTo>
                  <a:cubicBezTo>
                    <a:pt x="12885" y="15211"/>
                    <a:pt x="12898" y="15212"/>
                    <a:pt x="12907" y="15215"/>
                  </a:cubicBezTo>
                  <a:cubicBezTo>
                    <a:pt x="12908" y="15215"/>
                    <a:pt x="12910" y="15215"/>
                    <a:pt x="12911" y="15215"/>
                  </a:cubicBezTo>
                  <a:cubicBezTo>
                    <a:pt x="13279" y="15215"/>
                    <a:pt x="13173" y="2520"/>
                    <a:pt x="11149" y="957"/>
                  </a:cubicBezTo>
                  <a:cubicBezTo>
                    <a:pt x="10151" y="186"/>
                    <a:pt x="9214" y="1"/>
                    <a:pt x="8544" y="1"/>
                  </a:cubicBezTo>
                  <a:close/>
                </a:path>
              </a:pathLst>
            </a:custGeom>
            <a:solidFill>
              <a:srgbClr val="FBE0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824;p50"/>
            <p:cNvSpPr/>
            <p:nvPr/>
          </p:nvSpPr>
          <p:spPr>
            <a:xfrm>
              <a:off x="1104443" y="3957570"/>
              <a:ext cx="523161" cy="369295"/>
            </a:xfrm>
            <a:custGeom>
              <a:avLst/>
              <a:gdLst/>
              <a:ahLst/>
              <a:cxnLst/>
              <a:rect l="l" t="t" r="r" b="b"/>
              <a:pathLst>
                <a:path w="13801" h="9742" extrusionOk="0">
                  <a:moveTo>
                    <a:pt x="9602" y="1"/>
                  </a:moveTo>
                  <a:cubicBezTo>
                    <a:pt x="9602" y="1"/>
                    <a:pt x="410" y="1265"/>
                    <a:pt x="0" y="2225"/>
                  </a:cubicBezTo>
                  <a:cubicBezTo>
                    <a:pt x="0" y="2225"/>
                    <a:pt x="1513" y="7483"/>
                    <a:pt x="1924" y="9474"/>
                  </a:cubicBezTo>
                  <a:cubicBezTo>
                    <a:pt x="1963" y="9670"/>
                    <a:pt x="2323" y="9742"/>
                    <a:pt x="2827" y="9742"/>
                  </a:cubicBezTo>
                  <a:cubicBezTo>
                    <a:pt x="4180" y="9742"/>
                    <a:pt x="6569" y="9226"/>
                    <a:pt x="6569" y="9226"/>
                  </a:cubicBezTo>
                  <a:lnTo>
                    <a:pt x="6723" y="3437"/>
                  </a:lnTo>
                  <a:cubicBezTo>
                    <a:pt x="6723" y="3437"/>
                    <a:pt x="10235" y="6132"/>
                    <a:pt x="10596" y="6561"/>
                  </a:cubicBezTo>
                  <a:cubicBezTo>
                    <a:pt x="10616" y="6585"/>
                    <a:pt x="10645" y="6597"/>
                    <a:pt x="10681" y="6597"/>
                  </a:cubicBezTo>
                  <a:cubicBezTo>
                    <a:pt x="11272" y="6597"/>
                    <a:pt x="13801" y="3420"/>
                    <a:pt x="13396" y="3132"/>
                  </a:cubicBezTo>
                  <a:cubicBezTo>
                    <a:pt x="12971" y="2824"/>
                    <a:pt x="9602" y="1"/>
                    <a:pt x="9602" y="1"/>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825;p50"/>
            <p:cNvSpPr/>
            <p:nvPr/>
          </p:nvSpPr>
          <p:spPr>
            <a:xfrm>
              <a:off x="1172523" y="3296108"/>
              <a:ext cx="65504" cy="89310"/>
            </a:xfrm>
            <a:custGeom>
              <a:avLst/>
              <a:gdLst/>
              <a:ahLst/>
              <a:cxnLst/>
              <a:rect l="l" t="t" r="r" b="b"/>
              <a:pathLst>
                <a:path w="1728" h="2356" extrusionOk="0">
                  <a:moveTo>
                    <a:pt x="915" y="0"/>
                  </a:moveTo>
                  <a:cubicBezTo>
                    <a:pt x="771" y="0"/>
                    <a:pt x="585" y="61"/>
                    <a:pt x="346" y="196"/>
                  </a:cubicBezTo>
                  <a:cubicBezTo>
                    <a:pt x="7" y="388"/>
                    <a:pt x="0" y="2355"/>
                    <a:pt x="812" y="2355"/>
                  </a:cubicBezTo>
                  <a:cubicBezTo>
                    <a:pt x="828" y="2355"/>
                    <a:pt x="845" y="2354"/>
                    <a:pt x="862" y="2353"/>
                  </a:cubicBezTo>
                  <a:cubicBezTo>
                    <a:pt x="1727" y="2270"/>
                    <a:pt x="1392" y="746"/>
                    <a:pt x="1392" y="746"/>
                  </a:cubicBezTo>
                  <a:cubicBezTo>
                    <a:pt x="1348" y="292"/>
                    <a:pt x="1230" y="0"/>
                    <a:pt x="915" y="0"/>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826;p50"/>
            <p:cNvSpPr/>
            <p:nvPr/>
          </p:nvSpPr>
          <p:spPr>
            <a:xfrm>
              <a:off x="1129537" y="3272758"/>
              <a:ext cx="107695" cy="126725"/>
            </a:xfrm>
            <a:custGeom>
              <a:avLst/>
              <a:gdLst/>
              <a:ahLst/>
              <a:cxnLst/>
              <a:rect l="l" t="t" r="r" b="b"/>
              <a:pathLst>
                <a:path w="2841" h="3343" extrusionOk="0">
                  <a:moveTo>
                    <a:pt x="2593" y="0"/>
                  </a:moveTo>
                  <a:cubicBezTo>
                    <a:pt x="2312" y="0"/>
                    <a:pt x="1556" y="566"/>
                    <a:pt x="912" y="601"/>
                  </a:cubicBezTo>
                  <a:cubicBezTo>
                    <a:pt x="0" y="650"/>
                    <a:pt x="712" y="2276"/>
                    <a:pt x="945" y="2288"/>
                  </a:cubicBezTo>
                  <a:cubicBezTo>
                    <a:pt x="949" y="2288"/>
                    <a:pt x="953" y="2288"/>
                    <a:pt x="957" y="2288"/>
                  </a:cubicBezTo>
                  <a:cubicBezTo>
                    <a:pt x="1170" y="2288"/>
                    <a:pt x="802" y="1984"/>
                    <a:pt x="945" y="1629"/>
                  </a:cubicBezTo>
                  <a:cubicBezTo>
                    <a:pt x="980" y="1547"/>
                    <a:pt x="1006" y="1511"/>
                    <a:pt x="1027" y="1511"/>
                  </a:cubicBezTo>
                  <a:cubicBezTo>
                    <a:pt x="1097" y="1511"/>
                    <a:pt x="1101" y="1934"/>
                    <a:pt x="1119" y="2411"/>
                  </a:cubicBezTo>
                  <a:cubicBezTo>
                    <a:pt x="1145" y="3026"/>
                    <a:pt x="1514" y="3111"/>
                    <a:pt x="2180" y="3315"/>
                  </a:cubicBezTo>
                  <a:cubicBezTo>
                    <a:pt x="2243" y="3334"/>
                    <a:pt x="2299" y="3343"/>
                    <a:pt x="2350" y="3343"/>
                  </a:cubicBezTo>
                  <a:cubicBezTo>
                    <a:pt x="2840" y="3343"/>
                    <a:pt x="2819" y="2518"/>
                    <a:pt x="2590" y="2027"/>
                  </a:cubicBezTo>
                  <a:cubicBezTo>
                    <a:pt x="2517" y="1873"/>
                    <a:pt x="2443" y="1814"/>
                    <a:pt x="2367" y="1814"/>
                  </a:cubicBezTo>
                  <a:cubicBezTo>
                    <a:pt x="2178" y="1814"/>
                    <a:pt x="1972" y="2172"/>
                    <a:pt x="1710" y="2314"/>
                  </a:cubicBezTo>
                  <a:cubicBezTo>
                    <a:pt x="1657" y="2341"/>
                    <a:pt x="1612" y="2354"/>
                    <a:pt x="1574" y="2354"/>
                  </a:cubicBezTo>
                  <a:cubicBezTo>
                    <a:pt x="1338" y="2354"/>
                    <a:pt x="1333" y="1877"/>
                    <a:pt x="1352" y="1327"/>
                  </a:cubicBezTo>
                  <a:cubicBezTo>
                    <a:pt x="1378" y="688"/>
                    <a:pt x="2432" y="1072"/>
                    <a:pt x="2658" y="368"/>
                  </a:cubicBezTo>
                  <a:cubicBezTo>
                    <a:pt x="2745" y="97"/>
                    <a:pt x="2710" y="0"/>
                    <a:pt x="259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827;p50"/>
            <p:cNvSpPr/>
            <p:nvPr/>
          </p:nvSpPr>
          <p:spPr>
            <a:xfrm>
              <a:off x="1170362" y="3378403"/>
              <a:ext cx="54246" cy="49886"/>
            </a:xfrm>
            <a:custGeom>
              <a:avLst/>
              <a:gdLst/>
              <a:ahLst/>
              <a:cxnLst/>
              <a:rect l="l" t="t" r="r" b="b"/>
              <a:pathLst>
                <a:path w="1431" h="1316" extrusionOk="0">
                  <a:moveTo>
                    <a:pt x="0" y="1"/>
                  </a:moveTo>
                  <a:lnTo>
                    <a:pt x="0" y="1"/>
                  </a:lnTo>
                  <a:cubicBezTo>
                    <a:pt x="0" y="1"/>
                    <a:pt x="94" y="844"/>
                    <a:pt x="527" y="1134"/>
                  </a:cubicBezTo>
                  <a:cubicBezTo>
                    <a:pt x="732" y="1272"/>
                    <a:pt x="951" y="1315"/>
                    <a:pt x="1119" y="1315"/>
                  </a:cubicBezTo>
                  <a:cubicBezTo>
                    <a:pt x="1307" y="1315"/>
                    <a:pt x="1431" y="1262"/>
                    <a:pt x="1397" y="1228"/>
                  </a:cubicBezTo>
                  <a:cubicBezTo>
                    <a:pt x="1333" y="1165"/>
                    <a:pt x="1133" y="630"/>
                    <a:pt x="1133" y="630"/>
                  </a:cubicBezTo>
                  <a:cubicBezTo>
                    <a:pt x="1133" y="630"/>
                    <a:pt x="636" y="501"/>
                    <a:pt x="452" y="437"/>
                  </a:cubicBezTo>
                  <a:cubicBezTo>
                    <a:pt x="264" y="374"/>
                    <a:pt x="0" y="1"/>
                    <a:pt x="0" y="1"/>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828;p50"/>
            <p:cNvSpPr/>
            <p:nvPr/>
          </p:nvSpPr>
          <p:spPr>
            <a:xfrm>
              <a:off x="1202317" y="4315251"/>
              <a:ext cx="129606" cy="45451"/>
            </a:xfrm>
            <a:custGeom>
              <a:avLst/>
              <a:gdLst/>
              <a:ahLst/>
              <a:cxnLst/>
              <a:rect l="l" t="t" r="r" b="b"/>
              <a:pathLst>
                <a:path w="3419" h="1199" extrusionOk="0">
                  <a:moveTo>
                    <a:pt x="3418" y="0"/>
                  </a:moveTo>
                  <a:cubicBezTo>
                    <a:pt x="3418" y="0"/>
                    <a:pt x="2477" y="170"/>
                    <a:pt x="1807" y="306"/>
                  </a:cubicBezTo>
                  <a:cubicBezTo>
                    <a:pt x="1392" y="390"/>
                    <a:pt x="797" y="406"/>
                    <a:pt x="405" y="406"/>
                  </a:cubicBezTo>
                  <a:cubicBezTo>
                    <a:pt x="165" y="406"/>
                    <a:pt x="0" y="400"/>
                    <a:pt x="0" y="400"/>
                  </a:cubicBezTo>
                  <a:lnTo>
                    <a:pt x="0" y="400"/>
                  </a:lnTo>
                  <a:cubicBezTo>
                    <a:pt x="0" y="400"/>
                    <a:pt x="140" y="1025"/>
                    <a:pt x="200" y="1126"/>
                  </a:cubicBezTo>
                  <a:cubicBezTo>
                    <a:pt x="212" y="1149"/>
                    <a:pt x="751" y="1199"/>
                    <a:pt x="1270" y="1199"/>
                  </a:cubicBezTo>
                  <a:cubicBezTo>
                    <a:pt x="1588" y="1199"/>
                    <a:pt x="1899" y="1180"/>
                    <a:pt x="2078" y="1126"/>
                  </a:cubicBezTo>
                  <a:cubicBezTo>
                    <a:pt x="2549" y="983"/>
                    <a:pt x="3219" y="836"/>
                    <a:pt x="3316" y="761"/>
                  </a:cubicBezTo>
                  <a:cubicBezTo>
                    <a:pt x="3418" y="686"/>
                    <a:pt x="3418" y="0"/>
                    <a:pt x="3418" y="0"/>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829;p50"/>
            <p:cNvSpPr/>
            <p:nvPr/>
          </p:nvSpPr>
          <p:spPr>
            <a:xfrm>
              <a:off x="1534641" y="4103394"/>
              <a:ext cx="103904" cy="112055"/>
            </a:xfrm>
            <a:custGeom>
              <a:avLst/>
              <a:gdLst/>
              <a:ahLst/>
              <a:cxnLst/>
              <a:rect l="l" t="t" r="r" b="b"/>
              <a:pathLst>
                <a:path w="2741" h="2956" extrusionOk="0">
                  <a:moveTo>
                    <a:pt x="2021" y="0"/>
                  </a:moveTo>
                  <a:cubicBezTo>
                    <a:pt x="2021" y="0"/>
                    <a:pt x="1694" y="587"/>
                    <a:pt x="1381" y="1024"/>
                  </a:cubicBezTo>
                  <a:cubicBezTo>
                    <a:pt x="1073" y="1456"/>
                    <a:pt x="75" y="2533"/>
                    <a:pt x="75" y="2533"/>
                  </a:cubicBezTo>
                  <a:cubicBezTo>
                    <a:pt x="0" y="2616"/>
                    <a:pt x="275" y="2955"/>
                    <a:pt x="275" y="2955"/>
                  </a:cubicBezTo>
                  <a:cubicBezTo>
                    <a:pt x="275" y="2955"/>
                    <a:pt x="1434" y="2368"/>
                    <a:pt x="1792" y="2123"/>
                  </a:cubicBezTo>
                  <a:cubicBezTo>
                    <a:pt x="2149" y="1878"/>
                    <a:pt x="2740" y="1095"/>
                    <a:pt x="2691" y="900"/>
                  </a:cubicBezTo>
                  <a:cubicBezTo>
                    <a:pt x="2643" y="704"/>
                    <a:pt x="2021" y="0"/>
                    <a:pt x="2021" y="0"/>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830;p50"/>
            <p:cNvSpPr/>
            <p:nvPr/>
          </p:nvSpPr>
          <p:spPr>
            <a:xfrm>
              <a:off x="1394919" y="4519148"/>
              <a:ext cx="93783" cy="79757"/>
            </a:xfrm>
            <a:custGeom>
              <a:avLst/>
              <a:gdLst/>
              <a:ahLst/>
              <a:cxnLst/>
              <a:rect l="l" t="t" r="r" b="b"/>
              <a:pathLst>
                <a:path w="2474" h="2104" extrusionOk="0">
                  <a:moveTo>
                    <a:pt x="750" y="1"/>
                  </a:moveTo>
                  <a:cubicBezTo>
                    <a:pt x="750" y="1"/>
                    <a:pt x="1" y="1021"/>
                    <a:pt x="122" y="1175"/>
                  </a:cubicBezTo>
                  <a:cubicBezTo>
                    <a:pt x="141" y="1199"/>
                    <a:pt x="162" y="1209"/>
                    <a:pt x="185" y="1209"/>
                  </a:cubicBezTo>
                  <a:cubicBezTo>
                    <a:pt x="313" y="1209"/>
                    <a:pt x="483" y="904"/>
                    <a:pt x="483" y="904"/>
                  </a:cubicBezTo>
                  <a:lnTo>
                    <a:pt x="483" y="904"/>
                  </a:lnTo>
                  <a:cubicBezTo>
                    <a:pt x="483" y="904"/>
                    <a:pt x="381" y="1649"/>
                    <a:pt x="1789" y="2014"/>
                  </a:cubicBezTo>
                  <a:cubicBezTo>
                    <a:pt x="2021" y="2075"/>
                    <a:pt x="2148" y="2104"/>
                    <a:pt x="2201" y="2104"/>
                  </a:cubicBezTo>
                  <a:cubicBezTo>
                    <a:pt x="2473" y="2104"/>
                    <a:pt x="843" y="1362"/>
                    <a:pt x="1315" y="286"/>
                  </a:cubicBezTo>
                  <a:lnTo>
                    <a:pt x="750" y="1"/>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831;p50"/>
            <p:cNvSpPr/>
            <p:nvPr/>
          </p:nvSpPr>
          <p:spPr>
            <a:xfrm>
              <a:off x="1124382" y="4661106"/>
              <a:ext cx="123882" cy="64556"/>
            </a:xfrm>
            <a:custGeom>
              <a:avLst/>
              <a:gdLst/>
              <a:ahLst/>
              <a:cxnLst/>
              <a:rect l="l" t="t" r="r" b="b"/>
              <a:pathLst>
                <a:path w="3268" h="1703" extrusionOk="0">
                  <a:moveTo>
                    <a:pt x="483" y="0"/>
                  </a:moveTo>
                  <a:cubicBezTo>
                    <a:pt x="483" y="0"/>
                    <a:pt x="1" y="1175"/>
                    <a:pt x="159" y="1292"/>
                  </a:cubicBezTo>
                  <a:cubicBezTo>
                    <a:pt x="177" y="1306"/>
                    <a:pt x="194" y="1312"/>
                    <a:pt x="211" y="1312"/>
                  </a:cubicBezTo>
                  <a:cubicBezTo>
                    <a:pt x="341" y="1312"/>
                    <a:pt x="442" y="945"/>
                    <a:pt x="442" y="945"/>
                  </a:cubicBezTo>
                  <a:cubicBezTo>
                    <a:pt x="442" y="945"/>
                    <a:pt x="525" y="1690"/>
                    <a:pt x="1978" y="1702"/>
                  </a:cubicBezTo>
                  <a:cubicBezTo>
                    <a:pt x="2026" y="1703"/>
                    <a:pt x="2069" y="1703"/>
                    <a:pt x="2109" y="1703"/>
                  </a:cubicBezTo>
                  <a:cubicBezTo>
                    <a:pt x="3267" y="1703"/>
                    <a:pt x="871" y="1483"/>
                    <a:pt x="1097" y="144"/>
                  </a:cubicBezTo>
                  <a:lnTo>
                    <a:pt x="483" y="0"/>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832;p50"/>
            <p:cNvSpPr/>
            <p:nvPr/>
          </p:nvSpPr>
          <p:spPr>
            <a:xfrm>
              <a:off x="969876" y="3458612"/>
              <a:ext cx="286277" cy="739992"/>
            </a:xfrm>
            <a:custGeom>
              <a:avLst/>
              <a:gdLst/>
              <a:ahLst/>
              <a:cxnLst/>
              <a:rect l="l" t="t" r="r" b="b"/>
              <a:pathLst>
                <a:path w="7552" h="19521" extrusionOk="0">
                  <a:moveTo>
                    <a:pt x="3528" y="1"/>
                  </a:moveTo>
                  <a:cubicBezTo>
                    <a:pt x="3420" y="1"/>
                    <a:pt x="932" y="19"/>
                    <a:pt x="472" y="1691"/>
                  </a:cubicBezTo>
                  <a:cubicBezTo>
                    <a:pt x="1" y="3396"/>
                    <a:pt x="2237" y="10174"/>
                    <a:pt x="2541" y="11899"/>
                  </a:cubicBezTo>
                  <a:cubicBezTo>
                    <a:pt x="2847" y="13619"/>
                    <a:pt x="3295" y="19521"/>
                    <a:pt x="3295" y="19521"/>
                  </a:cubicBezTo>
                  <a:cubicBezTo>
                    <a:pt x="3295" y="19521"/>
                    <a:pt x="5666" y="19156"/>
                    <a:pt x="6606" y="17992"/>
                  </a:cubicBezTo>
                  <a:cubicBezTo>
                    <a:pt x="7551" y="16829"/>
                    <a:pt x="5771" y="13077"/>
                    <a:pt x="5222" y="7992"/>
                  </a:cubicBezTo>
                  <a:cubicBezTo>
                    <a:pt x="4672" y="2906"/>
                    <a:pt x="3531" y="1"/>
                    <a:pt x="3531" y="1"/>
                  </a:cubicBezTo>
                  <a:cubicBezTo>
                    <a:pt x="3531" y="1"/>
                    <a:pt x="3530" y="1"/>
                    <a:pt x="352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833;p50"/>
            <p:cNvSpPr/>
            <p:nvPr/>
          </p:nvSpPr>
          <p:spPr>
            <a:xfrm>
              <a:off x="1129310" y="3237316"/>
              <a:ext cx="67741" cy="84837"/>
            </a:xfrm>
            <a:custGeom>
              <a:avLst/>
              <a:gdLst/>
              <a:ahLst/>
              <a:cxnLst/>
              <a:rect l="l" t="t" r="r" b="b"/>
              <a:pathLst>
                <a:path w="1787" h="2238" extrusionOk="0">
                  <a:moveTo>
                    <a:pt x="67" y="0"/>
                  </a:moveTo>
                  <a:cubicBezTo>
                    <a:pt x="0" y="0"/>
                    <a:pt x="392" y="2237"/>
                    <a:pt x="474" y="2237"/>
                  </a:cubicBezTo>
                  <a:cubicBezTo>
                    <a:pt x="475" y="2237"/>
                    <a:pt x="476" y="2237"/>
                    <a:pt x="477" y="2236"/>
                  </a:cubicBezTo>
                  <a:cubicBezTo>
                    <a:pt x="557" y="2176"/>
                    <a:pt x="1787" y="1273"/>
                    <a:pt x="1787" y="1273"/>
                  </a:cubicBezTo>
                  <a:cubicBezTo>
                    <a:pt x="1787" y="1273"/>
                    <a:pt x="135" y="0"/>
                    <a:pt x="67" y="0"/>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834;p50"/>
            <p:cNvSpPr/>
            <p:nvPr/>
          </p:nvSpPr>
          <p:spPr>
            <a:xfrm>
              <a:off x="1100880" y="3222192"/>
              <a:ext cx="30970" cy="28582"/>
            </a:xfrm>
            <a:custGeom>
              <a:avLst/>
              <a:gdLst/>
              <a:ahLst/>
              <a:cxnLst/>
              <a:rect l="l" t="t" r="r" b="b"/>
              <a:pathLst>
                <a:path w="817" h="754" extrusionOk="0">
                  <a:moveTo>
                    <a:pt x="300" y="0"/>
                  </a:moveTo>
                  <a:cubicBezTo>
                    <a:pt x="197" y="0"/>
                    <a:pt x="121" y="19"/>
                    <a:pt x="121" y="19"/>
                  </a:cubicBezTo>
                  <a:lnTo>
                    <a:pt x="143" y="177"/>
                  </a:lnTo>
                  <a:cubicBezTo>
                    <a:pt x="219" y="152"/>
                    <a:pt x="287" y="141"/>
                    <a:pt x="349" y="141"/>
                  </a:cubicBezTo>
                  <a:cubicBezTo>
                    <a:pt x="627" y="141"/>
                    <a:pt x="768" y="350"/>
                    <a:pt x="768" y="350"/>
                  </a:cubicBezTo>
                  <a:cubicBezTo>
                    <a:pt x="655" y="234"/>
                    <a:pt x="531" y="196"/>
                    <a:pt x="416" y="196"/>
                  </a:cubicBezTo>
                  <a:cubicBezTo>
                    <a:pt x="190" y="196"/>
                    <a:pt x="0" y="347"/>
                    <a:pt x="0" y="347"/>
                  </a:cubicBezTo>
                  <a:lnTo>
                    <a:pt x="61" y="493"/>
                  </a:lnTo>
                  <a:cubicBezTo>
                    <a:pt x="188" y="344"/>
                    <a:pt x="329" y="301"/>
                    <a:pt x="449" y="301"/>
                  </a:cubicBezTo>
                  <a:cubicBezTo>
                    <a:pt x="617" y="301"/>
                    <a:pt x="746" y="385"/>
                    <a:pt x="746" y="385"/>
                  </a:cubicBezTo>
                  <a:cubicBezTo>
                    <a:pt x="685" y="360"/>
                    <a:pt x="628" y="350"/>
                    <a:pt x="575" y="350"/>
                  </a:cubicBezTo>
                  <a:cubicBezTo>
                    <a:pt x="290" y="350"/>
                    <a:pt x="113" y="644"/>
                    <a:pt x="113" y="644"/>
                  </a:cubicBezTo>
                  <a:lnTo>
                    <a:pt x="223" y="753"/>
                  </a:lnTo>
                  <a:cubicBezTo>
                    <a:pt x="320" y="430"/>
                    <a:pt x="817" y="399"/>
                    <a:pt x="817" y="399"/>
                  </a:cubicBezTo>
                  <a:cubicBezTo>
                    <a:pt x="754" y="61"/>
                    <a:pt x="484" y="0"/>
                    <a:pt x="300"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835;p50"/>
            <p:cNvSpPr/>
            <p:nvPr/>
          </p:nvSpPr>
          <p:spPr>
            <a:xfrm>
              <a:off x="797251" y="3363733"/>
              <a:ext cx="308681" cy="312775"/>
            </a:xfrm>
            <a:custGeom>
              <a:avLst/>
              <a:gdLst/>
              <a:ahLst/>
              <a:cxnLst/>
              <a:rect l="l" t="t" r="r" b="b"/>
              <a:pathLst>
                <a:path w="8143" h="8251" extrusionOk="0">
                  <a:moveTo>
                    <a:pt x="2737" y="0"/>
                  </a:moveTo>
                  <a:cubicBezTo>
                    <a:pt x="2737" y="0"/>
                    <a:pt x="0" y="3885"/>
                    <a:pt x="61" y="4694"/>
                  </a:cubicBezTo>
                  <a:cubicBezTo>
                    <a:pt x="125" y="5499"/>
                    <a:pt x="5797" y="8221"/>
                    <a:pt x="6403" y="8251"/>
                  </a:cubicBezTo>
                  <a:cubicBezTo>
                    <a:pt x="6405" y="8251"/>
                    <a:pt x="6406" y="8251"/>
                    <a:pt x="6408" y="8251"/>
                  </a:cubicBezTo>
                  <a:cubicBezTo>
                    <a:pt x="7010" y="8251"/>
                    <a:pt x="8142" y="2845"/>
                    <a:pt x="8085" y="2504"/>
                  </a:cubicBezTo>
                  <a:cubicBezTo>
                    <a:pt x="8029" y="2165"/>
                    <a:pt x="4024" y="663"/>
                    <a:pt x="2737"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836;p50"/>
            <p:cNvSpPr/>
            <p:nvPr/>
          </p:nvSpPr>
          <p:spPr>
            <a:xfrm>
              <a:off x="1289084" y="3424345"/>
              <a:ext cx="279682" cy="616755"/>
            </a:xfrm>
            <a:custGeom>
              <a:avLst/>
              <a:gdLst/>
              <a:ahLst/>
              <a:cxnLst/>
              <a:rect l="l" t="t" r="r" b="b"/>
              <a:pathLst>
                <a:path w="7378" h="16270" extrusionOk="0">
                  <a:moveTo>
                    <a:pt x="1645" y="1"/>
                  </a:moveTo>
                  <a:cubicBezTo>
                    <a:pt x="972" y="1"/>
                    <a:pt x="361" y="100"/>
                    <a:pt x="0" y="102"/>
                  </a:cubicBezTo>
                  <a:cubicBezTo>
                    <a:pt x="0" y="102"/>
                    <a:pt x="2217" y="385"/>
                    <a:pt x="2921" y="3231"/>
                  </a:cubicBezTo>
                  <a:cubicBezTo>
                    <a:pt x="3625" y="6076"/>
                    <a:pt x="4099" y="14237"/>
                    <a:pt x="4769" y="14895"/>
                  </a:cubicBezTo>
                  <a:cubicBezTo>
                    <a:pt x="5435" y="15550"/>
                    <a:pt x="7377" y="16269"/>
                    <a:pt x="7377" y="16269"/>
                  </a:cubicBezTo>
                  <a:cubicBezTo>
                    <a:pt x="7377" y="16269"/>
                    <a:pt x="5977" y="13924"/>
                    <a:pt x="5808" y="12803"/>
                  </a:cubicBezTo>
                  <a:cubicBezTo>
                    <a:pt x="5643" y="11677"/>
                    <a:pt x="5439" y="4168"/>
                    <a:pt x="4769" y="2026"/>
                  </a:cubicBezTo>
                  <a:cubicBezTo>
                    <a:pt x="4230" y="312"/>
                    <a:pt x="2840" y="1"/>
                    <a:pt x="164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837;p50"/>
            <p:cNvSpPr/>
            <p:nvPr/>
          </p:nvSpPr>
          <p:spPr>
            <a:xfrm>
              <a:off x="1299774" y="3345765"/>
              <a:ext cx="318954" cy="270432"/>
            </a:xfrm>
            <a:custGeom>
              <a:avLst/>
              <a:gdLst/>
              <a:ahLst/>
              <a:cxnLst/>
              <a:rect l="l" t="t" r="r" b="b"/>
              <a:pathLst>
                <a:path w="8414" h="7134" extrusionOk="0">
                  <a:moveTo>
                    <a:pt x="5085" y="0"/>
                  </a:moveTo>
                  <a:cubicBezTo>
                    <a:pt x="4539" y="711"/>
                    <a:pt x="0" y="2161"/>
                    <a:pt x="0" y="2161"/>
                  </a:cubicBezTo>
                  <a:cubicBezTo>
                    <a:pt x="3700" y="2729"/>
                    <a:pt x="4487" y="7133"/>
                    <a:pt x="4487" y="7133"/>
                  </a:cubicBezTo>
                  <a:cubicBezTo>
                    <a:pt x="5085" y="6775"/>
                    <a:pt x="8413" y="4528"/>
                    <a:pt x="8288" y="3294"/>
                  </a:cubicBezTo>
                  <a:cubicBezTo>
                    <a:pt x="8165" y="2055"/>
                    <a:pt x="5085" y="0"/>
                    <a:pt x="5085"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838;p50"/>
            <p:cNvSpPr/>
            <p:nvPr/>
          </p:nvSpPr>
          <p:spPr>
            <a:xfrm>
              <a:off x="1011004" y="3473168"/>
              <a:ext cx="81766" cy="166679"/>
            </a:xfrm>
            <a:custGeom>
              <a:avLst/>
              <a:gdLst/>
              <a:ahLst/>
              <a:cxnLst/>
              <a:rect l="l" t="t" r="r" b="b"/>
              <a:pathLst>
                <a:path w="2157" h="4397" extrusionOk="0">
                  <a:moveTo>
                    <a:pt x="1411" y="1"/>
                  </a:moveTo>
                  <a:cubicBezTo>
                    <a:pt x="1407" y="38"/>
                    <a:pt x="738" y="3489"/>
                    <a:pt x="136" y="4182"/>
                  </a:cubicBezTo>
                  <a:cubicBezTo>
                    <a:pt x="0" y="4340"/>
                    <a:pt x="0" y="4340"/>
                    <a:pt x="15" y="4370"/>
                  </a:cubicBezTo>
                  <a:lnTo>
                    <a:pt x="56" y="4396"/>
                  </a:lnTo>
                  <a:cubicBezTo>
                    <a:pt x="146" y="4393"/>
                    <a:pt x="1727" y="2579"/>
                    <a:pt x="2156" y="1521"/>
                  </a:cubicBezTo>
                  <a:lnTo>
                    <a:pt x="2078" y="1491"/>
                  </a:lnTo>
                  <a:cubicBezTo>
                    <a:pt x="1765" y="2255"/>
                    <a:pt x="914" y="3320"/>
                    <a:pt x="410" y="3900"/>
                  </a:cubicBezTo>
                  <a:cubicBezTo>
                    <a:pt x="959" y="2805"/>
                    <a:pt x="1475" y="143"/>
                    <a:pt x="1498" y="20"/>
                  </a:cubicBezTo>
                  <a:lnTo>
                    <a:pt x="141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839;p50"/>
            <p:cNvSpPr/>
            <p:nvPr/>
          </p:nvSpPr>
          <p:spPr>
            <a:xfrm>
              <a:off x="1361827" y="3422942"/>
              <a:ext cx="109628" cy="170963"/>
            </a:xfrm>
            <a:custGeom>
              <a:avLst/>
              <a:gdLst/>
              <a:ahLst/>
              <a:cxnLst/>
              <a:rect l="l" t="t" r="r" b="b"/>
              <a:pathLst>
                <a:path w="2892" h="4510" extrusionOk="0">
                  <a:moveTo>
                    <a:pt x="34" y="0"/>
                  </a:moveTo>
                  <a:lnTo>
                    <a:pt x="1" y="75"/>
                  </a:lnTo>
                  <a:cubicBezTo>
                    <a:pt x="20" y="87"/>
                    <a:pt x="2101" y="1122"/>
                    <a:pt x="2805" y="4510"/>
                  </a:cubicBezTo>
                  <a:lnTo>
                    <a:pt x="2892" y="4491"/>
                  </a:lnTo>
                  <a:cubicBezTo>
                    <a:pt x="2176" y="1065"/>
                    <a:pt x="57" y="8"/>
                    <a:pt x="3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840;p50"/>
            <p:cNvSpPr/>
            <p:nvPr/>
          </p:nvSpPr>
          <p:spPr>
            <a:xfrm>
              <a:off x="1485401" y="3365173"/>
              <a:ext cx="103033" cy="108908"/>
            </a:xfrm>
            <a:custGeom>
              <a:avLst/>
              <a:gdLst/>
              <a:ahLst/>
              <a:cxnLst/>
              <a:rect l="l" t="t" r="r" b="b"/>
              <a:pathLst>
                <a:path w="2718" h="2873" extrusionOk="0">
                  <a:moveTo>
                    <a:pt x="7" y="0"/>
                  </a:moveTo>
                  <a:lnTo>
                    <a:pt x="0" y="83"/>
                  </a:lnTo>
                  <a:cubicBezTo>
                    <a:pt x="4" y="86"/>
                    <a:pt x="422" y="124"/>
                    <a:pt x="952" y="485"/>
                  </a:cubicBezTo>
                  <a:cubicBezTo>
                    <a:pt x="1446" y="821"/>
                    <a:pt x="2138" y="1505"/>
                    <a:pt x="2635" y="2872"/>
                  </a:cubicBezTo>
                  <a:lnTo>
                    <a:pt x="2718" y="2841"/>
                  </a:lnTo>
                  <a:cubicBezTo>
                    <a:pt x="2210" y="1457"/>
                    <a:pt x="1503" y="756"/>
                    <a:pt x="1001" y="414"/>
                  </a:cubicBezTo>
                  <a:cubicBezTo>
                    <a:pt x="452" y="41"/>
                    <a:pt x="26" y="0"/>
                    <a:pt x="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841;p50"/>
            <p:cNvSpPr/>
            <p:nvPr/>
          </p:nvSpPr>
          <p:spPr>
            <a:xfrm>
              <a:off x="813247" y="3385984"/>
              <a:ext cx="100455" cy="147005"/>
            </a:xfrm>
            <a:custGeom>
              <a:avLst/>
              <a:gdLst/>
              <a:ahLst/>
              <a:cxnLst/>
              <a:rect l="l" t="t" r="r" b="b"/>
              <a:pathLst>
                <a:path w="2650" h="3878" extrusionOk="0">
                  <a:moveTo>
                    <a:pt x="2571" y="1"/>
                  </a:moveTo>
                  <a:cubicBezTo>
                    <a:pt x="2123" y="965"/>
                    <a:pt x="23" y="3798"/>
                    <a:pt x="0" y="3825"/>
                  </a:cubicBezTo>
                  <a:lnTo>
                    <a:pt x="71" y="3878"/>
                  </a:lnTo>
                  <a:cubicBezTo>
                    <a:pt x="90" y="3847"/>
                    <a:pt x="2198" y="1005"/>
                    <a:pt x="2650" y="34"/>
                  </a:cubicBezTo>
                  <a:lnTo>
                    <a:pt x="257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842;p50"/>
            <p:cNvSpPr/>
            <p:nvPr/>
          </p:nvSpPr>
          <p:spPr>
            <a:xfrm>
              <a:off x="1149665" y="3441478"/>
              <a:ext cx="155004" cy="116035"/>
            </a:xfrm>
            <a:custGeom>
              <a:avLst/>
              <a:gdLst/>
              <a:ahLst/>
              <a:cxnLst/>
              <a:rect l="l" t="t" r="r" b="b"/>
              <a:pathLst>
                <a:path w="4089" h="3061" extrusionOk="0">
                  <a:moveTo>
                    <a:pt x="3539" y="1"/>
                  </a:moveTo>
                  <a:lnTo>
                    <a:pt x="3456" y="27"/>
                  </a:lnTo>
                  <a:cubicBezTo>
                    <a:pt x="3460" y="46"/>
                    <a:pt x="3994" y="1890"/>
                    <a:pt x="3444" y="2651"/>
                  </a:cubicBezTo>
                  <a:cubicBezTo>
                    <a:pt x="3298" y="2854"/>
                    <a:pt x="3083" y="2963"/>
                    <a:pt x="2801" y="2974"/>
                  </a:cubicBezTo>
                  <a:lnTo>
                    <a:pt x="2741" y="2974"/>
                  </a:lnTo>
                  <a:cubicBezTo>
                    <a:pt x="1254" y="2974"/>
                    <a:pt x="84" y="1111"/>
                    <a:pt x="72" y="1089"/>
                  </a:cubicBezTo>
                  <a:lnTo>
                    <a:pt x="1" y="1137"/>
                  </a:lnTo>
                  <a:cubicBezTo>
                    <a:pt x="11" y="1156"/>
                    <a:pt x="1205" y="3061"/>
                    <a:pt x="2741" y="3061"/>
                  </a:cubicBezTo>
                  <a:lnTo>
                    <a:pt x="2805" y="3061"/>
                  </a:lnTo>
                  <a:cubicBezTo>
                    <a:pt x="3114" y="3050"/>
                    <a:pt x="3350" y="2929"/>
                    <a:pt x="3517" y="2699"/>
                  </a:cubicBezTo>
                  <a:cubicBezTo>
                    <a:pt x="4088" y="1905"/>
                    <a:pt x="3562" y="80"/>
                    <a:pt x="353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843;p50"/>
            <p:cNvSpPr/>
            <p:nvPr/>
          </p:nvSpPr>
          <p:spPr>
            <a:xfrm>
              <a:off x="1221308" y="3877360"/>
              <a:ext cx="212358" cy="77824"/>
            </a:xfrm>
            <a:custGeom>
              <a:avLst/>
              <a:gdLst/>
              <a:ahLst/>
              <a:cxnLst/>
              <a:rect l="l" t="t" r="r" b="b"/>
              <a:pathLst>
                <a:path w="5602" h="2053" extrusionOk="0">
                  <a:moveTo>
                    <a:pt x="4698" y="1"/>
                  </a:moveTo>
                  <a:cubicBezTo>
                    <a:pt x="4521" y="50"/>
                    <a:pt x="411" y="1224"/>
                    <a:pt x="23" y="1747"/>
                  </a:cubicBezTo>
                  <a:cubicBezTo>
                    <a:pt x="0" y="1778"/>
                    <a:pt x="0" y="1815"/>
                    <a:pt x="19" y="1846"/>
                  </a:cubicBezTo>
                  <a:cubicBezTo>
                    <a:pt x="109" y="1985"/>
                    <a:pt x="870" y="2052"/>
                    <a:pt x="1788" y="2052"/>
                  </a:cubicBezTo>
                  <a:cubicBezTo>
                    <a:pt x="2789" y="2052"/>
                    <a:pt x="3983" y="1973"/>
                    <a:pt x="4705" y="1815"/>
                  </a:cubicBezTo>
                  <a:cubicBezTo>
                    <a:pt x="5263" y="1691"/>
                    <a:pt x="5548" y="1540"/>
                    <a:pt x="5579" y="1344"/>
                  </a:cubicBezTo>
                  <a:cubicBezTo>
                    <a:pt x="5601" y="1194"/>
                    <a:pt x="5461" y="1036"/>
                    <a:pt x="5160" y="870"/>
                  </a:cubicBezTo>
                  <a:lnTo>
                    <a:pt x="5119" y="946"/>
                  </a:lnTo>
                  <a:cubicBezTo>
                    <a:pt x="5383" y="1092"/>
                    <a:pt x="5511" y="1228"/>
                    <a:pt x="5492" y="1337"/>
                  </a:cubicBezTo>
                  <a:cubicBezTo>
                    <a:pt x="5469" y="1450"/>
                    <a:pt x="5270" y="1665"/>
                    <a:pt x="4151" y="1823"/>
                  </a:cubicBezTo>
                  <a:cubicBezTo>
                    <a:pt x="3501" y="1913"/>
                    <a:pt x="2658" y="1968"/>
                    <a:pt x="1846" y="1968"/>
                  </a:cubicBezTo>
                  <a:cubicBezTo>
                    <a:pt x="1747" y="1968"/>
                    <a:pt x="1648" y="1967"/>
                    <a:pt x="1551" y="1966"/>
                  </a:cubicBezTo>
                  <a:cubicBezTo>
                    <a:pt x="534" y="1950"/>
                    <a:pt x="121" y="1856"/>
                    <a:pt x="94" y="1800"/>
                  </a:cubicBezTo>
                  <a:cubicBezTo>
                    <a:pt x="463" y="1299"/>
                    <a:pt x="4679" y="95"/>
                    <a:pt x="4721" y="84"/>
                  </a:cubicBezTo>
                  <a:lnTo>
                    <a:pt x="469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844;p50"/>
            <p:cNvSpPr/>
            <p:nvPr/>
          </p:nvSpPr>
          <p:spPr>
            <a:xfrm>
              <a:off x="1306597" y="4050439"/>
              <a:ext cx="93518" cy="32714"/>
            </a:xfrm>
            <a:custGeom>
              <a:avLst/>
              <a:gdLst/>
              <a:ahLst/>
              <a:cxnLst/>
              <a:rect l="l" t="t" r="r" b="b"/>
              <a:pathLst>
                <a:path w="2467" h="863" extrusionOk="0">
                  <a:moveTo>
                    <a:pt x="2410" y="1"/>
                  </a:moveTo>
                  <a:cubicBezTo>
                    <a:pt x="1619" y="680"/>
                    <a:pt x="723" y="776"/>
                    <a:pt x="284" y="776"/>
                  </a:cubicBezTo>
                  <a:cubicBezTo>
                    <a:pt x="117" y="776"/>
                    <a:pt x="16" y="762"/>
                    <a:pt x="13" y="761"/>
                  </a:cubicBezTo>
                  <a:lnTo>
                    <a:pt x="1" y="848"/>
                  </a:lnTo>
                  <a:cubicBezTo>
                    <a:pt x="4" y="848"/>
                    <a:pt x="106" y="862"/>
                    <a:pt x="280" y="862"/>
                  </a:cubicBezTo>
                  <a:cubicBezTo>
                    <a:pt x="727" y="862"/>
                    <a:pt x="1653" y="765"/>
                    <a:pt x="2466" y="65"/>
                  </a:cubicBezTo>
                  <a:lnTo>
                    <a:pt x="241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845;p50"/>
            <p:cNvSpPr/>
            <p:nvPr/>
          </p:nvSpPr>
          <p:spPr>
            <a:xfrm>
              <a:off x="1325588" y="3979100"/>
              <a:ext cx="28999" cy="87794"/>
            </a:xfrm>
            <a:custGeom>
              <a:avLst/>
              <a:gdLst/>
              <a:ahLst/>
              <a:cxnLst/>
              <a:rect l="l" t="t" r="r" b="b"/>
              <a:pathLst>
                <a:path w="765" h="2316" extrusionOk="0">
                  <a:moveTo>
                    <a:pt x="80" y="1"/>
                  </a:moveTo>
                  <a:lnTo>
                    <a:pt x="0" y="34"/>
                  </a:lnTo>
                  <a:cubicBezTo>
                    <a:pt x="8" y="50"/>
                    <a:pt x="531" y="1217"/>
                    <a:pt x="678" y="2315"/>
                  </a:cubicBezTo>
                  <a:lnTo>
                    <a:pt x="764" y="2301"/>
                  </a:lnTo>
                  <a:cubicBezTo>
                    <a:pt x="615" y="1194"/>
                    <a:pt x="87" y="12"/>
                    <a:pt x="8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846;p50"/>
            <p:cNvSpPr/>
            <p:nvPr/>
          </p:nvSpPr>
          <p:spPr>
            <a:xfrm>
              <a:off x="1216153" y="3971822"/>
              <a:ext cx="249318" cy="43290"/>
            </a:xfrm>
            <a:custGeom>
              <a:avLst/>
              <a:gdLst/>
              <a:ahLst/>
              <a:cxnLst/>
              <a:rect l="l" t="t" r="r" b="b"/>
              <a:pathLst>
                <a:path w="6577" h="1142" extrusionOk="0">
                  <a:moveTo>
                    <a:pt x="6550" y="0"/>
                  </a:moveTo>
                  <a:cubicBezTo>
                    <a:pt x="5876" y="234"/>
                    <a:pt x="57" y="1047"/>
                    <a:pt x="1" y="1055"/>
                  </a:cubicBezTo>
                  <a:lnTo>
                    <a:pt x="12" y="1141"/>
                  </a:lnTo>
                  <a:cubicBezTo>
                    <a:pt x="253" y="1107"/>
                    <a:pt x="5899" y="317"/>
                    <a:pt x="6577" y="80"/>
                  </a:cubicBezTo>
                  <a:lnTo>
                    <a:pt x="655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847;p50"/>
            <p:cNvSpPr/>
            <p:nvPr/>
          </p:nvSpPr>
          <p:spPr>
            <a:xfrm>
              <a:off x="1349280" y="3973831"/>
              <a:ext cx="31122" cy="78506"/>
            </a:xfrm>
            <a:custGeom>
              <a:avLst/>
              <a:gdLst/>
              <a:ahLst/>
              <a:cxnLst/>
              <a:rect l="l" t="t" r="r" b="b"/>
              <a:pathLst>
                <a:path w="821" h="2071" extrusionOk="0">
                  <a:moveTo>
                    <a:pt x="301" y="1"/>
                  </a:moveTo>
                  <a:lnTo>
                    <a:pt x="219" y="27"/>
                  </a:lnTo>
                  <a:cubicBezTo>
                    <a:pt x="716" y="1453"/>
                    <a:pt x="8" y="1995"/>
                    <a:pt x="0" y="1999"/>
                  </a:cubicBezTo>
                  <a:lnTo>
                    <a:pt x="49" y="2070"/>
                  </a:lnTo>
                  <a:cubicBezTo>
                    <a:pt x="83" y="2048"/>
                    <a:pt x="821" y="1491"/>
                    <a:pt x="3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848;p50"/>
            <p:cNvSpPr/>
            <p:nvPr/>
          </p:nvSpPr>
          <p:spPr>
            <a:xfrm>
              <a:off x="1491504" y="4069847"/>
              <a:ext cx="114632" cy="112320"/>
            </a:xfrm>
            <a:custGeom>
              <a:avLst/>
              <a:gdLst/>
              <a:ahLst/>
              <a:cxnLst/>
              <a:rect l="l" t="t" r="r" b="b"/>
              <a:pathLst>
                <a:path w="3024" h="2963" extrusionOk="0">
                  <a:moveTo>
                    <a:pt x="2937" y="1"/>
                  </a:moveTo>
                  <a:cubicBezTo>
                    <a:pt x="2779" y="946"/>
                    <a:pt x="27" y="2873"/>
                    <a:pt x="1" y="2891"/>
                  </a:cubicBezTo>
                  <a:lnTo>
                    <a:pt x="50" y="2963"/>
                  </a:lnTo>
                  <a:cubicBezTo>
                    <a:pt x="163" y="2880"/>
                    <a:pt x="2858" y="998"/>
                    <a:pt x="3024" y="15"/>
                  </a:cubicBezTo>
                  <a:lnTo>
                    <a:pt x="293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849;p50"/>
            <p:cNvSpPr/>
            <p:nvPr/>
          </p:nvSpPr>
          <p:spPr>
            <a:xfrm>
              <a:off x="1378657" y="4080120"/>
              <a:ext cx="142001" cy="109780"/>
            </a:xfrm>
            <a:custGeom>
              <a:avLst/>
              <a:gdLst/>
              <a:ahLst/>
              <a:cxnLst/>
              <a:rect l="l" t="t" r="r" b="b"/>
              <a:pathLst>
                <a:path w="3746" h="2896" extrusionOk="0">
                  <a:moveTo>
                    <a:pt x="46" y="1"/>
                  </a:moveTo>
                  <a:lnTo>
                    <a:pt x="0" y="72"/>
                  </a:lnTo>
                  <a:cubicBezTo>
                    <a:pt x="19" y="87"/>
                    <a:pt x="2045" y="1382"/>
                    <a:pt x="3690" y="2895"/>
                  </a:cubicBezTo>
                  <a:lnTo>
                    <a:pt x="3746" y="2831"/>
                  </a:lnTo>
                  <a:cubicBezTo>
                    <a:pt x="2097" y="1311"/>
                    <a:pt x="65" y="12"/>
                    <a:pt x="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850;p50"/>
            <p:cNvSpPr/>
            <p:nvPr/>
          </p:nvSpPr>
          <p:spPr>
            <a:xfrm>
              <a:off x="750020" y="3229583"/>
              <a:ext cx="84534" cy="269484"/>
            </a:xfrm>
            <a:custGeom>
              <a:avLst/>
              <a:gdLst/>
              <a:ahLst/>
              <a:cxnLst/>
              <a:rect l="l" t="t" r="r" b="b"/>
              <a:pathLst>
                <a:path w="2230" h="7109" extrusionOk="0">
                  <a:moveTo>
                    <a:pt x="1307" y="1"/>
                  </a:moveTo>
                  <a:cubicBezTo>
                    <a:pt x="934" y="117"/>
                    <a:pt x="324" y="871"/>
                    <a:pt x="162" y="2933"/>
                  </a:cubicBezTo>
                  <a:cubicBezTo>
                    <a:pt x="1" y="4996"/>
                    <a:pt x="1333" y="7078"/>
                    <a:pt x="1533" y="7108"/>
                  </a:cubicBezTo>
                  <a:cubicBezTo>
                    <a:pt x="1534" y="7108"/>
                    <a:pt x="1536" y="7108"/>
                    <a:pt x="1538" y="7108"/>
                  </a:cubicBezTo>
                  <a:cubicBezTo>
                    <a:pt x="1744" y="7108"/>
                    <a:pt x="2229" y="5602"/>
                    <a:pt x="2229" y="5602"/>
                  </a:cubicBezTo>
                  <a:cubicBezTo>
                    <a:pt x="2229" y="5602"/>
                    <a:pt x="1160" y="4797"/>
                    <a:pt x="840" y="3208"/>
                  </a:cubicBezTo>
                  <a:cubicBezTo>
                    <a:pt x="524" y="1620"/>
                    <a:pt x="1307" y="1"/>
                    <a:pt x="1307" y="1"/>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851;p50"/>
            <p:cNvSpPr/>
            <p:nvPr/>
          </p:nvSpPr>
          <p:spPr>
            <a:xfrm>
              <a:off x="1568719" y="3261311"/>
              <a:ext cx="94807" cy="169826"/>
            </a:xfrm>
            <a:custGeom>
              <a:avLst/>
              <a:gdLst/>
              <a:ahLst/>
              <a:cxnLst/>
              <a:rect l="l" t="t" r="r" b="b"/>
              <a:pathLst>
                <a:path w="2501" h="4480" extrusionOk="0">
                  <a:moveTo>
                    <a:pt x="1496" y="1"/>
                  </a:moveTo>
                  <a:cubicBezTo>
                    <a:pt x="1459" y="1"/>
                    <a:pt x="1448" y="105"/>
                    <a:pt x="1483" y="342"/>
                  </a:cubicBezTo>
                  <a:cubicBezTo>
                    <a:pt x="1698" y="1769"/>
                    <a:pt x="0" y="3274"/>
                    <a:pt x="0" y="3274"/>
                  </a:cubicBezTo>
                  <a:cubicBezTo>
                    <a:pt x="196" y="3689"/>
                    <a:pt x="1197" y="4479"/>
                    <a:pt x="1197" y="4479"/>
                  </a:cubicBezTo>
                  <a:cubicBezTo>
                    <a:pt x="2501" y="2648"/>
                    <a:pt x="1680" y="1"/>
                    <a:pt x="1496" y="1"/>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852;p50"/>
            <p:cNvSpPr/>
            <p:nvPr/>
          </p:nvSpPr>
          <p:spPr>
            <a:xfrm>
              <a:off x="1154934" y="4180685"/>
              <a:ext cx="189538" cy="138324"/>
            </a:xfrm>
            <a:custGeom>
              <a:avLst/>
              <a:gdLst/>
              <a:ahLst/>
              <a:cxnLst/>
              <a:rect l="l" t="t" r="r" b="b"/>
              <a:pathLst>
                <a:path w="5000" h="3649" extrusionOk="0">
                  <a:moveTo>
                    <a:pt x="836" y="1"/>
                  </a:moveTo>
                  <a:cubicBezTo>
                    <a:pt x="720" y="107"/>
                    <a:pt x="1" y="208"/>
                    <a:pt x="1" y="208"/>
                  </a:cubicBezTo>
                  <a:cubicBezTo>
                    <a:pt x="1" y="208"/>
                    <a:pt x="758" y="3208"/>
                    <a:pt x="836" y="3550"/>
                  </a:cubicBezTo>
                  <a:cubicBezTo>
                    <a:pt x="852" y="3623"/>
                    <a:pt x="1032" y="3649"/>
                    <a:pt x="1307" y="3649"/>
                  </a:cubicBezTo>
                  <a:cubicBezTo>
                    <a:pt x="2365" y="3649"/>
                    <a:pt x="4846" y="3230"/>
                    <a:pt x="4898" y="3216"/>
                  </a:cubicBezTo>
                  <a:cubicBezTo>
                    <a:pt x="4969" y="3197"/>
                    <a:pt x="4999" y="2075"/>
                    <a:pt x="4999" y="2075"/>
                  </a:cubicBezTo>
                  <a:lnTo>
                    <a:pt x="4999" y="2075"/>
                  </a:lnTo>
                  <a:cubicBezTo>
                    <a:pt x="4999" y="2075"/>
                    <a:pt x="3930" y="2278"/>
                    <a:pt x="2997" y="2278"/>
                  </a:cubicBezTo>
                  <a:cubicBezTo>
                    <a:pt x="2530" y="2278"/>
                    <a:pt x="2101" y="2226"/>
                    <a:pt x="1853" y="2075"/>
                  </a:cubicBezTo>
                  <a:cubicBezTo>
                    <a:pt x="1111" y="1623"/>
                    <a:pt x="836" y="1"/>
                    <a:pt x="836" y="1"/>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853;p50"/>
            <p:cNvSpPr/>
            <p:nvPr/>
          </p:nvSpPr>
          <p:spPr>
            <a:xfrm>
              <a:off x="1174229" y="4278141"/>
              <a:ext cx="176952" cy="26194"/>
            </a:xfrm>
            <a:custGeom>
              <a:avLst/>
              <a:gdLst/>
              <a:ahLst/>
              <a:cxnLst/>
              <a:rect l="l" t="t" r="r" b="b"/>
              <a:pathLst>
                <a:path w="4668" h="691" extrusionOk="0">
                  <a:moveTo>
                    <a:pt x="4622" y="1"/>
                  </a:moveTo>
                  <a:cubicBezTo>
                    <a:pt x="3749" y="509"/>
                    <a:pt x="37" y="600"/>
                    <a:pt x="0" y="603"/>
                  </a:cubicBezTo>
                  <a:lnTo>
                    <a:pt x="4" y="690"/>
                  </a:lnTo>
                  <a:cubicBezTo>
                    <a:pt x="154" y="686"/>
                    <a:pt x="3776" y="595"/>
                    <a:pt x="4667" y="76"/>
                  </a:cubicBezTo>
                  <a:lnTo>
                    <a:pt x="462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854;p50"/>
            <p:cNvSpPr/>
            <p:nvPr/>
          </p:nvSpPr>
          <p:spPr>
            <a:xfrm>
              <a:off x="1169377" y="4175150"/>
              <a:ext cx="34534" cy="140447"/>
            </a:xfrm>
            <a:custGeom>
              <a:avLst/>
              <a:gdLst/>
              <a:ahLst/>
              <a:cxnLst/>
              <a:rect l="l" t="t" r="r" b="b"/>
              <a:pathLst>
                <a:path w="911" h="3705" extrusionOk="0">
                  <a:moveTo>
                    <a:pt x="83" y="1"/>
                  </a:moveTo>
                  <a:lnTo>
                    <a:pt x="0" y="27"/>
                  </a:lnTo>
                  <a:cubicBezTo>
                    <a:pt x="267" y="851"/>
                    <a:pt x="820" y="3678"/>
                    <a:pt x="824" y="3704"/>
                  </a:cubicBezTo>
                  <a:lnTo>
                    <a:pt x="911" y="3689"/>
                  </a:lnTo>
                  <a:cubicBezTo>
                    <a:pt x="903" y="3659"/>
                    <a:pt x="350" y="828"/>
                    <a:pt x="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855;p50"/>
            <p:cNvSpPr/>
            <p:nvPr/>
          </p:nvSpPr>
          <p:spPr>
            <a:xfrm>
              <a:off x="2137578" y="4515168"/>
              <a:ext cx="76649" cy="91660"/>
            </a:xfrm>
            <a:custGeom>
              <a:avLst/>
              <a:gdLst/>
              <a:ahLst/>
              <a:cxnLst/>
              <a:rect l="l" t="t" r="r" b="b"/>
              <a:pathLst>
                <a:path w="2022" h="2418" extrusionOk="0">
                  <a:moveTo>
                    <a:pt x="994" y="0"/>
                  </a:moveTo>
                  <a:cubicBezTo>
                    <a:pt x="994" y="0"/>
                    <a:pt x="1" y="791"/>
                    <a:pt x="79" y="971"/>
                  </a:cubicBezTo>
                  <a:cubicBezTo>
                    <a:pt x="95" y="1009"/>
                    <a:pt x="122" y="1023"/>
                    <a:pt x="155" y="1023"/>
                  </a:cubicBezTo>
                  <a:cubicBezTo>
                    <a:pt x="282" y="1023"/>
                    <a:pt x="497" y="806"/>
                    <a:pt x="498" y="806"/>
                  </a:cubicBezTo>
                  <a:lnTo>
                    <a:pt x="498" y="806"/>
                  </a:lnTo>
                  <a:cubicBezTo>
                    <a:pt x="497" y="806"/>
                    <a:pt x="204" y="1498"/>
                    <a:pt x="1465" y="2221"/>
                  </a:cubicBezTo>
                  <a:cubicBezTo>
                    <a:pt x="1703" y="2357"/>
                    <a:pt x="1820" y="2417"/>
                    <a:pt x="1858" y="2417"/>
                  </a:cubicBezTo>
                  <a:cubicBezTo>
                    <a:pt x="2022" y="2417"/>
                    <a:pt x="743" y="1314"/>
                    <a:pt x="1461" y="429"/>
                  </a:cubicBezTo>
                  <a:lnTo>
                    <a:pt x="994" y="0"/>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856;p50"/>
            <p:cNvSpPr/>
            <p:nvPr/>
          </p:nvSpPr>
          <p:spPr>
            <a:xfrm>
              <a:off x="1999751" y="4667247"/>
              <a:ext cx="131615" cy="58453"/>
            </a:xfrm>
            <a:custGeom>
              <a:avLst/>
              <a:gdLst/>
              <a:ahLst/>
              <a:cxnLst/>
              <a:rect l="l" t="t" r="r" b="b"/>
              <a:pathLst>
                <a:path w="3472" h="1542" extrusionOk="0">
                  <a:moveTo>
                    <a:pt x="343" y="1"/>
                  </a:moveTo>
                  <a:cubicBezTo>
                    <a:pt x="343" y="1"/>
                    <a:pt x="1" y="1224"/>
                    <a:pt x="170" y="1322"/>
                  </a:cubicBezTo>
                  <a:cubicBezTo>
                    <a:pt x="186" y="1331"/>
                    <a:pt x="201" y="1336"/>
                    <a:pt x="216" y="1336"/>
                  </a:cubicBezTo>
                  <a:cubicBezTo>
                    <a:pt x="353" y="1336"/>
                    <a:pt x="414" y="941"/>
                    <a:pt x="414" y="941"/>
                  </a:cubicBezTo>
                  <a:cubicBezTo>
                    <a:pt x="414" y="941"/>
                    <a:pt x="551" y="1542"/>
                    <a:pt x="1653" y="1542"/>
                  </a:cubicBezTo>
                  <a:cubicBezTo>
                    <a:pt x="1767" y="1542"/>
                    <a:pt x="1891" y="1535"/>
                    <a:pt x="2026" y="1521"/>
                  </a:cubicBezTo>
                  <a:cubicBezTo>
                    <a:pt x="3471" y="1367"/>
                    <a:pt x="897" y="1472"/>
                    <a:pt x="972" y="72"/>
                  </a:cubicBezTo>
                  <a:lnTo>
                    <a:pt x="343" y="1"/>
                  </a:ln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857;p50"/>
            <p:cNvSpPr/>
            <p:nvPr/>
          </p:nvSpPr>
          <p:spPr>
            <a:xfrm>
              <a:off x="2130414" y="3631122"/>
              <a:ext cx="155042" cy="155610"/>
            </a:xfrm>
            <a:custGeom>
              <a:avLst/>
              <a:gdLst/>
              <a:ahLst/>
              <a:cxnLst/>
              <a:rect l="l" t="t" r="r" b="b"/>
              <a:pathLst>
                <a:path w="4090" h="4105" extrusionOk="0">
                  <a:moveTo>
                    <a:pt x="2327" y="1"/>
                  </a:moveTo>
                  <a:cubicBezTo>
                    <a:pt x="1544" y="1"/>
                    <a:pt x="0" y="1708"/>
                    <a:pt x="1447" y="4084"/>
                  </a:cubicBezTo>
                  <a:cubicBezTo>
                    <a:pt x="1447" y="4084"/>
                    <a:pt x="1541" y="4104"/>
                    <a:pt x="1702" y="4104"/>
                  </a:cubicBezTo>
                  <a:cubicBezTo>
                    <a:pt x="2013" y="4104"/>
                    <a:pt x="2574" y="4028"/>
                    <a:pt x="3178" y="3584"/>
                  </a:cubicBezTo>
                  <a:cubicBezTo>
                    <a:pt x="4089" y="2910"/>
                    <a:pt x="2806" y="1751"/>
                    <a:pt x="2723" y="425"/>
                  </a:cubicBezTo>
                  <a:cubicBezTo>
                    <a:pt x="2705" y="135"/>
                    <a:pt x="2546" y="1"/>
                    <a:pt x="2327" y="1"/>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858;p50"/>
            <p:cNvSpPr/>
            <p:nvPr/>
          </p:nvSpPr>
          <p:spPr>
            <a:xfrm>
              <a:off x="2144288" y="3188379"/>
              <a:ext cx="293821" cy="456482"/>
            </a:xfrm>
            <a:custGeom>
              <a:avLst/>
              <a:gdLst/>
              <a:ahLst/>
              <a:cxnLst/>
              <a:rect l="l" t="t" r="r" b="b"/>
              <a:pathLst>
                <a:path w="7751" h="12042" extrusionOk="0">
                  <a:moveTo>
                    <a:pt x="2179" y="1"/>
                  </a:moveTo>
                  <a:cubicBezTo>
                    <a:pt x="1778" y="1"/>
                    <a:pt x="1436" y="192"/>
                    <a:pt x="1198" y="606"/>
                  </a:cubicBezTo>
                  <a:cubicBezTo>
                    <a:pt x="1186" y="625"/>
                    <a:pt x="1189" y="633"/>
                    <a:pt x="1205" y="633"/>
                  </a:cubicBezTo>
                  <a:cubicBezTo>
                    <a:pt x="1243" y="633"/>
                    <a:pt x="1354" y="588"/>
                    <a:pt x="1495" y="542"/>
                  </a:cubicBezTo>
                  <a:cubicBezTo>
                    <a:pt x="1634" y="499"/>
                    <a:pt x="1803" y="455"/>
                    <a:pt x="1963" y="455"/>
                  </a:cubicBezTo>
                  <a:cubicBezTo>
                    <a:pt x="2111" y="455"/>
                    <a:pt x="2250" y="493"/>
                    <a:pt x="2349" y="603"/>
                  </a:cubicBezTo>
                  <a:cubicBezTo>
                    <a:pt x="3347" y="1709"/>
                    <a:pt x="5051" y="3998"/>
                    <a:pt x="5470" y="5477"/>
                  </a:cubicBezTo>
                  <a:cubicBezTo>
                    <a:pt x="6154" y="7908"/>
                    <a:pt x="471" y="8815"/>
                    <a:pt x="471" y="8815"/>
                  </a:cubicBezTo>
                  <a:cubicBezTo>
                    <a:pt x="1" y="11424"/>
                    <a:pt x="2188" y="12041"/>
                    <a:pt x="2188" y="12041"/>
                  </a:cubicBezTo>
                  <a:cubicBezTo>
                    <a:pt x="4582" y="11292"/>
                    <a:pt x="7751" y="9102"/>
                    <a:pt x="7111" y="6580"/>
                  </a:cubicBezTo>
                  <a:cubicBezTo>
                    <a:pt x="6155" y="2814"/>
                    <a:pt x="3721" y="1"/>
                    <a:pt x="2179"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859;p50"/>
            <p:cNvSpPr/>
            <p:nvPr/>
          </p:nvSpPr>
          <p:spPr>
            <a:xfrm>
              <a:off x="1898731" y="3364718"/>
              <a:ext cx="373882" cy="290599"/>
            </a:xfrm>
            <a:custGeom>
              <a:avLst/>
              <a:gdLst/>
              <a:ahLst/>
              <a:cxnLst/>
              <a:rect l="l" t="t" r="r" b="b"/>
              <a:pathLst>
                <a:path w="9863" h="7666" extrusionOk="0">
                  <a:moveTo>
                    <a:pt x="5431" y="1"/>
                  </a:moveTo>
                  <a:cubicBezTo>
                    <a:pt x="3732" y="1"/>
                    <a:pt x="3938" y="2205"/>
                    <a:pt x="3957" y="3143"/>
                  </a:cubicBezTo>
                  <a:cubicBezTo>
                    <a:pt x="3976" y="4085"/>
                    <a:pt x="3185" y="3708"/>
                    <a:pt x="1592" y="3889"/>
                  </a:cubicBezTo>
                  <a:cubicBezTo>
                    <a:pt x="1" y="4069"/>
                    <a:pt x="607" y="6012"/>
                    <a:pt x="607" y="6012"/>
                  </a:cubicBezTo>
                  <a:cubicBezTo>
                    <a:pt x="607" y="6012"/>
                    <a:pt x="719" y="7665"/>
                    <a:pt x="3568" y="7665"/>
                  </a:cubicBezTo>
                  <a:cubicBezTo>
                    <a:pt x="4062" y="7665"/>
                    <a:pt x="4639" y="7615"/>
                    <a:pt x="5312" y="7499"/>
                  </a:cubicBezTo>
                  <a:cubicBezTo>
                    <a:pt x="9863" y="6705"/>
                    <a:pt x="5937" y="6554"/>
                    <a:pt x="6742" y="4028"/>
                  </a:cubicBezTo>
                  <a:cubicBezTo>
                    <a:pt x="7544" y="1503"/>
                    <a:pt x="7156" y="12"/>
                    <a:pt x="5443" y="1"/>
                  </a:cubicBezTo>
                  <a:cubicBezTo>
                    <a:pt x="5439" y="1"/>
                    <a:pt x="5435" y="1"/>
                    <a:pt x="5431"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860;p50"/>
            <p:cNvSpPr/>
            <p:nvPr/>
          </p:nvSpPr>
          <p:spPr>
            <a:xfrm>
              <a:off x="2022078" y="3497996"/>
              <a:ext cx="254928" cy="207544"/>
            </a:xfrm>
            <a:custGeom>
              <a:avLst/>
              <a:gdLst/>
              <a:ahLst/>
              <a:cxnLst/>
              <a:rect l="l" t="t" r="r" b="b"/>
              <a:pathLst>
                <a:path w="6725" h="5475" extrusionOk="0">
                  <a:moveTo>
                    <a:pt x="3180" y="1"/>
                  </a:moveTo>
                  <a:lnTo>
                    <a:pt x="2205" y="730"/>
                  </a:lnTo>
                  <a:cubicBezTo>
                    <a:pt x="2205" y="730"/>
                    <a:pt x="2562" y="1600"/>
                    <a:pt x="1361" y="2304"/>
                  </a:cubicBezTo>
                  <a:cubicBezTo>
                    <a:pt x="161" y="3004"/>
                    <a:pt x="315" y="3647"/>
                    <a:pt x="315" y="3647"/>
                  </a:cubicBezTo>
                  <a:cubicBezTo>
                    <a:pt x="1" y="4825"/>
                    <a:pt x="1673" y="5474"/>
                    <a:pt x="3155" y="5474"/>
                  </a:cubicBezTo>
                  <a:cubicBezTo>
                    <a:pt x="3468" y="5474"/>
                    <a:pt x="3773" y="5445"/>
                    <a:pt x="4049" y="5386"/>
                  </a:cubicBezTo>
                  <a:cubicBezTo>
                    <a:pt x="5541" y="5062"/>
                    <a:pt x="6724" y="892"/>
                    <a:pt x="5570" y="892"/>
                  </a:cubicBezTo>
                  <a:cubicBezTo>
                    <a:pt x="5505" y="892"/>
                    <a:pt x="5432" y="905"/>
                    <a:pt x="5351" y="934"/>
                  </a:cubicBezTo>
                  <a:cubicBezTo>
                    <a:pt x="5127" y="1012"/>
                    <a:pt x="4921" y="1045"/>
                    <a:pt x="4733" y="1045"/>
                  </a:cubicBezTo>
                  <a:cubicBezTo>
                    <a:pt x="3676" y="1045"/>
                    <a:pt x="3180" y="1"/>
                    <a:pt x="3180"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861;p50"/>
            <p:cNvSpPr/>
            <p:nvPr/>
          </p:nvSpPr>
          <p:spPr>
            <a:xfrm>
              <a:off x="2023897" y="3414300"/>
              <a:ext cx="141395" cy="181918"/>
            </a:xfrm>
            <a:custGeom>
              <a:avLst/>
              <a:gdLst/>
              <a:ahLst/>
              <a:cxnLst/>
              <a:rect l="l" t="t" r="r" b="b"/>
              <a:pathLst>
                <a:path w="3730" h="4799" extrusionOk="0">
                  <a:moveTo>
                    <a:pt x="2386" y="1"/>
                  </a:moveTo>
                  <a:cubicBezTo>
                    <a:pt x="2249" y="1"/>
                    <a:pt x="2128" y="39"/>
                    <a:pt x="2070" y="108"/>
                  </a:cubicBezTo>
                  <a:cubicBezTo>
                    <a:pt x="1897" y="313"/>
                    <a:pt x="2680" y="3303"/>
                    <a:pt x="1125" y="3303"/>
                  </a:cubicBezTo>
                  <a:cubicBezTo>
                    <a:pt x="858" y="3303"/>
                    <a:pt x="523" y="3215"/>
                    <a:pt x="102" y="3010"/>
                  </a:cubicBezTo>
                  <a:cubicBezTo>
                    <a:pt x="99" y="3009"/>
                    <a:pt x="97" y="3008"/>
                    <a:pt x="96" y="3008"/>
                  </a:cubicBezTo>
                  <a:cubicBezTo>
                    <a:pt x="1" y="3008"/>
                    <a:pt x="926" y="4799"/>
                    <a:pt x="2065" y="4799"/>
                  </a:cubicBezTo>
                  <a:cubicBezTo>
                    <a:pt x="2601" y="4799"/>
                    <a:pt x="3184" y="4402"/>
                    <a:pt x="3730" y="3236"/>
                  </a:cubicBezTo>
                  <a:cubicBezTo>
                    <a:pt x="3730" y="3236"/>
                    <a:pt x="2721" y="1655"/>
                    <a:pt x="2992" y="831"/>
                  </a:cubicBezTo>
                  <a:cubicBezTo>
                    <a:pt x="3187" y="243"/>
                    <a:pt x="2734" y="1"/>
                    <a:pt x="2386"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862;p50"/>
            <p:cNvSpPr/>
            <p:nvPr/>
          </p:nvSpPr>
          <p:spPr>
            <a:xfrm>
              <a:off x="2056535" y="3387917"/>
              <a:ext cx="75550" cy="96020"/>
            </a:xfrm>
            <a:custGeom>
              <a:avLst/>
              <a:gdLst/>
              <a:ahLst/>
              <a:cxnLst/>
              <a:rect l="l" t="t" r="r" b="b"/>
              <a:pathLst>
                <a:path w="1993" h="2533" extrusionOk="0">
                  <a:moveTo>
                    <a:pt x="1242" y="0"/>
                  </a:moveTo>
                  <a:cubicBezTo>
                    <a:pt x="869" y="0"/>
                    <a:pt x="524" y="444"/>
                    <a:pt x="448" y="879"/>
                  </a:cubicBezTo>
                  <a:cubicBezTo>
                    <a:pt x="448" y="879"/>
                    <a:pt x="0" y="2377"/>
                    <a:pt x="855" y="2524"/>
                  </a:cubicBezTo>
                  <a:cubicBezTo>
                    <a:pt x="886" y="2530"/>
                    <a:pt x="916" y="2532"/>
                    <a:pt x="946" y="2532"/>
                  </a:cubicBezTo>
                  <a:cubicBezTo>
                    <a:pt x="1730" y="2532"/>
                    <a:pt x="1992" y="728"/>
                    <a:pt x="1796" y="398"/>
                  </a:cubicBezTo>
                  <a:cubicBezTo>
                    <a:pt x="1626" y="113"/>
                    <a:pt x="1431" y="0"/>
                    <a:pt x="1242" y="0"/>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863;p50"/>
            <p:cNvSpPr/>
            <p:nvPr/>
          </p:nvSpPr>
          <p:spPr>
            <a:xfrm>
              <a:off x="2049295" y="3373968"/>
              <a:ext cx="120660" cy="141471"/>
            </a:xfrm>
            <a:custGeom>
              <a:avLst/>
              <a:gdLst/>
              <a:ahLst/>
              <a:cxnLst/>
              <a:rect l="l" t="t" r="r" b="b"/>
              <a:pathLst>
                <a:path w="3183" h="3732" extrusionOk="0">
                  <a:moveTo>
                    <a:pt x="1455" y="1"/>
                  </a:moveTo>
                  <a:cubicBezTo>
                    <a:pt x="1230" y="1"/>
                    <a:pt x="1031" y="51"/>
                    <a:pt x="903" y="152"/>
                  </a:cubicBezTo>
                  <a:cubicBezTo>
                    <a:pt x="499" y="467"/>
                    <a:pt x="0" y="1532"/>
                    <a:pt x="256" y="1532"/>
                  </a:cubicBezTo>
                  <a:cubicBezTo>
                    <a:pt x="263" y="1532"/>
                    <a:pt x="270" y="1531"/>
                    <a:pt x="278" y="1530"/>
                  </a:cubicBezTo>
                  <a:cubicBezTo>
                    <a:pt x="587" y="1469"/>
                    <a:pt x="1234" y="1033"/>
                    <a:pt x="1253" y="457"/>
                  </a:cubicBezTo>
                  <a:cubicBezTo>
                    <a:pt x="1253" y="457"/>
                    <a:pt x="1347" y="1492"/>
                    <a:pt x="1581" y="1789"/>
                  </a:cubicBezTo>
                  <a:cubicBezTo>
                    <a:pt x="1625" y="1847"/>
                    <a:pt x="1671" y="1869"/>
                    <a:pt x="1718" y="1869"/>
                  </a:cubicBezTo>
                  <a:cubicBezTo>
                    <a:pt x="1886" y="1869"/>
                    <a:pt x="2059" y="1577"/>
                    <a:pt x="2174" y="1577"/>
                  </a:cubicBezTo>
                  <a:cubicBezTo>
                    <a:pt x="2192" y="1577"/>
                    <a:pt x="2209" y="1584"/>
                    <a:pt x="2224" y="1601"/>
                  </a:cubicBezTo>
                  <a:cubicBezTo>
                    <a:pt x="2344" y="1741"/>
                    <a:pt x="2339" y="2227"/>
                    <a:pt x="2141" y="2227"/>
                  </a:cubicBezTo>
                  <a:cubicBezTo>
                    <a:pt x="2121" y="2227"/>
                    <a:pt x="2099" y="2222"/>
                    <a:pt x="2074" y="2211"/>
                  </a:cubicBezTo>
                  <a:cubicBezTo>
                    <a:pt x="2064" y="2206"/>
                    <a:pt x="2055" y="2204"/>
                    <a:pt x="2048" y="2204"/>
                  </a:cubicBezTo>
                  <a:cubicBezTo>
                    <a:pt x="1869" y="2204"/>
                    <a:pt x="2590" y="3648"/>
                    <a:pt x="2785" y="3731"/>
                  </a:cubicBezTo>
                  <a:cubicBezTo>
                    <a:pt x="2785" y="3732"/>
                    <a:pt x="2785" y="3732"/>
                    <a:pt x="2786" y="3732"/>
                  </a:cubicBezTo>
                  <a:cubicBezTo>
                    <a:pt x="2837" y="3732"/>
                    <a:pt x="3182" y="1504"/>
                    <a:pt x="2834" y="766"/>
                  </a:cubicBezTo>
                  <a:cubicBezTo>
                    <a:pt x="2592" y="255"/>
                    <a:pt x="1959" y="1"/>
                    <a:pt x="145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864;p50"/>
            <p:cNvSpPr/>
            <p:nvPr/>
          </p:nvSpPr>
          <p:spPr>
            <a:xfrm>
              <a:off x="2099103" y="3467027"/>
              <a:ext cx="33093" cy="51630"/>
            </a:xfrm>
            <a:custGeom>
              <a:avLst/>
              <a:gdLst/>
              <a:ahLst/>
              <a:cxnLst/>
              <a:rect l="l" t="t" r="r" b="b"/>
              <a:pathLst>
                <a:path w="873" h="1362" extrusionOk="0">
                  <a:moveTo>
                    <a:pt x="594" y="1"/>
                  </a:moveTo>
                  <a:cubicBezTo>
                    <a:pt x="357" y="245"/>
                    <a:pt x="142" y="328"/>
                    <a:pt x="142" y="328"/>
                  </a:cubicBezTo>
                  <a:cubicBezTo>
                    <a:pt x="198" y="728"/>
                    <a:pt x="84" y="1305"/>
                    <a:pt x="12" y="1357"/>
                  </a:cubicBezTo>
                  <a:lnTo>
                    <a:pt x="12" y="1357"/>
                  </a:lnTo>
                  <a:cubicBezTo>
                    <a:pt x="91" y="1323"/>
                    <a:pt x="581" y="1114"/>
                    <a:pt x="715" y="911"/>
                  </a:cubicBezTo>
                  <a:cubicBezTo>
                    <a:pt x="873" y="682"/>
                    <a:pt x="594" y="1"/>
                    <a:pt x="594" y="1"/>
                  </a:cubicBezTo>
                  <a:close/>
                  <a:moveTo>
                    <a:pt x="12" y="1357"/>
                  </a:moveTo>
                  <a:cubicBezTo>
                    <a:pt x="4" y="1360"/>
                    <a:pt x="1" y="1362"/>
                    <a:pt x="1" y="1362"/>
                  </a:cubicBezTo>
                  <a:cubicBezTo>
                    <a:pt x="1" y="1362"/>
                    <a:pt x="3" y="1361"/>
                    <a:pt x="7" y="1360"/>
                  </a:cubicBezTo>
                  <a:cubicBezTo>
                    <a:pt x="8" y="1359"/>
                    <a:pt x="10" y="1358"/>
                    <a:pt x="12" y="1357"/>
                  </a:cubicBezTo>
                  <a:close/>
                </a:path>
              </a:pathLst>
            </a:custGeom>
            <a:solidFill>
              <a:srgbClr val="E8595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865;p50"/>
            <p:cNvSpPr/>
            <p:nvPr/>
          </p:nvSpPr>
          <p:spPr>
            <a:xfrm>
              <a:off x="2274268" y="3319497"/>
              <a:ext cx="24564" cy="25436"/>
            </a:xfrm>
            <a:custGeom>
              <a:avLst/>
              <a:gdLst/>
              <a:ahLst/>
              <a:cxnLst/>
              <a:rect l="l" t="t" r="r" b="b"/>
              <a:pathLst>
                <a:path w="648" h="671" extrusionOk="0">
                  <a:moveTo>
                    <a:pt x="166" y="0"/>
                  </a:moveTo>
                  <a:lnTo>
                    <a:pt x="1" y="189"/>
                  </a:lnTo>
                  <a:lnTo>
                    <a:pt x="569" y="671"/>
                  </a:lnTo>
                  <a:lnTo>
                    <a:pt x="648" y="377"/>
                  </a:lnTo>
                  <a:lnTo>
                    <a:pt x="166" y="0"/>
                  </a:lnTo>
                  <a:close/>
                </a:path>
              </a:pathLst>
            </a:custGeom>
            <a:solidFill>
              <a:srgbClr val="F7AC0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866;p50"/>
            <p:cNvSpPr/>
            <p:nvPr/>
          </p:nvSpPr>
          <p:spPr>
            <a:xfrm>
              <a:off x="1909269" y="3864169"/>
              <a:ext cx="529985" cy="807619"/>
            </a:xfrm>
            <a:custGeom>
              <a:avLst/>
              <a:gdLst/>
              <a:ahLst/>
              <a:cxnLst/>
              <a:rect l="l" t="t" r="r" b="b"/>
              <a:pathLst>
                <a:path w="13981" h="21305" extrusionOk="0">
                  <a:moveTo>
                    <a:pt x="7494" y="1"/>
                  </a:moveTo>
                  <a:cubicBezTo>
                    <a:pt x="6778" y="1"/>
                    <a:pt x="5120" y="503"/>
                    <a:pt x="4116" y="503"/>
                  </a:cubicBezTo>
                  <a:cubicBezTo>
                    <a:pt x="3813" y="503"/>
                    <a:pt x="3569" y="457"/>
                    <a:pt x="3430" y="337"/>
                  </a:cubicBezTo>
                  <a:cubicBezTo>
                    <a:pt x="3430" y="337"/>
                    <a:pt x="1" y="1297"/>
                    <a:pt x="675" y="4805"/>
                  </a:cubicBezTo>
                  <a:cubicBezTo>
                    <a:pt x="1345" y="8314"/>
                    <a:pt x="2779" y="11174"/>
                    <a:pt x="3182" y="13102"/>
                  </a:cubicBezTo>
                  <a:cubicBezTo>
                    <a:pt x="3588" y="15025"/>
                    <a:pt x="2177" y="19516"/>
                    <a:pt x="2068" y="20742"/>
                  </a:cubicBezTo>
                  <a:cubicBezTo>
                    <a:pt x="2026" y="21209"/>
                    <a:pt x="2483" y="21304"/>
                    <a:pt x="2864" y="21304"/>
                  </a:cubicBezTo>
                  <a:cubicBezTo>
                    <a:pt x="3130" y="21304"/>
                    <a:pt x="3359" y="21258"/>
                    <a:pt x="3359" y="21258"/>
                  </a:cubicBezTo>
                  <a:cubicBezTo>
                    <a:pt x="3359" y="21258"/>
                    <a:pt x="3385" y="21262"/>
                    <a:pt x="3427" y="21262"/>
                  </a:cubicBezTo>
                  <a:cubicBezTo>
                    <a:pt x="3579" y="21262"/>
                    <a:pt x="3931" y="21211"/>
                    <a:pt x="3931" y="20742"/>
                  </a:cubicBezTo>
                  <a:cubicBezTo>
                    <a:pt x="3931" y="20053"/>
                    <a:pt x="5549" y="16903"/>
                    <a:pt x="6310" y="12989"/>
                  </a:cubicBezTo>
                  <a:cubicBezTo>
                    <a:pt x="7073" y="9070"/>
                    <a:pt x="6491" y="4524"/>
                    <a:pt x="6491" y="4523"/>
                  </a:cubicBezTo>
                  <a:lnTo>
                    <a:pt x="6491" y="4523"/>
                  </a:lnTo>
                  <a:cubicBezTo>
                    <a:pt x="6491" y="4523"/>
                    <a:pt x="9795" y="6134"/>
                    <a:pt x="10167" y="8999"/>
                  </a:cubicBezTo>
                  <a:cubicBezTo>
                    <a:pt x="10544" y="11863"/>
                    <a:pt x="6437" y="16707"/>
                    <a:pt x="6566" y="16986"/>
                  </a:cubicBezTo>
                  <a:lnTo>
                    <a:pt x="7895" y="17833"/>
                  </a:lnTo>
                  <a:cubicBezTo>
                    <a:pt x="8632" y="17174"/>
                    <a:pt x="13980" y="13116"/>
                    <a:pt x="13973" y="8589"/>
                  </a:cubicBezTo>
                  <a:cubicBezTo>
                    <a:pt x="13966" y="4056"/>
                    <a:pt x="8312" y="297"/>
                    <a:pt x="7751" y="40"/>
                  </a:cubicBezTo>
                  <a:cubicBezTo>
                    <a:pt x="7691" y="13"/>
                    <a:pt x="7604" y="1"/>
                    <a:pt x="7494" y="1"/>
                  </a:cubicBezTo>
                  <a:close/>
                </a:path>
              </a:pathLst>
            </a:custGeom>
            <a:solidFill>
              <a:srgbClr val="DFC8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867;p50"/>
            <p:cNvSpPr/>
            <p:nvPr/>
          </p:nvSpPr>
          <p:spPr>
            <a:xfrm>
              <a:off x="1780008" y="3114463"/>
              <a:ext cx="319939" cy="543669"/>
            </a:xfrm>
            <a:custGeom>
              <a:avLst/>
              <a:gdLst/>
              <a:ahLst/>
              <a:cxnLst/>
              <a:rect l="l" t="t" r="r" b="b"/>
              <a:pathLst>
                <a:path w="8440" h="14342" extrusionOk="0">
                  <a:moveTo>
                    <a:pt x="5079" y="1"/>
                  </a:moveTo>
                  <a:cubicBezTo>
                    <a:pt x="5078" y="1"/>
                    <a:pt x="5076" y="1"/>
                    <a:pt x="5075" y="1"/>
                  </a:cubicBezTo>
                  <a:cubicBezTo>
                    <a:pt x="4973" y="1"/>
                    <a:pt x="5244" y="554"/>
                    <a:pt x="4936" y="960"/>
                  </a:cubicBezTo>
                  <a:cubicBezTo>
                    <a:pt x="4639" y="1348"/>
                    <a:pt x="343" y="3102"/>
                    <a:pt x="171" y="7374"/>
                  </a:cubicBezTo>
                  <a:cubicBezTo>
                    <a:pt x="1" y="11563"/>
                    <a:pt x="4721" y="14341"/>
                    <a:pt x="6121" y="14341"/>
                  </a:cubicBezTo>
                  <a:cubicBezTo>
                    <a:pt x="6149" y="14341"/>
                    <a:pt x="6175" y="14340"/>
                    <a:pt x="6201" y="14338"/>
                  </a:cubicBezTo>
                  <a:cubicBezTo>
                    <a:pt x="7491" y="14221"/>
                    <a:pt x="8440" y="12595"/>
                    <a:pt x="7627" y="11507"/>
                  </a:cubicBezTo>
                  <a:cubicBezTo>
                    <a:pt x="7627" y="11507"/>
                    <a:pt x="2617" y="9117"/>
                    <a:pt x="2877" y="6761"/>
                  </a:cubicBezTo>
                  <a:cubicBezTo>
                    <a:pt x="3136" y="4401"/>
                    <a:pt x="5221" y="2425"/>
                    <a:pt x="5481" y="855"/>
                  </a:cubicBezTo>
                  <a:cubicBezTo>
                    <a:pt x="5578" y="272"/>
                    <a:pt x="5304" y="1"/>
                    <a:pt x="5079" y="1"/>
                  </a:cubicBezTo>
                  <a:close/>
                </a:path>
              </a:pathLst>
            </a:custGeom>
            <a:solidFill>
              <a:srgbClr val="E688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868;p50"/>
            <p:cNvSpPr/>
            <p:nvPr/>
          </p:nvSpPr>
          <p:spPr>
            <a:xfrm>
              <a:off x="2008849" y="3581503"/>
              <a:ext cx="250076" cy="314481"/>
            </a:xfrm>
            <a:custGeom>
              <a:avLst/>
              <a:gdLst/>
              <a:ahLst/>
              <a:cxnLst/>
              <a:rect l="l" t="t" r="r" b="b"/>
              <a:pathLst>
                <a:path w="6597" h="8296" extrusionOk="0">
                  <a:moveTo>
                    <a:pt x="3067" y="1"/>
                  </a:moveTo>
                  <a:cubicBezTo>
                    <a:pt x="1428" y="1"/>
                    <a:pt x="0" y="1351"/>
                    <a:pt x="310" y="2412"/>
                  </a:cubicBezTo>
                  <a:cubicBezTo>
                    <a:pt x="770" y="3967"/>
                    <a:pt x="1251" y="6240"/>
                    <a:pt x="487" y="7437"/>
                  </a:cubicBezTo>
                  <a:cubicBezTo>
                    <a:pt x="204" y="7882"/>
                    <a:pt x="2040" y="8296"/>
                    <a:pt x="3525" y="8296"/>
                  </a:cubicBezTo>
                  <a:cubicBezTo>
                    <a:pt x="4664" y="8296"/>
                    <a:pt x="5596" y="8052"/>
                    <a:pt x="5203" y="7392"/>
                  </a:cubicBezTo>
                  <a:cubicBezTo>
                    <a:pt x="4300" y="5879"/>
                    <a:pt x="5222" y="4705"/>
                    <a:pt x="4733" y="3892"/>
                  </a:cubicBezTo>
                  <a:cubicBezTo>
                    <a:pt x="4733" y="3892"/>
                    <a:pt x="6596" y="2706"/>
                    <a:pt x="5678" y="1453"/>
                  </a:cubicBezTo>
                  <a:cubicBezTo>
                    <a:pt x="4907" y="398"/>
                    <a:pt x="3956" y="1"/>
                    <a:pt x="3067"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869;p50"/>
            <p:cNvSpPr/>
            <p:nvPr/>
          </p:nvSpPr>
          <p:spPr>
            <a:xfrm>
              <a:off x="1745665" y="3195203"/>
              <a:ext cx="351744" cy="620887"/>
            </a:xfrm>
            <a:custGeom>
              <a:avLst/>
              <a:gdLst/>
              <a:ahLst/>
              <a:cxnLst/>
              <a:rect l="l" t="t" r="r" b="b"/>
              <a:pathLst>
                <a:path w="9279" h="16379" extrusionOk="0">
                  <a:moveTo>
                    <a:pt x="3647" y="1"/>
                  </a:moveTo>
                  <a:cubicBezTo>
                    <a:pt x="2598" y="1"/>
                    <a:pt x="0" y="2933"/>
                    <a:pt x="606" y="6750"/>
                  </a:cubicBezTo>
                  <a:cubicBezTo>
                    <a:pt x="1232" y="10712"/>
                    <a:pt x="5793" y="12468"/>
                    <a:pt x="6301" y="12468"/>
                  </a:cubicBezTo>
                  <a:cubicBezTo>
                    <a:pt x="6307" y="12468"/>
                    <a:pt x="6312" y="12468"/>
                    <a:pt x="6316" y="12467"/>
                  </a:cubicBezTo>
                  <a:cubicBezTo>
                    <a:pt x="6320" y="12467"/>
                    <a:pt x="6323" y="12467"/>
                    <a:pt x="6326" y="12467"/>
                  </a:cubicBezTo>
                  <a:cubicBezTo>
                    <a:pt x="6719" y="12467"/>
                    <a:pt x="5201" y="14415"/>
                    <a:pt x="5183" y="15103"/>
                  </a:cubicBezTo>
                  <a:cubicBezTo>
                    <a:pt x="5165" y="15770"/>
                    <a:pt x="6867" y="16378"/>
                    <a:pt x="8003" y="16378"/>
                  </a:cubicBezTo>
                  <a:cubicBezTo>
                    <a:pt x="8053" y="16378"/>
                    <a:pt x="8101" y="16377"/>
                    <a:pt x="8149" y="16374"/>
                  </a:cubicBezTo>
                  <a:cubicBezTo>
                    <a:pt x="9278" y="16318"/>
                    <a:pt x="8521" y="14700"/>
                    <a:pt x="8228" y="12919"/>
                  </a:cubicBezTo>
                  <a:cubicBezTo>
                    <a:pt x="7939" y="11135"/>
                    <a:pt x="8533" y="9080"/>
                    <a:pt x="8533" y="9080"/>
                  </a:cubicBezTo>
                  <a:cubicBezTo>
                    <a:pt x="7272" y="8835"/>
                    <a:pt x="4882" y="7247"/>
                    <a:pt x="4532" y="5718"/>
                  </a:cubicBezTo>
                  <a:cubicBezTo>
                    <a:pt x="4230" y="4408"/>
                    <a:pt x="5630" y="2049"/>
                    <a:pt x="5507" y="1510"/>
                  </a:cubicBezTo>
                  <a:cubicBezTo>
                    <a:pt x="5378" y="968"/>
                    <a:pt x="4716" y="340"/>
                    <a:pt x="3794" y="24"/>
                  </a:cubicBezTo>
                  <a:cubicBezTo>
                    <a:pt x="3749" y="8"/>
                    <a:pt x="3700" y="1"/>
                    <a:pt x="3647" y="1"/>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870;p50"/>
            <p:cNvSpPr/>
            <p:nvPr/>
          </p:nvSpPr>
          <p:spPr>
            <a:xfrm>
              <a:off x="2161838" y="3226172"/>
              <a:ext cx="291964" cy="440751"/>
            </a:xfrm>
            <a:custGeom>
              <a:avLst/>
              <a:gdLst/>
              <a:ahLst/>
              <a:cxnLst/>
              <a:rect l="l" t="t" r="r" b="b"/>
              <a:pathLst>
                <a:path w="7702" h="11627" extrusionOk="0">
                  <a:moveTo>
                    <a:pt x="3736" y="1"/>
                  </a:moveTo>
                  <a:cubicBezTo>
                    <a:pt x="2073" y="1"/>
                    <a:pt x="1840" y="1991"/>
                    <a:pt x="2307" y="2271"/>
                  </a:cubicBezTo>
                  <a:cubicBezTo>
                    <a:pt x="2835" y="2587"/>
                    <a:pt x="4578" y="5278"/>
                    <a:pt x="3825" y="6197"/>
                  </a:cubicBezTo>
                  <a:cubicBezTo>
                    <a:pt x="3075" y="7115"/>
                    <a:pt x="0" y="7352"/>
                    <a:pt x="8" y="7818"/>
                  </a:cubicBezTo>
                  <a:cubicBezTo>
                    <a:pt x="8" y="7818"/>
                    <a:pt x="1047" y="8631"/>
                    <a:pt x="1348" y="9908"/>
                  </a:cubicBezTo>
                  <a:cubicBezTo>
                    <a:pt x="1635" y="11122"/>
                    <a:pt x="1761" y="11627"/>
                    <a:pt x="2002" y="11627"/>
                  </a:cubicBezTo>
                  <a:cubicBezTo>
                    <a:pt x="2052" y="11627"/>
                    <a:pt x="2106" y="11605"/>
                    <a:pt x="2168" y="11564"/>
                  </a:cubicBezTo>
                  <a:cubicBezTo>
                    <a:pt x="2530" y="11323"/>
                    <a:pt x="6000" y="10175"/>
                    <a:pt x="6851" y="7830"/>
                  </a:cubicBezTo>
                  <a:cubicBezTo>
                    <a:pt x="7701" y="5481"/>
                    <a:pt x="6640" y="682"/>
                    <a:pt x="4390" y="91"/>
                  </a:cubicBezTo>
                  <a:cubicBezTo>
                    <a:pt x="4151" y="29"/>
                    <a:pt x="3933" y="1"/>
                    <a:pt x="3736" y="1"/>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871;p50"/>
            <p:cNvSpPr/>
            <p:nvPr/>
          </p:nvSpPr>
          <p:spPr>
            <a:xfrm>
              <a:off x="2105055" y="3581579"/>
              <a:ext cx="157847" cy="155610"/>
            </a:xfrm>
            <a:custGeom>
              <a:avLst/>
              <a:gdLst/>
              <a:ahLst/>
              <a:cxnLst/>
              <a:rect l="l" t="t" r="r" b="b"/>
              <a:pathLst>
                <a:path w="4164" h="4105" extrusionOk="0">
                  <a:moveTo>
                    <a:pt x="432" y="0"/>
                  </a:moveTo>
                  <a:cubicBezTo>
                    <a:pt x="1" y="0"/>
                    <a:pt x="977" y="3939"/>
                    <a:pt x="1581" y="4085"/>
                  </a:cubicBezTo>
                  <a:cubicBezTo>
                    <a:pt x="1637" y="4098"/>
                    <a:pt x="1695" y="4104"/>
                    <a:pt x="1756" y="4104"/>
                  </a:cubicBezTo>
                  <a:cubicBezTo>
                    <a:pt x="2369" y="4104"/>
                    <a:pt x="3234" y="3462"/>
                    <a:pt x="3534" y="2429"/>
                  </a:cubicBezTo>
                  <a:cubicBezTo>
                    <a:pt x="4163" y="264"/>
                    <a:pt x="437" y="1"/>
                    <a:pt x="437" y="1"/>
                  </a:cubicBezTo>
                  <a:cubicBezTo>
                    <a:pt x="435" y="1"/>
                    <a:pt x="433" y="0"/>
                    <a:pt x="432"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872;p50"/>
            <p:cNvSpPr/>
            <p:nvPr/>
          </p:nvSpPr>
          <p:spPr>
            <a:xfrm>
              <a:off x="2109490" y="3312484"/>
              <a:ext cx="64177" cy="85557"/>
            </a:xfrm>
            <a:custGeom>
              <a:avLst/>
              <a:gdLst/>
              <a:ahLst/>
              <a:cxnLst/>
              <a:rect l="l" t="t" r="r" b="b"/>
              <a:pathLst>
                <a:path w="1693" h="2257" extrusionOk="0">
                  <a:moveTo>
                    <a:pt x="1626" y="1"/>
                  </a:moveTo>
                  <a:cubicBezTo>
                    <a:pt x="1626" y="1"/>
                    <a:pt x="1626" y="1"/>
                    <a:pt x="1626" y="1"/>
                  </a:cubicBezTo>
                  <a:cubicBezTo>
                    <a:pt x="1558" y="5"/>
                    <a:pt x="0" y="1386"/>
                    <a:pt x="0" y="1386"/>
                  </a:cubicBezTo>
                  <a:cubicBezTo>
                    <a:pt x="0" y="1386"/>
                    <a:pt x="1287" y="2199"/>
                    <a:pt x="1367" y="2256"/>
                  </a:cubicBezTo>
                  <a:cubicBezTo>
                    <a:pt x="1368" y="2256"/>
                    <a:pt x="1369" y="2257"/>
                    <a:pt x="1370" y="2257"/>
                  </a:cubicBezTo>
                  <a:cubicBezTo>
                    <a:pt x="1455" y="2257"/>
                    <a:pt x="1693" y="1"/>
                    <a:pt x="1626" y="1"/>
                  </a:cubicBezTo>
                  <a:close/>
                </a:path>
              </a:pathLst>
            </a:custGeom>
            <a:solidFill>
              <a:srgbClr val="E640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873;p50"/>
            <p:cNvSpPr/>
            <p:nvPr/>
          </p:nvSpPr>
          <p:spPr>
            <a:xfrm>
              <a:off x="2171125" y="3295919"/>
              <a:ext cx="30857" cy="28317"/>
            </a:xfrm>
            <a:custGeom>
              <a:avLst/>
              <a:gdLst/>
              <a:ahLst/>
              <a:cxnLst/>
              <a:rect l="l" t="t" r="r" b="b"/>
              <a:pathLst>
                <a:path w="814" h="747" extrusionOk="0">
                  <a:moveTo>
                    <a:pt x="550" y="0"/>
                  </a:moveTo>
                  <a:cubicBezTo>
                    <a:pt x="369" y="0"/>
                    <a:pt x="43" y="55"/>
                    <a:pt x="0" y="438"/>
                  </a:cubicBezTo>
                  <a:cubicBezTo>
                    <a:pt x="0" y="438"/>
                    <a:pt x="0" y="438"/>
                    <a:pt x="1" y="438"/>
                  </a:cubicBezTo>
                  <a:cubicBezTo>
                    <a:pt x="22" y="438"/>
                    <a:pt x="503" y="441"/>
                    <a:pt x="617" y="747"/>
                  </a:cubicBezTo>
                  <a:lnTo>
                    <a:pt x="719" y="634"/>
                  </a:lnTo>
                  <a:cubicBezTo>
                    <a:pt x="719" y="634"/>
                    <a:pt x="537" y="372"/>
                    <a:pt x="268" y="372"/>
                  </a:cubicBezTo>
                  <a:cubicBezTo>
                    <a:pt x="207" y="372"/>
                    <a:pt x="141" y="385"/>
                    <a:pt x="71" y="419"/>
                  </a:cubicBezTo>
                  <a:cubicBezTo>
                    <a:pt x="71" y="419"/>
                    <a:pt x="211" y="313"/>
                    <a:pt x="396" y="313"/>
                  </a:cubicBezTo>
                  <a:cubicBezTo>
                    <a:pt x="509" y="313"/>
                    <a:pt x="639" y="353"/>
                    <a:pt x="764" y="480"/>
                  </a:cubicBezTo>
                  <a:lnTo>
                    <a:pt x="813" y="325"/>
                  </a:lnTo>
                  <a:cubicBezTo>
                    <a:pt x="813" y="325"/>
                    <a:pt x="636" y="202"/>
                    <a:pt x="426" y="202"/>
                  </a:cubicBezTo>
                  <a:cubicBezTo>
                    <a:pt x="300" y="202"/>
                    <a:pt x="163" y="246"/>
                    <a:pt x="45" y="386"/>
                  </a:cubicBezTo>
                  <a:cubicBezTo>
                    <a:pt x="45" y="386"/>
                    <a:pt x="187" y="145"/>
                    <a:pt x="492" y="145"/>
                  </a:cubicBezTo>
                  <a:cubicBezTo>
                    <a:pt x="543" y="145"/>
                    <a:pt x="598" y="151"/>
                    <a:pt x="659" y="167"/>
                  </a:cubicBezTo>
                  <a:lnTo>
                    <a:pt x="670" y="9"/>
                  </a:lnTo>
                  <a:cubicBezTo>
                    <a:pt x="670" y="9"/>
                    <a:pt x="621" y="0"/>
                    <a:pt x="550"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874;p50"/>
            <p:cNvSpPr/>
            <p:nvPr/>
          </p:nvSpPr>
          <p:spPr>
            <a:xfrm>
              <a:off x="1987052" y="3557926"/>
              <a:ext cx="41698" cy="101061"/>
            </a:xfrm>
            <a:custGeom>
              <a:avLst/>
              <a:gdLst/>
              <a:ahLst/>
              <a:cxnLst/>
              <a:rect l="l" t="t" r="r" b="b"/>
              <a:pathLst>
                <a:path w="1100" h="2666" extrusionOk="0">
                  <a:moveTo>
                    <a:pt x="1024" y="0"/>
                  </a:moveTo>
                  <a:cubicBezTo>
                    <a:pt x="979" y="83"/>
                    <a:pt x="0" y="2033"/>
                    <a:pt x="148" y="2665"/>
                  </a:cubicBezTo>
                  <a:lnTo>
                    <a:pt x="230" y="2646"/>
                  </a:lnTo>
                  <a:cubicBezTo>
                    <a:pt x="91" y="2044"/>
                    <a:pt x="1088" y="56"/>
                    <a:pt x="1100" y="37"/>
                  </a:cubicBezTo>
                  <a:lnTo>
                    <a:pt x="102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875;p50"/>
            <p:cNvSpPr/>
            <p:nvPr/>
          </p:nvSpPr>
          <p:spPr>
            <a:xfrm>
              <a:off x="2101491" y="3990662"/>
              <a:ext cx="93897" cy="38287"/>
            </a:xfrm>
            <a:custGeom>
              <a:avLst/>
              <a:gdLst/>
              <a:ahLst/>
              <a:cxnLst/>
              <a:rect l="l" t="t" r="r" b="b"/>
              <a:pathLst>
                <a:path w="2477" h="1010" extrusionOk="0">
                  <a:moveTo>
                    <a:pt x="2409" y="0"/>
                  </a:moveTo>
                  <a:cubicBezTo>
                    <a:pt x="2101" y="373"/>
                    <a:pt x="1573" y="923"/>
                    <a:pt x="1378" y="923"/>
                  </a:cubicBezTo>
                  <a:cubicBezTo>
                    <a:pt x="1152" y="923"/>
                    <a:pt x="339" y="433"/>
                    <a:pt x="46" y="245"/>
                  </a:cubicBezTo>
                  <a:lnTo>
                    <a:pt x="1" y="320"/>
                  </a:lnTo>
                  <a:cubicBezTo>
                    <a:pt x="46" y="347"/>
                    <a:pt x="1081" y="1009"/>
                    <a:pt x="1378" y="1009"/>
                  </a:cubicBezTo>
                  <a:cubicBezTo>
                    <a:pt x="1675" y="1009"/>
                    <a:pt x="2394" y="155"/>
                    <a:pt x="2477" y="57"/>
                  </a:cubicBezTo>
                  <a:lnTo>
                    <a:pt x="240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876;p50"/>
            <p:cNvSpPr/>
            <p:nvPr/>
          </p:nvSpPr>
          <p:spPr>
            <a:xfrm>
              <a:off x="1956386" y="3881947"/>
              <a:ext cx="104321" cy="768954"/>
            </a:xfrm>
            <a:custGeom>
              <a:avLst/>
              <a:gdLst/>
              <a:ahLst/>
              <a:cxnLst/>
              <a:rect l="l" t="t" r="r" b="b"/>
              <a:pathLst>
                <a:path w="2752" h="20285" extrusionOk="0">
                  <a:moveTo>
                    <a:pt x="2496" y="0"/>
                  </a:moveTo>
                  <a:cubicBezTo>
                    <a:pt x="2470" y="4"/>
                    <a:pt x="0" y="384"/>
                    <a:pt x="305" y="3893"/>
                  </a:cubicBezTo>
                  <a:cubicBezTo>
                    <a:pt x="445" y="5526"/>
                    <a:pt x="971" y="6914"/>
                    <a:pt x="1483" y="8259"/>
                  </a:cubicBezTo>
                  <a:cubicBezTo>
                    <a:pt x="2093" y="9858"/>
                    <a:pt x="2665" y="11375"/>
                    <a:pt x="2642" y="13265"/>
                  </a:cubicBezTo>
                  <a:cubicBezTo>
                    <a:pt x="2601" y="16754"/>
                    <a:pt x="1476" y="20225"/>
                    <a:pt x="1464" y="20258"/>
                  </a:cubicBezTo>
                  <a:lnTo>
                    <a:pt x="1548" y="20284"/>
                  </a:lnTo>
                  <a:cubicBezTo>
                    <a:pt x="1558" y="20251"/>
                    <a:pt x="2688" y="16769"/>
                    <a:pt x="2729" y="13265"/>
                  </a:cubicBezTo>
                  <a:cubicBezTo>
                    <a:pt x="2752" y="11360"/>
                    <a:pt x="2149" y="9768"/>
                    <a:pt x="1562" y="8229"/>
                  </a:cubicBezTo>
                  <a:cubicBezTo>
                    <a:pt x="1054" y="6888"/>
                    <a:pt x="531" y="5503"/>
                    <a:pt x="392" y="3885"/>
                  </a:cubicBezTo>
                  <a:cubicBezTo>
                    <a:pt x="94" y="460"/>
                    <a:pt x="2484" y="90"/>
                    <a:pt x="2507" y="87"/>
                  </a:cubicBezTo>
                  <a:lnTo>
                    <a:pt x="24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877;p50"/>
            <p:cNvSpPr/>
            <p:nvPr/>
          </p:nvSpPr>
          <p:spPr>
            <a:xfrm>
              <a:off x="2172831" y="4017916"/>
              <a:ext cx="138287" cy="485292"/>
            </a:xfrm>
            <a:custGeom>
              <a:avLst/>
              <a:gdLst/>
              <a:ahLst/>
              <a:cxnLst/>
              <a:rect l="l" t="t" r="r" b="b"/>
              <a:pathLst>
                <a:path w="3648" h="12802" extrusionOk="0">
                  <a:moveTo>
                    <a:pt x="19" y="0"/>
                  </a:moveTo>
                  <a:lnTo>
                    <a:pt x="0" y="87"/>
                  </a:lnTo>
                  <a:cubicBezTo>
                    <a:pt x="7" y="87"/>
                    <a:pt x="877" y="287"/>
                    <a:pt x="1743" y="994"/>
                  </a:cubicBezTo>
                  <a:cubicBezTo>
                    <a:pt x="2541" y="1645"/>
                    <a:pt x="3497" y="2880"/>
                    <a:pt x="3520" y="5044"/>
                  </a:cubicBezTo>
                  <a:cubicBezTo>
                    <a:pt x="3561" y="9204"/>
                    <a:pt x="49" y="12708"/>
                    <a:pt x="12" y="12741"/>
                  </a:cubicBezTo>
                  <a:lnTo>
                    <a:pt x="75" y="12802"/>
                  </a:lnTo>
                  <a:cubicBezTo>
                    <a:pt x="110" y="12768"/>
                    <a:pt x="3648" y="9241"/>
                    <a:pt x="3606" y="5044"/>
                  </a:cubicBezTo>
                  <a:cubicBezTo>
                    <a:pt x="3561" y="832"/>
                    <a:pt x="53" y="8"/>
                    <a:pt x="1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878;p50"/>
            <p:cNvSpPr/>
            <p:nvPr/>
          </p:nvSpPr>
          <p:spPr>
            <a:xfrm>
              <a:off x="2018136" y="3882250"/>
              <a:ext cx="207089" cy="35823"/>
            </a:xfrm>
            <a:custGeom>
              <a:avLst/>
              <a:gdLst/>
              <a:ahLst/>
              <a:cxnLst/>
              <a:rect l="l" t="t" r="r" b="b"/>
              <a:pathLst>
                <a:path w="5463" h="945" extrusionOk="0">
                  <a:moveTo>
                    <a:pt x="46" y="0"/>
                  </a:moveTo>
                  <a:lnTo>
                    <a:pt x="1" y="72"/>
                  </a:lnTo>
                  <a:cubicBezTo>
                    <a:pt x="23" y="86"/>
                    <a:pt x="1432" y="944"/>
                    <a:pt x="3039" y="944"/>
                  </a:cubicBezTo>
                  <a:cubicBezTo>
                    <a:pt x="3848" y="944"/>
                    <a:pt x="4706" y="726"/>
                    <a:pt x="5462" y="68"/>
                  </a:cubicBezTo>
                  <a:lnTo>
                    <a:pt x="5406" y="4"/>
                  </a:lnTo>
                  <a:cubicBezTo>
                    <a:pt x="4670" y="645"/>
                    <a:pt x="3830" y="858"/>
                    <a:pt x="3036" y="858"/>
                  </a:cubicBezTo>
                  <a:cubicBezTo>
                    <a:pt x="1458" y="858"/>
                    <a:pt x="66" y="12"/>
                    <a:pt x="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879;p50"/>
            <p:cNvSpPr/>
            <p:nvPr/>
          </p:nvSpPr>
          <p:spPr>
            <a:xfrm>
              <a:off x="2124880" y="3894646"/>
              <a:ext cx="43707" cy="132980"/>
            </a:xfrm>
            <a:custGeom>
              <a:avLst/>
              <a:gdLst/>
              <a:ahLst/>
              <a:cxnLst/>
              <a:rect l="l" t="t" r="r" b="b"/>
              <a:pathLst>
                <a:path w="1153" h="3508" extrusionOk="0">
                  <a:moveTo>
                    <a:pt x="75" y="0"/>
                  </a:moveTo>
                  <a:lnTo>
                    <a:pt x="1" y="45"/>
                  </a:lnTo>
                  <a:cubicBezTo>
                    <a:pt x="12" y="64"/>
                    <a:pt x="1062" y="1826"/>
                    <a:pt x="716" y="3490"/>
                  </a:cubicBezTo>
                  <a:lnTo>
                    <a:pt x="803" y="3508"/>
                  </a:lnTo>
                  <a:cubicBezTo>
                    <a:pt x="1152" y="1811"/>
                    <a:pt x="87" y="19"/>
                    <a:pt x="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880;p50"/>
            <p:cNvSpPr/>
            <p:nvPr/>
          </p:nvSpPr>
          <p:spPr>
            <a:xfrm>
              <a:off x="2155280" y="3895366"/>
              <a:ext cx="37263" cy="97612"/>
            </a:xfrm>
            <a:custGeom>
              <a:avLst/>
              <a:gdLst/>
              <a:ahLst/>
              <a:cxnLst/>
              <a:rect l="l" t="t" r="r" b="b"/>
              <a:pathLst>
                <a:path w="983" h="2575" extrusionOk="0">
                  <a:moveTo>
                    <a:pt x="234" y="0"/>
                  </a:moveTo>
                  <a:lnTo>
                    <a:pt x="154" y="34"/>
                  </a:lnTo>
                  <a:cubicBezTo>
                    <a:pt x="531" y="914"/>
                    <a:pt x="470" y="1543"/>
                    <a:pt x="350" y="1913"/>
                  </a:cubicBezTo>
                  <a:cubicBezTo>
                    <a:pt x="222" y="2315"/>
                    <a:pt x="4" y="2511"/>
                    <a:pt x="1" y="2511"/>
                  </a:cubicBezTo>
                  <a:lnTo>
                    <a:pt x="57" y="2575"/>
                  </a:lnTo>
                  <a:cubicBezTo>
                    <a:pt x="68" y="2568"/>
                    <a:pt x="983" y="1746"/>
                    <a:pt x="2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881;p50"/>
            <p:cNvSpPr/>
            <p:nvPr/>
          </p:nvSpPr>
          <p:spPr>
            <a:xfrm>
              <a:off x="1762344" y="3386249"/>
              <a:ext cx="242153" cy="266035"/>
            </a:xfrm>
            <a:custGeom>
              <a:avLst/>
              <a:gdLst/>
              <a:ahLst/>
              <a:cxnLst/>
              <a:rect l="l" t="t" r="r" b="b"/>
              <a:pathLst>
                <a:path w="6388" h="7018" extrusionOk="0">
                  <a:moveTo>
                    <a:pt x="192" y="1"/>
                  </a:moveTo>
                  <a:cubicBezTo>
                    <a:pt x="1" y="4533"/>
                    <a:pt x="4754" y="7017"/>
                    <a:pt x="5582" y="7017"/>
                  </a:cubicBezTo>
                  <a:cubicBezTo>
                    <a:pt x="5654" y="7017"/>
                    <a:pt x="5695" y="7002"/>
                    <a:pt x="5706" y="6969"/>
                  </a:cubicBezTo>
                  <a:cubicBezTo>
                    <a:pt x="5774" y="6724"/>
                    <a:pt x="6387" y="5278"/>
                    <a:pt x="6387" y="5278"/>
                  </a:cubicBezTo>
                  <a:cubicBezTo>
                    <a:pt x="6387" y="5278"/>
                    <a:pt x="4276" y="5271"/>
                    <a:pt x="2266" y="3713"/>
                  </a:cubicBezTo>
                  <a:cubicBezTo>
                    <a:pt x="256" y="2155"/>
                    <a:pt x="192" y="1"/>
                    <a:pt x="192" y="1"/>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882;p50"/>
            <p:cNvSpPr/>
            <p:nvPr/>
          </p:nvSpPr>
          <p:spPr>
            <a:xfrm>
              <a:off x="2217902" y="3437764"/>
              <a:ext cx="212244" cy="212661"/>
            </a:xfrm>
            <a:custGeom>
              <a:avLst/>
              <a:gdLst/>
              <a:ahLst/>
              <a:cxnLst/>
              <a:rect l="l" t="t" r="r" b="b"/>
              <a:pathLst>
                <a:path w="5599" h="5610" extrusionOk="0">
                  <a:moveTo>
                    <a:pt x="5169" y="1"/>
                  </a:moveTo>
                  <a:cubicBezTo>
                    <a:pt x="5169" y="1"/>
                    <a:pt x="4735" y="1152"/>
                    <a:pt x="4266" y="1789"/>
                  </a:cubicBezTo>
                  <a:cubicBezTo>
                    <a:pt x="3795" y="2429"/>
                    <a:pt x="298" y="3919"/>
                    <a:pt x="298" y="3919"/>
                  </a:cubicBezTo>
                  <a:cubicBezTo>
                    <a:pt x="1" y="4066"/>
                    <a:pt x="140" y="4548"/>
                    <a:pt x="359" y="4958"/>
                  </a:cubicBezTo>
                  <a:cubicBezTo>
                    <a:pt x="422" y="5041"/>
                    <a:pt x="475" y="5127"/>
                    <a:pt x="517" y="5222"/>
                  </a:cubicBezTo>
                  <a:cubicBezTo>
                    <a:pt x="660" y="5440"/>
                    <a:pt x="806" y="5598"/>
                    <a:pt x="870" y="5610"/>
                  </a:cubicBezTo>
                  <a:lnTo>
                    <a:pt x="874" y="5610"/>
                  </a:lnTo>
                  <a:cubicBezTo>
                    <a:pt x="1115" y="5610"/>
                    <a:pt x="3863" y="4036"/>
                    <a:pt x="4728" y="2809"/>
                  </a:cubicBezTo>
                  <a:cubicBezTo>
                    <a:pt x="5598" y="1571"/>
                    <a:pt x="5169" y="1"/>
                    <a:pt x="5169" y="1"/>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883;p50"/>
            <p:cNvSpPr/>
            <p:nvPr/>
          </p:nvSpPr>
          <p:spPr>
            <a:xfrm>
              <a:off x="2231472" y="3625702"/>
              <a:ext cx="6027" cy="10008"/>
            </a:xfrm>
            <a:custGeom>
              <a:avLst/>
              <a:gdLst/>
              <a:ahLst/>
              <a:cxnLst/>
              <a:rect l="l" t="t" r="r" b="b"/>
              <a:pathLst>
                <a:path w="159" h="264" extrusionOk="0">
                  <a:moveTo>
                    <a:pt x="1" y="0"/>
                  </a:moveTo>
                  <a:cubicBezTo>
                    <a:pt x="49" y="94"/>
                    <a:pt x="105" y="181"/>
                    <a:pt x="159" y="264"/>
                  </a:cubicBezTo>
                  <a:cubicBezTo>
                    <a:pt x="117" y="169"/>
                    <a:pt x="64" y="83"/>
                    <a:pt x="1" y="0"/>
                  </a:cubicBezTo>
                  <a:close/>
                </a:path>
              </a:pathLst>
            </a:custGeom>
            <a:solidFill>
              <a:srgbClr val="5F27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884;p50"/>
            <p:cNvSpPr/>
            <p:nvPr/>
          </p:nvSpPr>
          <p:spPr>
            <a:xfrm>
              <a:off x="1936675" y="3722552"/>
              <a:ext cx="136467" cy="82221"/>
            </a:xfrm>
            <a:custGeom>
              <a:avLst/>
              <a:gdLst/>
              <a:ahLst/>
              <a:cxnLst/>
              <a:rect l="l" t="t" r="r" b="b"/>
              <a:pathLst>
                <a:path w="3600" h="2169" extrusionOk="0">
                  <a:moveTo>
                    <a:pt x="2967" y="1"/>
                  </a:moveTo>
                  <a:cubicBezTo>
                    <a:pt x="2824" y="1"/>
                    <a:pt x="2561" y="678"/>
                    <a:pt x="2026" y="852"/>
                  </a:cubicBezTo>
                  <a:cubicBezTo>
                    <a:pt x="1416" y="1051"/>
                    <a:pt x="516" y="1100"/>
                    <a:pt x="516" y="1100"/>
                  </a:cubicBezTo>
                  <a:cubicBezTo>
                    <a:pt x="1" y="1266"/>
                    <a:pt x="1883" y="2169"/>
                    <a:pt x="2737" y="2169"/>
                  </a:cubicBezTo>
                  <a:cubicBezTo>
                    <a:pt x="2854" y="2169"/>
                    <a:pt x="2952" y="2150"/>
                    <a:pt x="3020" y="2113"/>
                  </a:cubicBezTo>
                  <a:cubicBezTo>
                    <a:pt x="3600" y="1797"/>
                    <a:pt x="3152" y="279"/>
                    <a:pt x="3020" y="42"/>
                  </a:cubicBezTo>
                  <a:cubicBezTo>
                    <a:pt x="3004" y="13"/>
                    <a:pt x="2990" y="1"/>
                    <a:pt x="2967" y="1"/>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885;p50"/>
            <p:cNvSpPr/>
            <p:nvPr/>
          </p:nvSpPr>
          <p:spPr>
            <a:xfrm>
              <a:off x="2198948" y="3708602"/>
              <a:ext cx="56368" cy="66376"/>
            </a:xfrm>
            <a:custGeom>
              <a:avLst/>
              <a:gdLst/>
              <a:ahLst/>
              <a:cxnLst/>
              <a:rect l="l" t="t" r="r" b="b"/>
              <a:pathLst>
                <a:path w="1487" h="1751" extrusionOk="0">
                  <a:moveTo>
                    <a:pt x="945" y="0"/>
                  </a:moveTo>
                  <a:cubicBezTo>
                    <a:pt x="934" y="0"/>
                    <a:pt x="926" y="4"/>
                    <a:pt x="915" y="7"/>
                  </a:cubicBezTo>
                  <a:cubicBezTo>
                    <a:pt x="727" y="128"/>
                    <a:pt x="0" y="794"/>
                    <a:pt x="0" y="794"/>
                  </a:cubicBezTo>
                  <a:cubicBezTo>
                    <a:pt x="105" y="1062"/>
                    <a:pt x="117" y="1750"/>
                    <a:pt x="117" y="1750"/>
                  </a:cubicBezTo>
                  <a:cubicBezTo>
                    <a:pt x="659" y="1727"/>
                    <a:pt x="1246" y="1374"/>
                    <a:pt x="1370" y="1220"/>
                  </a:cubicBezTo>
                  <a:cubicBezTo>
                    <a:pt x="1487" y="1073"/>
                    <a:pt x="1141" y="0"/>
                    <a:pt x="945" y="0"/>
                  </a:cubicBezTo>
                  <a:close/>
                </a:path>
              </a:pathLst>
            </a:custGeom>
            <a:solidFill>
              <a:srgbClr val="D2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97698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par>
                                <p:cTn id="17" presetID="5"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par>
                                <p:cTn id="20" presetID="5"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par>
                                <p:cTn id="23" presetID="5"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par>
                                <p:cTn id="26" presetID="5"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5" presetClass="entr" presetSubtype="1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par>
                                <p:cTn id="32" presetID="5"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5" presetClass="entr" presetSubtype="1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s.sachmem.vn/public/images/TA9T2SHS/U7-L3-3-8c3bbe9655dea3b887227fb15d172a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3" y="981777"/>
            <a:ext cx="4195057" cy="24039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96253" y="2865326"/>
            <a:ext cx="12013130" cy="34470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5722"/>
                </a:solidFill>
                <a:effectLst/>
                <a:latin typeface="Times New Roman" panose="02020603050405020304" pitchFamily="18" charset="0"/>
                <a:cs typeface="Times New Roman" panose="02020603050405020304" pitchFamily="18" charset="0"/>
              </a:rPr>
              <a:t>Chicken Salad</a:t>
            </a:r>
            <a:endPar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Boil (1)</a:t>
            </a:r>
            <a:r>
              <a:rPr lang="en-US" altLang="en-US" sz="2800" dirty="0">
                <a:solidFill>
                  <a:srgbClr val="333333"/>
                </a:solidFill>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_________of lean chicken. While the chicken is cooking, wash two cucumbers, chop them in half and slice them. Then peel (2) _____</a:t>
            </a:r>
            <a:r>
              <a:rPr kumimoji="0" lang="en-US" altLang="en-US" sz="2800" b="0" i="0" u="none" strike="noStrike" cap="none" normalizeH="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onion and slice it. Mix the sliced cucumber and onion in a bowl. Add two (3)__________ of vinegar, a (4) _________ of salt and a (5) _________ of sugar into the bowl and mix well. Leave the mixture to marinate for 10 minutes. Now slice the cooked chicken and combine it with the mixture in the bowl. Before eating, add (6)_______  pepper.</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250257" y="19251"/>
            <a:ext cx="11781322" cy="962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 Read the instructions to make a chicken salad. Fill each blank with a word/phrase in the box.</a:t>
            </a:r>
          </a:p>
        </p:txBody>
      </p:sp>
      <p:sp>
        <p:nvSpPr>
          <p:cNvPr id="6" name="Rectangle 5"/>
          <p:cNvSpPr/>
          <p:nvPr/>
        </p:nvSpPr>
        <p:spPr>
          <a:xfrm>
            <a:off x="1453415" y="3207620"/>
            <a:ext cx="1645920" cy="517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200 grams</a:t>
            </a:r>
          </a:p>
        </p:txBody>
      </p:sp>
      <p:sp>
        <p:nvSpPr>
          <p:cNvPr id="7" name="Rectangle 6"/>
          <p:cNvSpPr/>
          <p:nvPr/>
        </p:nvSpPr>
        <p:spPr>
          <a:xfrm>
            <a:off x="8893743" y="3724977"/>
            <a:ext cx="712270" cy="356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a:t>
            </a:r>
          </a:p>
        </p:txBody>
      </p:sp>
      <p:sp>
        <p:nvSpPr>
          <p:cNvPr id="8" name="Rectangle 7"/>
          <p:cNvSpPr/>
          <p:nvPr/>
        </p:nvSpPr>
        <p:spPr>
          <a:xfrm>
            <a:off x="9803330" y="4177364"/>
            <a:ext cx="1881740" cy="385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tablespoons</a:t>
            </a:r>
          </a:p>
        </p:txBody>
      </p:sp>
      <p:sp>
        <p:nvSpPr>
          <p:cNvPr id="9" name="Rectangle 8"/>
          <p:cNvSpPr/>
          <p:nvPr/>
        </p:nvSpPr>
        <p:spPr>
          <a:xfrm>
            <a:off x="2193781" y="4562375"/>
            <a:ext cx="1685223" cy="423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teaspoons</a:t>
            </a:r>
          </a:p>
        </p:txBody>
      </p:sp>
      <p:sp>
        <p:nvSpPr>
          <p:cNvPr id="10" name="Rectangle 9"/>
          <p:cNvSpPr/>
          <p:nvPr/>
        </p:nvSpPr>
        <p:spPr>
          <a:xfrm>
            <a:off x="6381549" y="4562375"/>
            <a:ext cx="1645921" cy="44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teaspoon</a:t>
            </a:r>
          </a:p>
        </p:txBody>
      </p:sp>
      <p:sp>
        <p:nvSpPr>
          <p:cNvPr id="11" name="Rectangle 10"/>
          <p:cNvSpPr/>
          <p:nvPr/>
        </p:nvSpPr>
        <p:spPr>
          <a:xfrm>
            <a:off x="654519" y="5866599"/>
            <a:ext cx="1299410" cy="364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some</a:t>
            </a:r>
          </a:p>
        </p:txBody>
      </p:sp>
      <p:grpSp>
        <p:nvGrpSpPr>
          <p:cNvPr id="14" name="Google Shape;1554;p50"/>
          <p:cNvGrpSpPr/>
          <p:nvPr/>
        </p:nvGrpSpPr>
        <p:grpSpPr>
          <a:xfrm>
            <a:off x="8035781" y="1324095"/>
            <a:ext cx="3083623" cy="1989148"/>
            <a:chOff x="892713" y="1166049"/>
            <a:chExt cx="2312717" cy="1491861"/>
          </a:xfrm>
        </p:grpSpPr>
        <p:sp>
          <p:nvSpPr>
            <p:cNvPr id="15" name="Google Shape;1555;p50"/>
            <p:cNvSpPr/>
            <p:nvPr/>
          </p:nvSpPr>
          <p:spPr>
            <a:xfrm>
              <a:off x="1624203" y="1196720"/>
              <a:ext cx="306609" cy="494994"/>
            </a:xfrm>
            <a:custGeom>
              <a:avLst/>
              <a:gdLst/>
              <a:ahLst/>
              <a:cxnLst/>
              <a:rect l="l" t="t" r="r" b="b"/>
              <a:pathLst>
                <a:path w="10047" h="16220" extrusionOk="0">
                  <a:moveTo>
                    <a:pt x="643" y="0"/>
                  </a:moveTo>
                  <a:cubicBezTo>
                    <a:pt x="621" y="0"/>
                    <a:pt x="594" y="31"/>
                    <a:pt x="554" y="98"/>
                  </a:cubicBezTo>
                  <a:cubicBezTo>
                    <a:pt x="1" y="1043"/>
                    <a:pt x="667" y="1743"/>
                    <a:pt x="1123" y="2402"/>
                  </a:cubicBezTo>
                  <a:cubicBezTo>
                    <a:pt x="1717" y="3264"/>
                    <a:pt x="20" y="9843"/>
                    <a:pt x="2180" y="12587"/>
                  </a:cubicBezTo>
                  <a:cubicBezTo>
                    <a:pt x="4345" y="15335"/>
                    <a:pt x="10047" y="16220"/>
                    <a:pt x="10047" y="16220"/>
                  </a:cubicBezTo>
                  <a:lnTo>
                    <a:pt x="10047" y="11455"/>
                  </a:lnTo>
                  <a:cubicBezTo>
                    <a:pt x="10047" y="11455"/>
                    <a:pt x="7326" y="10694"/>
                    <a:pt x="5470" y="9787"/>
                  </a:cubicBezTo>
                  <a:cubicBezTo>
                    <a:pt x="3614" y="8876"/>
                    <a:pt x="3023" y="3125"/>
                    <a:pt x="1638" y="1751"/>
                  </a:cubicBezTo>
                  <a:cubicBezTo>
                    <a:pt x="730" y="856"/>
                    <a:pt x="758" y="0"/>
                    <a:pt x="643"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556;p50"/>
            <p:cNvSpPr/>
            <p:nvPr/>
          </p:nvSpPr>
          <p:spPr>
            <a:xfrm>
              <a:off x="1974246" y="1387335"/>
              <a:ext cx="209869" cy="220306"/>
            </a:xfrm>
            <a:custGeom>
              <a:avLst/>
              <a:gdLst/>
              <a:ahLst/>
              <a:cxnLst/>
              <a:rect l="l" t="t" r="r" b="b"/>
              <a:pathLst>
                <a:path w="6877" h="7219" extrusionOk="0">
                  <a:moveTo>
                    <a:pt x="1860" y="0"/>
                  </a:moveTo>
                  <a:cubicBezTo>
                    <a:pt x="910" y="0"/>
                    <a:pt x="0" y="4183"/>
                    <a:pt x="1336" y="5442"/>
                  </a:cubicBezTo>
                  <a:cubicBezTo>
                    <a:pt x="2427" y="6467"/>
                    <a:pt x="3448" y="7218"/>
                    <a:pt x="3951" y="7218"/>
                  </a:cubicBezTo>
                  <a:cubicBezTo>
                    <a:pt x="4131" y="7218"/>
                    <a:pt x="4245" y="7122"/>
                    <a:pt x="4272" y="6906"/>
                  </a:cubicBezTo>
                  <a:cubicBezTo>
                    <a:pt x="4370" y="6100"/>
                    <a:pt x="6877" y="5732"/>
                    <a:pt x="6308" y="3876"/>
                  </a:cubicBezTo>
                  <a:cubicBezTo>
                    <a:pt x="6308" y="3876"/>
                    <a:pt x="5909" y="2694"/>
                    <a:pt x="4994" y="2332"/>
                  </a:cubicBezTo>
                  <a:cubicBezTo>
                    <a:pt x="4827" y="2266"/>
                    <a:pt x="4680" y="2240"/>
                    <a:pt x="4550" y="2240"/>
                  </a:cubicBezTo>
                  <a:cubicBezTo>
                    <a:pt x="4351" y="2240"/>
                    <a:pt x="4191" y="2300"/>
                    <a:pt x="4054" y="2359"/>
                  </a:cubicBezTo>
                  <a:cubicBezTo>
                    <a:pt x="3919" y="2416"/>
                    <a:pt x="3808" y="2474"/>
                    <a:pt x="3706" y="2474"/>
                  </a:cubicBezTo>
                  <a:cubicBezTo>
                    <a:pt x="3614" y="2474"/>
                    <a:pt x="3529" y="2427"/>
                    <a:pt x="3440" y="2292"/>
                  </a:cubicBezTo>
                  <a:cubicBezTo>
                    <a:pt x="3086" y="1757"/>
                    <a:pt x="2920" y="263"/>
                    <a:pt x="1942" y="11"/>
                  </a:cubicBezTo>
                  <a:cubicBezTo>
                    <a:pt x="1915" y="4"/>
                    <a:pt x="1887" y="0"/>
                    <a:pt x="1860" y="0"/>
                  </a:cubicBezTo>
                  <a:close/>
                </a:path>
              </a:pathLst>
            </a:custGeom>
            <a:solidFill>
              <a:srgbClr val="F1DE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557;p50"/>
            <p:cNvSpPr/>
            <p:nvPr/>
          </p:nvSpPr>
          <p:spPr>
            <a:xfrm>
              <a:off x="1857148" y="1481697"/>
              <a:ext cx="303374" cy="219268"/>
            </a:xfrm>
            <a:custGeom>
              <a:avLst/>
              <a:gdLst/>
              <a:ahLst/>
              <a:cxnLst/>
              <a:rect l="l" t="t" r="r" b="b"/>
              <a:pathLst>
                <a:path w="9941" h="7185" extrusionOk="0">
                  <a:moveTo>
                    <a:pt x="5339" y="1"/>
                  </a:moveTo>
                  <a:lnTo>
                    <a:pt x="4044" y="1255"/>
                  </a:lnTo>
                  <a:cubicBezTo>
                    <a:pt x="4044" y="1255"/>
                    <a:pt x="4288" y="2357"/>
                    <a:pt x="2723" y="2940"/>
                  </a:cubicBezTo>
                  <a:cubicBezTo>
                    <a:pt x="1156" y="3520"/>
                    <a:pt x="566" y="5756"/>
                    <a:pt x="566" y="5756"/>
                  </a:cubicBezTo>
                  <a:cubicBezTo>
                    <a:pt x="0" y="6972"/>
                    <a:pt x="1859" y="7185"/>
                    <a:pt x="3638" y="7185"/>
                  </a:cubicBezTo>
                  <a:cubicBezTo>
                    <a:pt x="4216" y="7185"/>
                    <a:pt x="4785" y="7162"/>
                    <a:pt x="5259" y="7145"/>
                  </a:cubicBezTo>
                  <a:cubicBezTo>
                    <a:pt x="7170" y="7071"/>
                    <a:pt x="9940" y="3812"/>
                    <a:pt x="8188" y="3812"/>
                  </a:cubicBezTo>
                  <a:cubicBezTo>
                    <a:pt x="8163" y="3812"/>
                    <a:pt x="8136" y="3813"/>
                    <a:pt x="8109" y="3814"/>
                  </a:cubicBezTo>
                  <a:cubicBezTo>
                    <a:pt x="8077" y="3816"/>
                    <a:pt x="8047" y="3816"/>
                    <a:pt x="8016" y="3816"/>
                  </a:cubicBezTo>
                  <a:cubicBezTo>
                    <a:pt x="5891" y="3816"/>
                    <a:pt x="5339" y="1"/>
                    <a:pt x="5339"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558;p50"/>
            <p:cNvSpPr/>
            <p:nvPr/>
          </p:nvSpPr>
          <p:spPr>
            <a:xfrm>
              <a:off x="1881440" y="1414893"/>
              <a:ext cx="154693" cy="197723"/>
            </a:xfrm>
            <a:custGeom>
              <a:avLst/>
              <a:gdLst/>
              <a:ahLst/>
              <a:cxnLst/>
              <a:rect l="l" t="t" r="r" b="b"/>
              <a:pathLst>
                <a:path w="5069" h="6479" extrusionOk="0">
                  <a:moveTo>
                    <a:pt x="3993" y="0"/>
                  </a:moveTo>
                  <a:cubicBezTo>
                    <a:pt x="3887" y="0"/>
                    <a:pt x="3795" y="25"/>
                    <a:pt x="3737" y="74"/>
                  </a:cubicBezTo>
                  <a:cubicBezTo>
                    <a:pt x="3460" y="305"/>
                    <a:pt x="3980" y="4669"/>
                    <a:pt x="724" y="4669"/>
                  </a:cubicBezTo>
                  <a:cubicBezTo>
                    <a:pt x="526" y="4669"/>
                    <a:pt x="313" y="4653"/>
                    <a:pt x="86" y="4618"/>
                  </a:cubicBezTo>
                  <a:cubicBezTo>
                    <a:pt x="85" y="4618"/>
                    <a:pt x="84" y="4618"/>
                    <a:pt x="83" y="4618"/>
                  </a:cubicBezTo>
                  <a:cubicBezTo>
                    <a:pt x="1" y="4618"/>
                    <a:pt x="63" y="5083"/>
                    <a:pt x="315" y="5548"/>
                  </a:cubicBezTo>
                  <a:cubicBezTo>
                    <a:pt x="570" y="6013"/>
                    <a:pt x="1021" y="6479"/>
                    <a:pt x="1721" y="6479"/>
                  </a:cubicBezTo>
                  <a:cubicBezTo>
                    <a:pt x="2499" y="6479"/>
                    <a:pt x="3584" y="5905"/>
                    <a:pt x="5051" y="4121"/>
                  </a:cubicBezTo>
                  <a:cubicBezTo>
                    <a:pt x="5051" y="4121"/>
                    <a:pt x="4185" y="2039"/>
                    <a:pt x="4674" y="1125"/>
                  </a:cubicBezTo>
                  <a:cubicBezTo>
                    <a:pt x="5069" y="392"/>
                    <a:pt x="4417" y="0"/>
                    <a:pt x="3993"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559;p50"/>
            <p:cNvSpPr/>
            <p:nvPr/>
          </p:nvSpPr>
          <p:spPr>
            <a:xfrm>
              <a:off x="1952945" y="1389594"/>
              <a:ext cx="110229" cy="87066"/>
            </a:xfrm>
            <a:custGeom>
              <a:avLst/>
              <a:gdLst/>
              <a:ahLst/>
              <a:cxnLst/>
              <a:rect l="l" t="t" r="r" b="b"/>
              <a:pathLst>
                <a:path w="3612" h="2853" extrusionOk="0">
                  <a:moveTo>
                    <a:pt x="2026" y="1"/>
                  </a:moveTo>
                  <a:cubicBezTo>
                    <a:pt x="1566" y="1"/>
                    <a:pt x="974" y="263"/>
                    <a:pt x="758" y="870"/>
                  </a:cubicBezTo>
                  <a:cubicBezTo>
                    <a:pt x="758" y="870"/>
                    <a:pt x="1" y="2852"/>
                    <a:pt x="954" y="2852"/>
                  </a:cubicBezTo>
                  <a:cubicBezTo>
                    <a:pt x="972" y="2852"/>
                    <a:pt x="991" y="2851"/>
                    <a:pt x="1010" y="2850"/>
                  </a:cubicBezTo>
                  <a:cubicBezTo>
                    <a:pt x="3611" y="2650"/>
                    <a:pt x="2783" y="192"/>
                    <a:pt x="2327" y="45"/>
                  </a:cubicBezTo>
                  <a:cubicBezTo>
                    <a:pt x="2239" y="16"/>
                    <a:pt x="2136" y="1"/>
                    <a:pt x="2026"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560;p50"/>
            <p:cNvSpPr/>
            <p:nvPr/>
          </p:nvSpPr>
          <p:spPr>
            <a:xfrm>
              <a:off x="1950137" y="1375433"/>
              <a:ext cx="116150" cy="107727"/>
            </a:xfrm>
            <a:custGeom>
              <a:avLst/>
              <a:gdLst/>
              <a:ahLst/>
              <a:cxnLst/>
              <a:rect l="l" t="t" r="r" b="b"/>
              <a:pathLst>
                <a:path w="3806" h="3530" extrusionOk="0">
                  <a:moveTo>
                    <a:pt x="1799" y="1"/>
                  </a:moveTo>
                  <a:cubicBezTo>
                    <a:pt x="1641" y="1"/>
                    <a:pt x="1499" y="29"/>
                    <a:pt x="1389" y="88"/>
                  </a:cubicBezTo>
                  <a:cubicBezTo>
                    <a:pt x="834" y="387"/>
                    <a:pt x="0" y="1590"/>
                    <a:pt x="359" y="1590"/>
                  </a:cubicBezTo>
                  <a:cubicBezTo>
                    <a:pt x="361" y="1590"/>
                    <a:pt x="362" y="1589"/>
                    <a:pt x="364" y="1589"/>
                  </a:cubicBezTo>
                  <a:cubicBezTo>
                    <a:pt x="706" y="1583"/>
                    <a:pt x="1442" y="1269"/>
                    <a:pt x="1682" y="704"/>
                  </a:cubicBezTo>
                  <a:lnTo>
                    <a:pt x="1682" y="704"/>
                  </a:lnTo>
                  <a:cubicBezTo>
                    <a:pt x="1597" y="1034"/>
                    <a:pt x="1507" y="1748"/>
                    <a:pt x="2126" y="2207"/>
                  </a:cubicBezTo>
                  <a:cubicBezTo>
                    <a:pt x="2188" y="2253"/>
                    <a:pt x="2243" y="2271"/>
                    <a:pt x="2291" y="2271"/>
                  </a:cubicBezTo>
                  <a:cubicBezTo>
                    <a:pt x="2466" y="2271"/>
                    <a:pt x="2555" y="2034"/>
                    <a:pt x="2636" y="2034"/>
                  </a:cubicBezTo>
                  <a:cubicBezTo>
                    <a:pt x="2663" y="2034"/>
                    <a:pt x="2689" y="2060"/>
                    <a:pt x="2717" y="2128"/>
                  </a:cubicBezTo>
                  <a:cubicBezTo>
                    <a:pt x="2939" y="2670"/>
                    <a:pt x="2491" y="2448"/>
                    <a:pt x="2348" y="2767"/>
                  </a:cubicBezTo>
                  <a:cubicBezTo>
                    <a:pt x="2149" y="3213"/>
                    <a:pt x="2392" y="3530"/>
                    <a:pt x="2744" y="3530"/>
                  </a:cubicBezTo>
                  <a:cubicBezTo>
                    <a:pt x="3032" y="3530"/>
                    <a:pt x="3393" y="3319"/>
                    <a:pt x="3647" y="2795"/>
                  </a:cubicBezTo>
                  <a:cubicBezTo>
                    <a:pt x="3764" y="2553"/>
                    <a:pt x="3805" y="2169"/>
                    <a:pt x="3545" y="1221"/>
                  </a:cubicBezTo>
                  <a:cubicBezTo>
                    <a:pt x="3337" y="461"/>
                    <a:pt x="2435" y="1"/>
                    <a:pt x="1799" y="1"/>
                  </a:cubicBezTo>
                  <a:close/>
                </a:path>
              </a:pathLst>
            </a:custGeom>
            <a:solidFill>
              <a:srgbClr val="F1DE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561;p50"/>
            <p:cNvSpPr/>
            <p:nvPr/>
          </p:nvSpPr>
          <p:spPr>
            <a:xfrm>
              <a:off x="1811462" y="1607065"/>
              <a:ext cx="272155" cy="258239"/>
            </a:xfrm>
            <a:custGeom>
              <a:avLst/>
              <a:gdLst/>
              <a:ahLst/>
              <a:cxnLst/>
              <a:rect l="l" t="t" r="r" b="b"/>
              <a:pathLst>
                <a:path w="8918" h="8462" extrusionOk="0">
                  <a:moveTo>
                    <a:pt x="4423" y="0"/>
                  </a:moveTo>
                  <a:cubicBezTo>
                    <a:pt x="3019" y="0"/>
                    <a:pt x="1575" y="542"/>
                    <a:pt x="858" y="1926"/>
                  </a:cubicBezTo>
                  <a:cubicBezTo>
                    <a:pt x="0" y="3587"/>
                    <a:pt x="2165" y="4400"/>
                    <a:pt x="2165" y="4400"/>
                  </a:cubicBezTo>
                  <a:cubicBezTo>
                    <a:pt x="1959" y="5637"/>
                    <a:pt x="1575" y="8462"/>
                    <a:pt x="2601" y="8462"/>
                  </a:cubicBezTo>
                  <a:cubicBezTo>
                    <a:pt x="2609" y="8462"/>
                    <a:pt x="2616" y="8462"/>
                    <a:pt x="2624" y="8461"/>
                  </a:cubicBezTo>
                  <a:cubicBezTo>
                    <a:pt x="4743" y="8371"/>
                    <a:pt x="6678" y="8434"/>
                    <a:pt x="6463" y="7336"/>
                  </a:cubicBezTo>
                  <a:cubicBezTo>
                    <a:pt x="5785" y="3809"/>
                    <a:pt x="8917" y="5156"/>
                    <a:pt x="7969" y="1772"/>
                  </a:cubicBezTo>
                  <a:cubicBezTo>
                    <a:pt x="7683" y="755"/>
                    <a:pt x="6081" y="0"/>
                    <a:pt x="4423" y="0"/>
                  </a:cubicBezTo>
                  <a:close/>
                </a:path>
              </a:pathLst>
            </a:custGeom>
            <a:solidFill>
              <a:srgbClr val="E33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562;p50"/>
            <p:cNvSpPr/>
            <p:nvPr/>
          </p:nvSpPr>
          <p:spPr>
            <a:xfrm>
              <a:off x="1978580" y="1468513"/>
              <a:ext cx="38299" cy="40802"/>
            </a:xfrm>
            <a:custGeom>
              <a:avLst/>
              <a:gdLst/>
              <a:ahLst/>
              <a:cxnLst/>
              <a:rect l="l" t="t" r="r" b="b"/>
              <a:pathLst>
                <a:path w="1255" h="1337" extrusionOk="0">
                  <a:moveTo>
                    <a:pt x="1194" y="0"/>
                  </a:moveTo>
                  <a:lnTo>
                    <a:pt x="1194" y="0"/>
                  </a:lnTo>
                  <a:cubicBezTo>
                    <a:pt x="1126" y="38"/>
                    <a:pt x="1051" y="68"/>
                    <a:pt x="972" y="98"/>
                  </a:cubicBezTo>
                  <a:cubicBezTo>
                    <a:pt x="822" y="192"/>
                    <a:pt x="596" y="290"/>
                    <a:pt x="313" y="290"/>
                  </a:cubicBezTo>
                  <a:lnTo>
                    <a:pt x="294" y="290"/>
                  </a:lnTo>
                  <a:cubicBezTo>
                    <a:pt x="294" y="290"/>
                    <a:pt x="245" y="1001"/>
                    <a:pt x="12" y="1310"/>
                  </a:cubicBezTo>
                  <a:cubicBezTo>
                    <a:pt x="0" y="1329"/>
                    <a:pt x="23" y="1336"/>
                    <a:pt x="73" y="1336"/>
                  </a:cubicBezTo>
                  <a:cubicBezTo>
                    <a:pt x="328" y="1336"/>
                    <a:pt x="1254" y="1062"/>
                    <a:pt x="1194"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563;p50"/>
            <p:cNvSpPr/>
            <p:nvPr/>
          </p:nvSpPr>
          <p:spPr>
            <a:xfrm>
              <a:off x="2008213" y="1466316"/>
              <a:ext cx="6805" cy="5188"/>
            </a:xfrm>
            <a:custGeom>
              <a:avLst/>
              <a:gdLst/>
              <a:ahLst/>
              <a:cxnLst/>
              <a:rect l="l" t="t" r="r" b="b"/>
              <a:pathLst>
                <a:path w="223" h="170" extrusionOk="0">
                  <a:moveTo>
                    <a:pt x="216" y="1"/>
                  </a:moveTo>
                  <a:cubicBezTo>
                    <a:pt x="216" y="1"/>
                    <a:pt x="141" y="83"/>
                    <a:pt x="1" y="170"/>
                  </a:cubicBezTo>
                  <a:cubicBezTo>
                    <a:pt x="80" y="140"/>
                    <a:pt x="155" y="110"/>
                    <a:pt x="223" y="72"/>
                  </a:cubicBezTo>
                  <a:cubicBezTo>
                    <a:pt x="219" y="50"/>
                    <a:pt x="219" y="27"/>
                    <a:pt x="216"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564;p50"/>
            <p:cNvSpPr/>
            <p:nvPr/>
          </p:nvSpPr>
          <p:spPr>
            <a:xfrm>
              <a:off x="1634213" y="1305303"/>
              <a:ext cx="312347" cy="384826"/>
            </a:xfrm>
            <a:custGeom>
              <a:avLst/>
              <a:gdLst/>
              <a:ahLst/>
              <a:cxnLst/>
              <a:rect l="l" t="t" r="r" b="b"/>
              <a:pathLst>
                <a:path w="10235" h="12610" extrusionOk="0">
                  <a:moveTo>
                    <a:pt x="2075" y="0"/>
                  </a:moveTo>
                  <a:cubicBezTo>
                    <a:pt x="1657" y="0"/>
                    <a:pt x="1189" y="96"/>
                    <a:pt x="900" y="522"/>
                  </a:cubicBezTo>
                  <a:cubicBezTo>
                    <a:pt x="527" y="1076"/>
                    <a:pt x="1" y="4934"/>
                    <a:pt x="1709" y="9372"/>
                  </a:cubicBezTo>
                  <a:cubicBezTo>
                    <a:pt x="2362" y="11073"/>
                    <a:pt x="6649" y="12610"/>
                    <a:pt x="7386" y="12610"/>
                  </a:cubicBezTo>
                  <a:cubicBezTo>
                    <a:pt x="7438" y="12610"/>
                    <a:pt x="7473" y="12602"/>
                    <a:pt x="7487" y="12586"/>
                  </a:cubicBezTo>
                  <a:cubicBezTo>
                    <a:pt x="7702" y="12349"/>
                    <a:pt x="10235" y="7855"/>
                    <a:pt x="10235" y="7855"/>
                  </a:cubicBezTo>
                  <a:cubicBezTo>
                    <a:pt x="10235" y="7855"/>
                    <a:pt x="5680" y="6368"/>
                    <a:pt x="4830" y="5612"/>
                  </a:cubicBezTo>
                  <a:cubicBezTo>
                    <a:pt x="3983" y="4855"/>
                    <a:pt x="2895" y="67"/>
                    <a:pt x="2417" y="18"/>
                  </a:cubicBezTo>
                  <a:cubicBezTo>
                    <a:pt x="2310" y="8"/>
                    <a:pt x="2195" y="0"/>
                    <a:pt x="207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565;p50"/>
            <p:cNvSpPr/>
            <p:nvPr/>
          </p:nvSpPr>
          <p:spPr>
            <a:xfrm>
              <a:off x="1839631" y="1545022"/>
              <a:ext cx="284057" cy="391021"/>
            </a:xfrm>
            <a:custGeom>
              <a:avLst/>
              <a:gdLst/>
              <a:ahLst/>
              <a:cxnLst/>
              <a:rect l="l" t="t" r="r" b="b"/>
              <a:pathLst>
                <a:path w="9308" h="12813" extrusionOk="0">
                  <a:moveTo>
                    <a:pt x="3504" y="0"/>
                  </a:moveTo>
                  <a:lnTo>
                    <a:pt x="3504" y="0"/>
                  </a:lnTo>
                  <a:cubicBezTo>
                    <a:pt x="1723" y="1013"/>
                    <a:pt x="1975" y="2239"/>
                    <a:pt x="1516" y="5924"/>
                  </a:cubicBezTo>
                  <a:cubicBezTo>
                    <a:pt x="1069" y="9479"/>
                    <a:pt x="1" y="12489"/>
                    <a:pt x="670" y="12489"/>
                  </a:cubicBezTo>
                  <a:cubicBezTo>
                    <a:pt x="694" y="12489"/>
                    <a:pt x="720" y="12485"/>
                    <a:pt x="748" y="12477"/>
                  </a:cubicBezTo>
                  <a:cubicBezTo>
                    <a:pt x="1664" y="12224"/>
                    <a:pt x="2637" y="12131"/>
                    <a:pt x="3571" y="12131"/>
                  </a:cubicBezTo>
                  <a:cubicBezTo>
                    <a:pt x="6105" y="12131"/>
                    <a:pt x="8348" y="12812"/>
                    <a:pt x="8348" y="12812"/>
                  </a:cubicBezTo>
                  <a:cubicBezTo>
                    <a:pt x="8160" y="10991"/>
                    <a:pt x="7046" y="10054"/>
                    <a:pt x="7226" y="9241"/>
                  </a:cubicBezTo>
                  <a:cubicBezTo>
                    <a:pt x="7404" y="8428"/>
                    <a:pt x="9308" y="2266"/>
                    <a:pt x="8683" y="1739"/>
                  </a:cubicBezTo>
                  <a:cubicBezTo>
                    <a:pt x="8054" y="1212"/>
                    <a:pt x="6628" y="211"/>
                    <a:pt x="6628" y="211"/>
                  </a:cubicBezTo>
                  <a:cubicBezTo>
                    <a:pt x="6628" y="211"/>
                    <a:pt x="5505" y="1336"/>
                    <a:pt x="4669" y="1336"/>
                  </a:cubicBezTo>
                  <a:cubicBezTo>
                    <a:pt x="4490" y="1336"/>
                    <a:pt x="4324" y="1285"/>
                    <a:pt x="4185" y="1159"/>
                  </a:cubicBezTo>
                  <a:cubicBezTo>
                    <a:pt x="3398" y="445"/>
                    <a:pt x="3504" y="0"/>
                    <a:pt x="350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566;p50"/>
            <p:cNvSpPr/>
            <p:nvPr/>
          </p:nvSpPr>
          <p:spPr>
            <a:xfrm>
              <a:off x="1674527" y="1585214"/>
              <a:ext cx="540831" cy="315276"/>
            </a:xfrm>
            <a:custGeom>
              <a:avLst/>
              <a:gdLst/>
              <a:ahLst/>
              <a:cxnLst/>
              <a:rect l="l" t="t" r="r" b="b"/>
              <a:pathLst>
                <a:path w="17722" h="10331" extrusionOk="0">
                  <a:moveTo>
                    <a:pt x="12636" y="0"/>
                  </a:moveTo>
                  <a:cubicBezTo>
                    <a:pt x="12636" y="0"/>
                    <a:pt x="13024" y="3297"/>
                    <a:pt x="8898" y="5146"/>
                  </a:cubicBezTo>
                  <a:cubicBezTo>
                    <a:pt x="4774" y="6994"/>
                    <a:pt x="0" y="7615"/>
                    <a:pt x="452" y="9576"/>
                  </a:cubicBezTo>
                  <a:cubicBezTo>
                    <a:pt x="580" y="10130"/>
                    <a:pt x="629" y="10331"/>
                    <a:pt x="662" y="10331"/>
                  </a:cubicBezTo>
                  <a:cubicBezTo>
                    <a:pt x="743" y="10331"/>
                    <a:pt x="728" y="9108"/>
                    <a:pt x="1567" y="8936"/>
                  </a:cubicBezTo>
                  <a:cubicBezTo>
                    <a:pt x="1655" y="8918"/>
                    <a:pt x="1779" y="8910"/>
                    <a:pt x="1934" y="8910"/>
                  </a:cubicBezTo>
                  <a:cubicBezTo>
                    <a:pt x="3040" y="8910"/>
                    <a:pt x="5734" y="9311"/>
                    <a:pt x="8334" y="9311"/>
                  </a:cubicBezTo>
                  <a:cubicBezTo>
                    <a:pt x="10265" y="9311"/>
                    <a:pt x="12144" y="9090"/>
                    <a:pt x="13280" y="8319"/>
                  </a:cubicBezTo>
                  <a:cubicBezTo>
                    <a:pt x="16160" y="6362"/>
                    <a:pt x="17721" y="1186"/>
                    <a:pt x="12636"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567;p50"/>
            <p:cNvSpPr/>
            <p:nvPr/>
          </p:nvSpPr>
          <p:spPr>
            <a:xfrm>
              <a:off x="1725981" y="1571206"/>
              <a:ext cx="441466" cy="306243"/>
            </a:xfrm>
            <a:custGeom>
              <a:avLst/>
              <a:gdLst/>
              <a:ahLst/>
              <a:cxnLst/>
              <a:rect l="l" t="t" r="r" b="b"/>
              <a:pathLst>
                <a:path w="14466" h="10035" extrusionOk="0">
                  <a:moveTo>
                    <a:pt x="11082" y="0"/>
                  </a:moveTo>
                  <a:cubicBezTo>
                    <a:pt x="11082" y="0"/>
                    <a:pt x="6667" y="5906"/>
                    <a:pt x="5473" y="6079"/>
                  </a:cubicBezTo>
                  <a:cubicBezTo>
                    <a:pt x="4276" y="6252"/>
                    <a:pt x="223" y="7830"/>
                    <a:pt x="197" y="8289"/>
                  </a:cubicBezTo>
                  <a:cubicBezTo>
                    <a:pt x="197" y="8289"/>
                    <a:pt x="1" y="8989"/>
                    <a:pt x="554" y="9636"/>
                  </a:cubicBezTo>
                  <a:cubicBezTo>
                    <a:pt x="799" y="9923"/>
                    <a:pt x="1891" y="10035"/>
                    <a:pt x="3306" y="10035"/>
                  </a:cubicBezTo>
                  <a:cubicBezTo>
                    <a:pt x="5067" y="10035"/>
                    <a:pt x="7328" y="9862"/>
                    <a:pt x="9083" y="9636"/>
                  </a:cubicBezTo>
                  <a:cubicBezTo>
                    <a:pt x="13438" y="9072"/>
                    <a:pt x="14465" y="5281"/>
                    <a:pt x="14267" y="3004"/>
                  </a:cubicBezTo>
                  <a:cubicBezTo>
                    <a:pt x="14071" y="730"/>
                    <a:pt x="11082" y="0"/>
                    <a:pt x="1108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568;p50"/>
            <p:cNvSpPr/>
            <p:nvPr/>
          </p:nvSpPr>
          <p:spPr>
            <a:xfrm>
              <a:off x="1848206" y="1936019"/>
              <a:ext cx="253753" cy="721891"/>
            </a:xfrm>
            <a:custGeom>
              <a:avLst/>
              <a:gdLst/>
              <a:ahLst/>
              <a:cxnLst/>
              <a:rect l="l" t="t" r="r" b="b"/>
              <a:pathLst>
                <a:path w="8315" h="23655" extrusionOk="0">
                  <a:moveTo>
                    <a:pt x="2127" y="0"/>
                  </a:moveTo>
                  <a:lnTo>
                    <a:pt x="2127" y="0"/>
                  </a:lnTo>
                  <a:cubicBezTo>
                    <a:pt x="0" y="4345"/>
                    <a:pt x="3659" y="10160"/>
                    <a:pt x="3746" y="11414"/>
                  </a:cubicBezTo>
                  <a:cubicBezTo>
                    <a:pt x="3832" y="12667"/>
                    <a:pt x="415" y="21313"/>
                    <a:pt x="381" y="22483"/>
                  </a:cubicBezTo>
                  <a:cubicBezTo>
                    <a:pt x="351" y="23654"/>
                    <a:pt x="1404" y="23361"/>
                    <a:pt x="1793" y="23443"/>
                  </a:cubicBezTo>
                  <a:cubicBezTo>
                    <a:pt x="1815" y="23448"/>
                    <a:pt x="1835" y="23450"/>
                    <a:pt x="1851" y="23450"/>
                  </a:cubicBezTo>
                  <a:cubicBezTo>
                    <a:pt x="2107" y="23450"/>
                    <a:pt x="1562" y="22825"/>
                    <a:pt x="1314" y="22277"/>
                  </a:cubicBezTo>
                  <a:cubicBezTo>
                    <a:pt x="1055" y="21689"/>
                    <a:pt x="7736" y="14590"/>
                    <a:pt x="8026" y="10092"/>
                  </a:cubicBezTo>
                  <a:cubicBezTo>
                    <a:pt x="8315" y="5594"/>
                    <a:pt x="2127" y="1"/>
                    <a:pt x="2127"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569;p50"/>
            <p:cNvSpPr/>
            <p:nvPr/>
          </p:nvSpPr>
          <p:spPr>
            <a:xfrm>
              <a:off x="1822113" y="1918898"/>
              <a:ext cx="523039" cy="574400"/>
            </a:xfrm>
            <a:custGeom>
              <a:avLst/>
              <a:gdLst/>
              <a:ahLst/>
              <a:cxnLst/>
              <a:rect l="l" t="t" r="r" b="b"/>
              <a:pathLst>
                <a:path w="17139" h="18822" extrusionOk="0">
                  <a:moveTo>
                    <a:pt x="3272" y="0"/>
                  </a:moveTo>
                  <a:cubicBezTo>
                    <a:pt x="1" y="8455"/>
                    <a:pt x="10634" y="6919"/>
                    <a:pt x="11256" y="7856"/>
                  </a:cubicBezTo>
                  <a:cubicBezTo>
                    <a:pt x="11876" y="8797"/>
                    <a:pt x="11715" y="17315"/>
                    <a:pt x="12166" y="18257"/>
                  </a:cubicBezTo>
                  <a:cubicBezTo>
                    <a:pt x="12373" y="18689"/>
                    <a:pt x="12680" y="18821"/>
                    <a:pt x="12998" y="18821"/>
                  </a:cubicBezTo>
                  <a:cubicBezTo>
                    <a:pt x="13374" y="18821"/>
                    <a:pt x="13765" y="18636"/>
                    <a:pt x="14022" y="18547"/>
                  </a:cubicBezTo>
                  <a:cubicBezTo>
                    <a:pt x="14500" y="18380"/>
                    <a:pt x="13537" y="18211"/>
                    <a:pt x="12995" y="17906"/>
                  </a:cubicBezTo>
                  <a:cubicBezTo>
                    <a:pt x="12453" y="17602"/>
                    <a:pt x="17139" y="7973"/>
                    <a:pt x="15599" y="4243"/>
                  </a:cubicBezTo>
                  <a:cubicBezTo>
                    <a:pt x="14060" y="513"/>
                    <a:pt x="3272" y="0"/>
                    <a:pt x="3272"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570;p50"/>
            <p:cNvSpPr/>
            <p:nvPr/>
          </p:nvSpPr>
          <p:spPr>
            <a:xfrm>
              <a:off x="1841767" y="2597771"/>
              <a:ext cx="128692" cy="54474"/>
            </a:xfrm>
            <a:custGeom>
              <a:avLst/>
              <a:gdLst/>
              <a:ahLst/>
              <a:cxnLst/>
              <a:rect l="l" t="t" r="r" b="b"/>
              <a:pathLst>
                <a:path w="4217" h="1785" extrusionOk="0">
                  <a:moveTo>
                    <a:pt x="720" y="1"/>
                  </a:moveTo>
                  <a:cubicBezTo>
                    <a:pt x="720" y="1"/>
                    <a:pt x="1" y="1503"/>
                    <a:pt x="166" y="1654"/>
                  </a:cubicBezTo>
                  <a:cubicBezTo>
                    <a:pt x="261" y="1740"/>
                    <a:pt x="1313" y="1785"/>
                    <a:pt x="2271" y="1785"/>
                  </a:cubicBezTo>
                  <a:cubicBezTo>
                    <a:pt x="2990" y="1785"/>
                    <a:pt x="3656" y="1759"/>
                    <a:pt x="3825" y="1706"/>
                  </a:cubicBezTo>
                  <a:cubicBezTo>
                    <a:pt x="4217" y="1582"/>
                    <a:pt x="1921" y="1183"/>
                    <a:pt x="1924" y="294"/>
                  </a:cubicBezTo>
                  <a:cubicBezTo>
                    <a:pt x="1924" y="148"/>
                    <a:pt x="720" y="1"/>
                    <a:pt x="72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571;p50"/>
            <p:cNvSpPr/>
            <p:nvPr/>
          </p:nvSpPr>
          <p:spPr>
            <a:xfrm>
              <a:off x="1888856" y="2614495"/>
              <a:ext cx="20599" cy="10559"/>
            </a:xfrm>
            <a:custGeom>
              <a:avLst/>
              <a:gdLst/>
              <a:ahLst/>
              <a:cxnLst/>
              <a:rect l="l" t="t" r="r" b="b"/>
              <a:pathLst>
                <a:path w="675" h="346" extrusionOk="0">
                  <a:moveTo>
                    <a:pt x="567" y="1"/>
                  </a:moveTo>
                  <a:cubicBezTo>
                    <a:pt x="556" y="1"/>
                    <a:pt x="546" y="3"/>
                    <a:pt x="536" y="7"/>
                  </a:cubicBezTo>
                  <a:lnTo>
                    <a:pt x="77" y="161"/>
                  </a:lnTo>
                  <a:cubicBezTo>
                    <a:pt x="27" y="176"/>
                    <a:pt x="1" y="232"/>
                    <a:pt x="16" y="281"/>
                  </a:cubicBezTo>
                  <a:cubicBezTo>
                    <a:pt x="32" y="319"/>
                    <a:pt x="69" y="345"/>
                    <a:pt x="107" y="345"/>
                  </a:cubicBezTo>
                  <a:cubicBezTo>
                    <a:pt x="117" y="345"/>
                    <a:pt x="126" y="345"/>
                    <a:pt x="136" y="342"/>
                  </a:cubicBezTo>
                  <a:lnTo>
                    <a:pt x="596" y="187"/>
                  </a:lnTo>
                  <a:cubicBezTo>
                    <a:pt x="649" y="168"/>
                    <a:pt x="675" y="116"/>
                    <a:pt x="656" y="67"/>
                  </a:cubicBezTo>
                  <a:cubicBezTo>
                    <a:pt x="644" y="28"/>
                    <a:pt x="606" y="1"/>
                    <a:pt x="567"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572;p50"/>
            <p:cNvSpPr/>
            <p:nvPr/>
          </p:nvSpPr>
          <p:spPr>
            <a:xfrm>
              <a:off x="1894838" y="2620904"/>
              <a:ext cx="20508" cy="17029"/>
            </a:xfrm>
            <a:custGeom>
              <a:avLst/>
              <a:gdLst/>
              <a:ahLst/>
              <a:cxnLst/>
              <a:rect l="l" t="t" r="r" b="b"/>
              <a:pathLst>
                <a:path w="672" h="558" extrusionOk="0">
                  <a:moveTo>
                    <a:pt x="564" y="1"/>
                  </a:moveTo>
                  <a:cubicBezTo>
                    <a:pt x="544" y="1"/>
                    <a:pt x="523" y="8"/>
                    <a:pt x="505" y="22"/>
                  </a:cubicBezTo>
                  <a:lnTo>
                    <a:pt x="50" y="387"/>
                  </a:lnTo>
                  <a:cubicBezTo>
                    <a:pt x="8" y="422"/>
                    <a:pt x="1" y="481"/>
                    <a:pt x="34" y="523"/>
                  </a:cubicBezTo>
                  <a:cubicBezTo>
                    <a:pt x="53" y="545"/>
                    <a:pt x="79" y="557"/>
                    <a:pt x="107" y="557"/>
                  </a:cubicBezTo>
                  <a:cubicBezTo>
                    <a:pt x="129" y="557"/>
                    <a:pt x="152" y="549"/>
                    <a:pt x="166" y="538"/>
                  </a:cubicBezTo>
                  <a:lnTo>
                    <a:pt x="626" y="169"/>
                  </a:lnTo>
                  <a:cubicBezTo>
                    <a:pt x="667" y="135"/>
                    <a:pt x="671" y="75"/>
                    <a:pt x="640" y="38"/>
                  </a:cubicBezTo>
                  <a:cubicBezTo>
                    <a:pt x="621" y="14"/>
                    <a:pt x="593" y="1"/>
                    <a:pt x="564"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573;p50"/>
            <p:cNvSpPr/>
            <p:nvPr/>
          </p:nvSpPr>
          <p:spPr>
            <a:xfrm>
              <a:off x="1908510" y="2625054"/>
              <a:ext cx="16113" cy="20447"/>
            </a:xfrm>
            <a:custGeom>
              <a:avLst/>
              <a:gdLst/>
              <a:ahLst/>
              <a:cxnLst/>
              <a:rect l="l" t="t" r="r" b="b"/>
              <a:pathLst>
                <a:path w="528" h="670" extrusionOk="0">
                  <a:moveTo>
                    <a:pt x="420" y="0"/>
                  </a:moveTo>
                  <a:cubicBezTo>
                    <a:pt x="389" y="0"/>
                    <a:pt x="359" y="16"/>
                    <a:pt x="340" y="45"/>
                  </a:cubicBezTo>
                  <a:lnTo>
                    <a:pt x="31" y="522"/>
                  </a:lnTo>
                  <a:cubicBezTo>
                    <a:pt x="1" y="568"/>
                    <a:pt x="12" y="628"/>
                    <a:pt x="57" y="654"/>
                  </a:cubicBezTo>
                  <a:cubicBezTo>
                    <a:pt x="72" y="665"/>
                    <a:pt x="91" y="670"/>
                    <a:pt x="110" y="670"/>
                  </a:cubicBezTo>
                  <a:cubicBezTo>
                    <a:pt x="140" y="670"/>
                    <a:pt x="170" y="654"/>
                    <a:pt x="189" y="628"/>
                  </a:cubicBezTo>
                  <a:lnTo>
                    <a:pt x="498" y="146"/>
                  </a:lnTo>
                  <a:cubicBezTo>
                    <a:pt x="528" y="101"/>
                    <a:pt x="517" y="45"/>
                    <a:pt x="472" y="15"/>
                  </a:cubicBezTo>
                  <a:cubicBezTo>
                    <a:pt x="455" y="5"/>
                    <a:pt x="438" y="0"/>
                    <a:pt x="420"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574;p50"/>
            <p:cNvSpPr/>
            <p:nvPr/>
          </p:nvSpPr>
          <p:spPr>
            <a:xfrm>
              <a:off x="2180305" y="2460135"/>
              <a:ext cx="121673" cy="58807"/>
            </a:xfrm>
            <a:custGeom>
              <a:avLst/>
              <a:gdLst/>
              <a:ahLst/>
              <a:cxnLst/>
              <a:rect l="l" t="t" r="r" b="b"/>
              <a:pathLst>
                <a:path w="3987" h="1927" extrusionOk="0">
                  <a:moveTo>
                    <a:pt x="1242" y="0"/>
                  </a:moveTo>
                  <a:cubicBezTo>
                    <a:pt x="913" y="0"/>
                    <a:pt x="158" y="179"/>
                    <a:pt x="158" y="179"/>
                  </a:cubicBezTo>
                  <a:cubicBezTo>
                    <a:pt x="158" y="179"/>
                    <a:pt x="0" y="1839"/>
                    <a:pt x="211" y="1922"/>
                  </a:cubicBezTo>
                  <a:cubicBezTo>
                    <a:pt x="219" y="1925"/>
                    <a:pt x="230" y="1926"/>
                    <a:pt x="245" y="1926"/>
                  </a:cubicBezTo>
                  <a:cubicBezTo>
                    <a:pt x="634" y="1926"/>
                    <a:pt x="3344" y="948"/>
                    <a:pt x="3659" y="706"/>
                  </a:cubicBezTo>
                  <a:cubicBezTo>
                    <a:pt x="3987" y="454"/>
                    <a:pt x="1694" y="875"/>
                    <a:pt x="1390" y="39"/>
                  </a:cubicBezTo>
                  <a:cubicBezTo>
                    <a:pt x="1379" y="11"/>
                    <a:pt x="1324" y="0"/>
                    <a:pt x="124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575;p50"/>
            <p:cNvSpPr/>
            <p:nvPr/>
          </p:nvSpPr>
          <p:spPr>
            <a:xfrm>
              <a:off x="2216835" y="2466422"/>
              <a:ext cx="18158" cy="15045"/>
            </a:xfrm>
            <a:custGeom>
              <a:avLst/>
              <a:gdLst/>
              <a:ahLst/>
              <a:cxnLst/>
              <a:rect l="l" t="t" r="r" b="b"/>
              <a:pathLst>
                <a:path w="595" h="493" extrusionOk="0">
                  <a:moveTo>
                    <a:pt x="487" y="0"/>
                  </a:moveTo>
                  <a:cubicBezTo>
                    <a:pt x="467" y="0"/>
                    <a:pt x="447" y="7"/>
                    <a:pt x="429" y="22"/>
                  </a:cubicBezTo>
                  <a:lnTo>
                    <a:pt x="49" y="326"/>
                  </a:lnTo>
                  <a:cubicBezTo>
                    <a:pt x="7" y="357"/>
                    <a:pt x="0" y="417"/>
                    <a:pt x="35" y="458"/>
                  </a:cubicBezTo>
                  <a:cubicBezTo>
                    <a:pt x="53" y="481"/>
                    <a:pt x="80" y="493"/>
                    <a:pt x="110" y="493"/>
                  </a:cubicBezTo>
                  <a:cubicBezTo>
                    <a:pt x="129" y="493"/>
                    <a:pt x="151" y="488"/>
                    <a:pt x="170" y="474"/>
                  </a:cubicBezTo>
                  <a:lnTo>
                    <a:pt x="546" y="168"/>
                  </a:lnTo>
                  <a:cubicBezTo>
                    <a:pt x="587" y="139"/>
                    <a:pt x="595" y="78"/>
                    <a:pt x="561" y="36"/>
                  </a:cubicBezTo>
                  <a:cubicBezTo>
                    <a:pt x="542" y="13"/>
                    <a:pt x="515" y="0"/>
                    <a:pt x="487"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576;p50"/>
            <p:cNvSpPr/>
            <p:nvPr/>
          </p:nvSpPr>
          <p:spPr>
            <a:xfrm>
              <a:off x="2226937" y="2470359"/>
              <a:ext cx="15900" cy="21210"/>
            </a:xfrm>
            <a:custGeom>
              <a:avLst/>
              <a:gdLst/>
              <a:ahLst/>
              <a:cxnLst/>
              <a:rect l="l" t="t" r="r" b="b"/>
              <a:pathLst>
                <a:path w="521" h="695" extrusionOk="0">
                  <a:moveTo>
                    <a:pt x="413" y="0"/>
                  </a:moveTo>
                  <a:cubicBezTo>
                    <a:pt x="380" y="0"/>
                    <a:pt x="348" y="17"/>
                    <a:pt x="328" y="47"/>
                  </a:cubicBezTo>
                  <a:lnTo>
                    <a:pt x="27" y="552"/>
                  </a:lnTo>
                  <a:cubicBezTo>
                    <a:pt x="1" y="593"/>
                    <a:pt x="15" y="653"/>
                    <a:pt x="60" y="680"/>
                  </a:cubicBezTo>
                  <a:cubicBezTo>
                    <a:pt x="76" y="691"/>
                    <a:pt x="91" y="694"/>
                    <a:pt x="110" y="694"/>
                  </a:cubicBezTo>
                  <a:cubicBezTo>
                    <a:pt x="140" y="694"/>
                    <a:pt x="173" y="675"/>
                    <a:pt x="189" y="649"/>
                  </a:cubicBezTo>
                  <a:lnTo>
                    <a:pt x="494" y="145"/>
                  </a:lnTo>
                  <a:cubicBezTo>
                    <a:pt x="520" y="100"/>
                    <a:pt x="505" y="39"/>
                    <a:pt x="460" y="13"/>
                  </a:cubicBezTo>
                  <a:cubicBezTo>
                    <a:pt x="445" y="4"/>
                    <a:pt x="429" y="0"/>
                    <a:pt x="41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577;p50"/>
            <p:cNvSpPr/>
            <p:nvPr/>
          </p:nvSpPr>
          <p:spPr>
            <a:xfrm>
              <a:off x="2242562" y="2471030"/>
              <a:ext cx="10254" cy="22949"/>
            </a:xfrm>
            <a:custGeom>
              <a:avLst/>
              <a:gdLst/>
              <a:ahLst/>
              <a:cxnLst/>
              <a:rect l="l" t="t" r="r" b="b"/>
              <a:pathLst>
                <a:path w="336" h="752" extrusionOk="0">
                  <a:moveTo>
                    <a:pt x="229" y="1"/>
                  </a:moveTo>
                  <a:cubicBezTo>
                    <a:pt x="186" y="1"/>
                    <a:pt x="146" y="32"/>
                    <a:pt x="136" y="74"/>
                  </a:cubicBezTo>
                  <a:lnTo>
                    <a:pt x="12" y="635"/>
                  </a:lnTo>
                  <a:cubicBezTo>
                    <a:pt x="0" y="684"/>
                    <a:pt x="31" y="736"/>
                    <a:pt x="83" y="748"/>
                  </a:cubicBezTo>
                  <a:cubicBezTo>
                    <a:pt x="90" y="748"/>
                    <a:pt x="99" y="752"/>
                    <a:pt x="102" y="752"/>
                  </a:cubicBezTo>
                  <a:cubicBezTo>
                    <a:pt x="147" y="752"/>
                    <a:pt x="185" y="721"/>
                    <a:pt x="196" y="676"/>
                  </a:cubicBezTo>
                  <a:lnTo>
                    <a:pt x="321" y="116"/>
                  </a:lnTo>
                  <a:cubicBezTo>
                    <a:pt x="335" y="66"/>
                    <a:pt x="302" y="14"/>
                    <a:pt x="249" y="3"/>
                  </a:cubicBezTo>
                  <a:cubicBezTo>
                    <a:pt x="242" y="1"/>
                    <a:pt x="235" y="1"/>
                    <a:pt x="229"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578;p50"/>
            <p:cNvSpPr/>
            <p:nvPr/>
          </p:nvSpPr>
          <p:spPr>
            <a:xfrm>
              <a:off x="1815704" y="1896834"/>
              <a:ext cx="526457" cy="529234"/>
            </a:xfrm>
            <a:custGeom>
              <a:avLst/>
              <a:gdLst/>
              <a:ahLst/>
              <a:cxnLst/>
              <a:rect l="l" t="t" r="r" b="b"/>
              <a:pathLst>
                <a:path w="17251" h="17342" extrusionOk="0">
                  <a:moveTo>
                    <a:pt x="2834" y="1"/>
                  </a:moveTo>
                  <a:cubicBezTo>
                    <a:pt x="2085" y="1"/>
                    <a:pt x="1547" y="118"/>
                    <a:pt x="1329" y="389"/>
                  </a:cubicBezTo>
                  <a:cubicBezTo>
                    <a:pt x="0" y="2045"/>
                    <a:pt x="158" y="5485"/>
                    <a:pt x="1687" y="6833"/>
                  </a:cubicBezTo>
                  <a:cubicBezTo>
                    <a:pt x="2568" y="7612"/>
                    <a:pt x="11417" y="7928"/>
                    <a:pt x="11586" y="8888"/>
                  </a:cubicBezTo>
                  <a:cubicBezTo>
                    <a:pt x="11759" y="9847"/>
                    <a:pt x="11503" y="16879"/>
                    <a:pt x="11827" y="17131"/>
                  </a:cubicBezTo>
                  <a:cubicBezTo>
                    <a:pt x="11827" y="17131"/>
                    <a:pt x="12235" y="17342"/>
                    <a:pt x="12797" y="17342"/>
                  </a:cubicBezTo>
                  <a:cubicBezTo>
                    <a:pt x="13010" y="17342"/>
                    <a:pt x="13244" y="17312"/>
                    <a:pt x="13487" y="17229"/>
                  </a:cubicBezTo>
                  <a:cubicBezTo>
                    <a:pt x="13886" y="17093"/>
                    <a:pt x="17251" y="5933"/>
                    <a:pt x="16122" y="4229"/>
                  </a:cubicBezTo>
                  <a:cubicBezTo>
                    <a:pt x="15181" y="2810"/>
                    <a:pt x="6492" y="1"/>
                    <a:pt x="2834" y="1"/>
                  </a:cubicBezTo>
                  <a:close/>
                </a:path>
              </a:pathLst>
            </a:custGeom>
            <a:solidFill>
              <a:srgbClr val="FDF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579;p50"/>
            <p:cNvSpPr/>
            <p:nvPr/>
          </p:nvSpPr>
          <p:spPr>
            <a:xfrm>
              <a:off x="1852540" y="1979385"/>
              <a:ext cx="266235" cy="570647"/>
            </a:xfrm>
            <a:custGeom>
              <a:avLst/>
              <a:gdLst/>
              <a:ahLst/>
              <a:cxnLst/>
              <a:rect l="l" t="t" r="r" b="b"/>
              <a:pathLst>
                <a:path w="8724" h="18699" extrusionOk="0">
                  <a:moveTo>
                    <a:pt x="5902" y="0"/>
                  </a:moveTo>
                  <a:cubicBezTo>
                    <a:pt x="5157" y="0"/>
                    <a:pt x="0" y="1423"/>
                    <a:pt x="122" y="2788"/>
                  </a:cubicBezTo>
                  <a:cubicBezTo>
                    <a:pt x="246" y="4177"/>
                    <a:pt x="3529" y="9680"/>
                    <a:pt x="3058" y="10252"/>
                  </a:cubicBezTo>
                  <a:cubicBezTo>
                    <a:pt x="2587" y="10820"/>
                    <a:pt x="536" y="16940"/>
                    <a:pt x="819" y="17840"/>
                  </a:cubicBezTo>
                  <a:cubicBezTo>
                    <a:pt x="819" y="17840"/>
                    <a:pt x="1962" y="18698"/>
                    <a:pt x="2429" y="18698"/>
                  </a:cubicBezTo>
                  <a:cubicBezTo>
                    <a:pt x="2499" y="18698"/>
                    <a:pt x="2554" y="18679"/>
                    <a:pt x="2587" y="18634"/>
                  </a:cubicBezTo>
                  <a:cubicBezTo>
                    <a:pt x="2840" y="18288"/>
                    <a:pt x="7063" y="12781"/>
                    <a:pt x="7891" y="10440"/>
                  </a:cubicBezTo>
                  <a:cubicBezTo>
                    <a:pt x="8723" y="8099"/>
                    <a:pt x="6510" y="66"/>
                    <a:pt x="5942" y="2"/>
                  </a:cubicBezTo>
                  <a:cubicBezTo>
                    <a:pt x="5930" y="1"/>
                    <a:pt x="5917" y="0"/>
                    <a:pt x="5902" y="0"/>
                  </a:cubicBezTo>
                  <a:close/>
                </a:path>
              </a:pathLst>
            </a:custGeom>
            <a:solidFill>
              <a:srgbClr val="FDF9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580;p50"/>
            <p:cNvSpPr/>
            <p:nvPr/>
          </p:nvSpPr>
          <p:spPr>
            <a:xfrm>
              <a:off x="1973422" y="1346868"/>
              <a:ext cx="141327" cy="108520"/>
            </a:xfrm>
            <a:custGeom>
              <a:avLst/>
              <a:gdLst/>
              <a:ahLst/>
              <a:cxnLst/>
              <a:rect l="l" t="t" r="r" b="b"/>
              <a:pathLst>
                <a:path w="4631" h="3556" extrusionOk="0">
                  <a:moveTo>
                    <a:pt x="1692" y="0"/>
                  </a:moveTo>
                  <a:cubicBezTo>
                    <a:pt x="408" y="0"/>
                    <a:pt x="0" y="1596"/>
                    <a:pt x="0" y="1596"/>
                  </a:cubicBezTo>
                  <a:cubicBezTo>
                    <a:pt x="0" y="1596"/>
                    <a:pt x="140" y="1566"/>
                    <a:pt x="373" y="1566"/>
                  </a:cubicBezTo>
                  <a:cubicBezTo>
                    <a:pt x="825" y="1566"/>
                    <a:pt x="1629" y="1679"/>
                    <a:pt x="2459" y="2341"/>
                  </a:cubicBezTo>
                  <a:cubicBezTo>
                    <a:pt x="2529" y="2397"/>
                    <a:pt x="2592" y="2420"/>
                    <a:pt x="2652" y="2420"/>
                  </a:cubicBezTo>
                  <a:cubicBezTo>
                    <a:pt x="2929" y="2420"/>
                    <a:pt x="3120" y="1929"/>
                    <a:pt x="3451" y="1929"/>
                  </a:cubicBezTo>
                  <a:cubicBezTo>
                    <a:pt x="3463" y="1929"/>
                    <a:pt x="3476" y="1930"/>
                    <a:pt x="3489" y="1931"/>
                  </a:cubicBezTo>
                  <a:cubicBezTo>
                    <a:pt x="3880" y="1976"/>
                    <a:pt x="4048" y="3556"/>
                    <a:pt x="4199" y="3556"/>
                  </a:cubicBezTo>
                  <a:cubicBezTo>
                    <a:pt x="4212" y="3556"/>
                    <a:pt x="4226" y="3543"/>
                    <a:pt x="4239" y="3516"/>
                  </a:cubicBezTo>
                  <a:cubicBezTo>
                    <a:pt x="4401" y="3184"/>
                    <a:pt x="4630" y="1212"/>
                    <a:pt x="2613" y="237"/>
                  </a:cubicBezTo>
                  <a:cubicBezTo>
                    <a:pt x="2265" y="70"/>
                    <a:pt x="1959" y="0"/>
                    <a:pt x="169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581;p50"/>
            <p:cNvSpPr/>
            <p:nvPr/>
          </p:nvSpPr>
          <p:spPr>
            <a:xfrm>
              <a:off x="2086919" y="1442664"/>
              <a:ext cx="27924" cy="25757"/>
            </a:xfrm>
            <a:custGeom>
              <a:avLst/>
              <a:gdLst/>
              <a:ahLst/>
              <a:cxnLst/>
              <a:rect l="l" t="t" r="r" b="b"/>
              <a:pathLst>
                <a:path w="915" h="844" extrusionOk="0">
                  <a:moveTo>
                    <a:pt x="457" y="0"/>
                  </a:moveTo>
                  <a:cubicBezTo>
                    <a:pt x="430" y="0"/>
                    <a:pt x="403" y="3"/>
                    <a:pt x="376" y="8"/>
                  </a:cubicBezTo>
                  <a:cubicBezTo>
                    <a:pt x="151" y="50"/>
                    <a:pt x="1" y="271"/>
                    <a:pt x="41" y="501"/>
                  </a:cubicBezTo>
                  <a:cubicBezTo>
                    <a:pt x="78" y="700"/>
                    <a:pt x="255" y="843"/>
                    <a:pt x="454" y="843"/>
                  </a:cubicBezTo>
                  <a:cubicBezTo>
                    <a:pt x="480" y="843"/>
                    <a:pt x="507" y="841"/>
                    <a:pt x="535" y="835"/>
                  </a:cubicBezTo>
                  <a:cubicBezTo>
                    <a:pt x="764" y="795"/>
                    <a:pt x="915" y="573"/>
                    <a:pt x="870" y="343"/>
                  </a:cubicBezTo>
                  <a:cubicBezTo>
                    <a:pt x="833" y="144"/>
                    <a:pt x="656" y="0"/>
                    <a:pt x="457" y="0"/>
                  </a:cubicBezTo>
                  <a:close/>
                </a:path>
              </a:pathLst>
            </a:custGeom>
            <a:solidFill>
              <a:srgbClr val="F8F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582;p50"/>
            <p:cNvSpPr/>
            <p:nvPr/>
          </p:nvSpPr>
          <p:spPr>
            <a:xfrm>
              <a:off x="1955844" y="1384192"/>
              <a:ext cx="108551" cy="50323"/>
            </a:xfrm>
            <a:custGeom>
              <a:avLst/>
              <a:gdLst/>
              <a:ahLst/>
              <a:cxnLst/>
              <a:rect l="l" t="t" r="r" b="b"/>
              <a:pathLst>
                <a:path w="3557" h="1649" extrusionOk="0">
                  <a:moveTo>
                    <a:pt x="930" y="1"/>
                  </a:moveTo>
                  <a:cubicBezTo>
                    <a:pt x="879" y="1"/>
                    <a:pt x="831" y="4"/>
                    <a:pt x="787" y="12"/>
                  </a:cubicBezTo>
                  <a:cubicBezTo>
                    <a:pt x="0" y="147"/>
                    <a:pt x="294" y="610"/>
                    <a:pt x="584" y="701"/>
                  </a:cubicBezTo>
                  <a:cubicBezTo>
                    <a:pt x="874" y="787"/>
                    <a:pt x="2733" y="1502"/>
                    <a:pt x="2978" y="1627"/>
                  </a:cubicBezTo>
                  <a:cubicBezTo>
                    <a:pt x="3008" y="1642"/>
                    <a:pt x="3040" y="1649"/>
                    <a:pt x="3072" y="1649"/>
                  </a:cubicBezTo>
                  <a:cubicBezTo>
                    <a:pt x="3303" y="1649"/>
                    <a:pt x="3557" y="1302"/>
                    <a:pt x="3392" y="979"/>
                  </a:cubicBezTo>
                  <a:cubicBezTo>
                    <a:pt x="3392" y="979"/>
                    <a:pt x="1774" y="1"/>
                    <a:pt x="930" y="1"/>
                  </a:cubicBezTo>
                  <a:close/>
                </a:path>
              </a:pathLst>
            </a:custGeom>
            <a:solidFill>
              <a:srgbClr val="F8F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583;p50"/>
            <p:cNvSpPr/>
            <p:nvPr/>
          </p:nvSpPr>
          <p:spPr>
            <a:xfrm>
              <a:off x="1888765" y="2124284"/>
              <a:ext cx="187835" cy="398192"/>
            </a:xfrm>
            <a:custGeom>
              <a:avLst/>
              <a:gdLst/>
              <a:ahLst/>
              <a:cxnLst/>
              <a:rect l="l" t="t" r="r" b="b"/>
              <a:pathLst>
                <a:path w="6155" h="13048" extrusionOk="0">
                  <a:moveTo>
                    <a:pt x="546" y="1"/>
                  </a:moveTo>
                  <a:cubicBezTo>
                    <a:pt x="166" y="167"/>
                    <a:pt x="2401" y="4088"/>
                    <a:pt x="2571" y="4871"/>
                  </a:cubicBezTo>
                  <a:cubicBezTo>
                    <a:pt x="2740" y="5655"/>
                    <a:pt x="0" y="12482"/>
                    <a:pt x="193" y="12810"/>
                  </a:cubicBezTo>
                  <a:cubicBezTo>
                    <a:pt x="288" y="12971"/>
                    <a:pt x="477" y="13047"/>
                    <a:pt x="684" y="13047"/>
                  </a:cubicBezTo>
                  <a:cubicBezTo>
                    <a:pt x="899" y="13047"/>
                    <a:pt x="1134" y="12965"/>
                    <a:pt x="1307" y="12810"/>
                  </a:cubicBezTo>
                  <a:cubicBezTo>
                    <a:pt x="1645" y="12505"/>
                    <a:pt x="6072" y="5059"/>
                    <a:pt x="6060" y="4871"/>
                  </a:cubicBezTo>
                  <a:cubicBezTo>
                    <a:pt x="6046" y="4687"/>
                    <a:pt x="6155" y="2319"/>
                    <a:pt x="5616" y="1300"/>
                  </a:cubicBezTo>
                  <a:cubicBezTo>
                    <a:pt x="5074" y="280"/>
                    <a:pt x="546" y="1"/>
                    <a:pt x="546" y="1"/>
                  </a:cubicBezTo>
                  <a:close/>
                </a:path>
              </a:pathLst>
            </a:custGeom>
            <a:solidFill>
              <a:srgbClr val="F7E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584;p50"/>
            <p:cNvSpPr/>
            <p:nvPr/>
          </p:nvSpPr>
          <p:spPr>
            <a:xfrm>
              <a:off x="1866853" y="1851819"/>
              <a:ext cx="207336" cy="66559"/>
            </a:xfrm>
            <a:custGeom>
              <a:avLst/>
              <a:gdLst/>
              <a:ahLst/>
              <a:cxnLst/>
              <a:rect l="l" t="t" r="r" b="b"/>
              <a:pathLst>
                <a:path w="6794" h="2181" extrusionOk="0">
                  <a:moveTo>
                    <a:pt x="6138" y="1"/>
                  </a:moveTo>
                  <a:cubicBezTo>
                    <a:pt x="6138" y="1"/>
                    <a:pt x="4651" y="411"/>
                    <a:pt x="3718" y="532"/>
                  </a:cubicBezTo>
                  <a:cubicBezTo>
                    <a:pt x="2785" y="648"/>
                    <a:pt x="143" y="840"/>
                    <a:pt x="143" y="840"/>
                  </a:cubicBezTo>
                  <a:cubicBezTo>
                    <a:pt x="143" y="840"/>
                    <a:pt x="1" y="1499"/>
                    <a:pt x="5" y="1499"/>
                  </a:cubicBezTo>
                  <a:cubicBezTo>
                    <a:pt x="5" y="1499"/>
                    <a:pt x="7" y="1492"/>
                    <a:pt x="11" y="1476"/>
                  </a:cubicBezTo>
                  <a:cubicBezTo>
                    <a:pt x="35" y="1380"/>
                    <a:pt x="304" y="1295"/>
                    <a:pt x="1009" y="1295"/>
                  </a:cubicBezTo>
                  <a:cubicBezTo>
                    <a:pt x="1546" y="1295"/>
                    <a:pt x="2336" y="1344"/>
                    <a:pt x="3463" y="1476"/>
                  </a:cubicBezTo>
                  <a:cubicBezTo>
                    <a:pt x="5370" y="1700"/>
                    <a:pt x="6294" y="2181"/>
                    <a:pt x="6628" y="2181"/>
                  </a:cubicBezTo>
                  <a:cubicBezTo>
                    <a:pt x="6749" y="2181"/>
                    <a:pt x="6793" y="2117"/>
                    <a:pt x="6778" y="1955"/>
                  </a:cubicBezTo>
                  <a:cubicBezTo>
                    <a:pt x="6722" y="1340"/>
                    <a:pt x="6138" y="1"/>
                    <a:pt x="6138" y="1"/>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585;p50"/>
            <p:cNvSpPr/>
            <p:nvPr/>
          </p:nvSpPr>
          <p:spPr>
            <a:xfrm>
              <a:off x="1660397" y="1389258"/>
              <a:ext cx="232635" cy="274993"/>
            </a:xfrm>
            <a:custGeom>
              <a:avLst/>
              <a:gdLst/>
              <a:ahLst/>
              <a:cxnLst/>
              <a:rect l="l" t="t" r="r" b="b"/>
              <a:pathLst>
                <a:path w="7623" h="9011" extrusionOk="0">
                  <a:moveTo>
                    <a:pt x="247" y="1"/>
                  </a:moveTo>
                  <a:cubicBezTo>
                    <a:pt x="238" y="1"/>
                    <a:pt x="230" y="4"/>
                    <a:pt x="223" y="11"/>
                  </a:cubicBezTo>
                  <a:cubicBezTo>
                    <a:pt x="1" y="237"/>
                    <a:pt x="1013" y="5514"/>
                    <a:pt x="1646" y="6621"/>
                  </a:cubicBezTo>
                  <a:cubicBezTo>
                    <a:pt x="2202" y="7598"/>
                    <a:pt x="4866" y="9011"/>
                    <a:pt x="5710" y="9011"/>
                  </a:cubicBezTo>
                  <a:cubicBezTo>
                    <a:pt x="5825" y="9011"/>
                    <a:pt x="5906" y="8985"/>
                    <a:pt x="5944" y="8928"/>
                  </a:cubicBezTo>
                  <a:cubicBezTo>
                    <a:pt x="6260" y="8454"/>
                    <a:pt x="7622" y="7001"/>
                    <a:pt x="7622" y="7001"/>
                  </a:cubicBezTo>
                  <a:lnTo>
                    <a:pt x="7622" y="7001"/>
                  </a:lnTo>
                  <a:cubicBezTo>
                    <a:pt x="7619" y="7001"/>
                    <a:pt x="7615" y="7001"/>
                    <a:pt x="7611" y="7001"/>
                  </a:cubicBezTo>
                  <a:cubicBezTo>
                    <a:pt x="7104" y="7001"/>
                    <a:pt x="4264" y="5103"/>
                    <a:pt x="3667" y="4912"/>
                  </a:cubicBezTo>
                  <a:cubicBezTo>
                    <a:pt x="3583" y="4885"/>
                    <a:pt x="3516" y="4874"/>
                    <a:pt x="3461" y="4874"/>
                  </a:cubicBezTo>
                  <a:cubicBezTo>
                    <a:pt x="3125" y="4874"/>
                    <a:pt x="3254" y="5310"/>
                    <a:pt x="2846" y="5420"/>
                  </a:cubicBezTo>
                  <a:cubicBezTo>
                    <a:pt x="2808" y="5430"/>
                    <a:pt x="2778" y="5435"/>
                    <a:pt x="2753" y="5435"/>
                  </a:cubicBezTo>
                  <a:cubicBezTo>
                    <a:pt x="2474" y="5435"/>
                    <a:pt x="3037" y="4821"/>
                    <a:pt x="3069" y="4505"/>
                  </a:cubicBezTo>
                  <a:cubicBezTo>
                    <a:pt x="3073" y="4451"/>
                    <a:pt x="3062" y="4428"/>
                    <a:pt x="3039" y="4428"/>
                  </a:cubicBezTo>
                  <a:cubicBezTo>
                    <a:pt x="2918" y="4428"/>
                    <a:pt x="2467" y="5075"/>
                    <a:pt x="2311" y="5104"/>
                  </a:cubicBezTo>
                  <a:cubicBezTo>
                    <a:pt x="2309" y="5104"/>
                    <a:pt x="2308" y="5105"/>
                    <a:pt x="2306" y="5105"/>
                  </a:cubicBezTo>
                  <a:cubicBezTo>
                    <a:pt x="2146" y="5105"/>
                    <a:pt x="3000" y="3802"/>
                    <a:pt x="2624" y="3553"/>
                  </a:cubicBezTo>
                  <a:cubicBezTo>
                    <a:pt x="2255" y="3312"/>
                    <a:pt x="549" y="1"/>
                    <a:pt x="247" y="1"/>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586;p50"/>
            <p:cNvSpPr/>
            <p:nvPr/>
          </p:nvSpPr>
          <p:spPr>
            <a:xfrm>
              <a:off x="1826508" y="1670390"/>
              <a:ext cx="206603" cy="90027"/>
            </a:xfrm>
            <a:custGeom>
              <a:avLst/>
              <a:gdLst/>
              <a:ahLst/>
              <a:cxnLst/>
              <a:rect l="l" t="t" r="r" b="b"/>
              <a:pathLst>
                <a:path w="6770" h="2950" extrusionOk="0">
                  <a:moveTo>
                    <a:pt x="6556" y="0"/>
                  </a:moveTo>
                  <a:cubicBezTo>
                    <a:pt x="6526" y="0"/>
                    <a:pt x="6478" y="34"/>
                    <a:pt x="6422" y="108"/>
                  </a:cubicBezTo>
                  <a:cubicBezTo>
                    <a:pt x="6011" y="642"/>
                    <a:pt x="4634" y="1501"/>
                    <a:pt x="2615" y="1501"/>
                  </a:cubicBezTo>
                  <a:cubicBezTo>
                    <a:pt x="2413" y="1501"/>
                    <a:pt x="2203" y="1492"/>
                    <a:pt x="1988" y="1474"/>
                  </a:cubicBezTo>
                  <a:cubicBezTo>
                    <a:pt x="1262" y="1413"/>
                    <a:pt x="534" y="284"/>
                    <a:pt x="534" y="284"/>
                  </a:cubicBezTo>
                  <a:lnTo>
                    <a:pt x="534" y="284"/>
                  </a:lnTo>
                  <a:cubicBezTo>
                    <a:pt x="0" y="1553"/>
                    <a:pt x="1894" y="1993"/>
                    <a:pt x="1901" y="2155"/>
                  </a:cubicBezTo>
                  <a:cubicBezTo>
                    <a:pt x="1908" y="2313"/>
                    <a:pt x="1781" y="2949"/>
                    <a:pt x="1781" y="2949"/>
                  </a:cubicBezTo>
                  <a:cubicBezTo>
                    <a:pt x="6142" y="1668"/>
                    <a:pt x="6770" y="0"/>
                    <a:pt x="6556" y="0"/>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587;p50"/>
            <p:cNvSpPr/>
            <p:nvPr/>
          </p:nvSpPr>
          <p:spPr>
            <a:xfrm>
              <a:off x="1749022" y="1704112"/>
              <a:ext cx="397185" cy="161590"/>
            </a:xfrm>
            <a:custGeom>
              <a:avLst/>
              <a:gdLst/>
              <a:ahLst/>
              <a:cxnLst/>
              <a:rect l="l" t="t" r="r" b="b"/>
              <a:pathLst>
                <a:path w="13015" h="5295" extrusionOk="0">
                  <a:moveTo>
                    <a:pt x="12860" y="0"/>
                  </a:moveTo>
                  <a:cubicBezTo>
                    <a:pt x="12621" y="0"/>
                    <a:pt x="10906" y="2838"/>
                    <a:pt x="10906" y="2838"/>
                  </a:cubicBezTo>
                  <a:cubicBezTo>
                    <a:pt x="10906" y="2838"/>
                    <a:pt x="9999" y="2195"/>
                    <a:pt x="9763" y="1988"/>
                  </a:cubicBezTo>
                  <a:cubicBezTo>
                    <a:pt x="9745" y="1972"/>
                    <a:pt x="9733" y="1965"/>
                    <a:pt x="9724" y="1965"/>
                  </a:cubicBezTo>
                  <a:cubicBezTo>
                    <a:pt x="9620" y="1965"/>
                    <a:pt x="10180" y="3080"/>
                    <a:pt x="9898" y="3143"/>
                  </a:cubicBezTo>
                  <a:cubicBezTo>
                    <a:pt x="9884" y="3146"/>
                    <a:pt x="9869" y="3148"/>
                    <a:pt x="9855" y="3148"/>
                  </a:cubicBezTo>
                  <a:cubicBezTo>
                    <a:pt x="9558" y="3148"/>
                    <a:pt x="9209" y="2524"/>
                    <a:pt x="8983" y="2330"/>
                  </a:cubicBezTo>
                  <a:cubicBezTo>
                    <a:pt x="8972" y="2320"/>
                    <a:pt x="8958" y="2316"/>
                    <a:pt x="8942" y="2316"/>
                  </a:cubicBezTo>
                  <a:cubicBezTo>
                    <a:pt x="8615" y="2316"/>
                    <a:pt x="7295" y="4172"/>
                    <a:pt x="6054" y="4423"/>
                  </a:cubicBezTo>
                  <a:cubicBezTo>
                    <a:pt x="4753" y="4686"/>
                    <a:pt x="684" y="4972"/>
                    <a:pt x="684" y="4972"/>
                  </a:cubicBezTo>
                  <a:cubicBezTo>
                    <a:pt x="0" y="5191"/>
                    <a:pt x="680" y="5294"/>
                    <a:pt x="1955" y="5294"/>
                  </a:cubicBezTo>
                  <a:cubicBezTo>
                    <a:pt x="4156" y="5294"/>
                    <a:pt x="8130" y="4985"/>
                    <a:pt x="9932" y="4423"/>
                  </a:cubicBezTo>
                  <a:cubicBezTo>
                    <a:pt x="12777" y="3534"/>
                    <a:pt x="13015" y="230"/>
                    <a:pt x="12879" y="11"/>
                  </a:cubicBezTo>
                  <a:cubicBezTo>
                    <a:pt x="12875" y="4"/>
                    <a:pt x="12868" y="0"/>
                    <a:pt x="12860" y="0"/>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588;p50"/>
            <p:cNvSpPr/>
            <p:nvPr/>
          </p:nvSpPr>
          <p:spPr>
            <a:xfrm>
              <a:off x="1835572" y="1925795"/>
              <a:ext cx="428252" cy="488188"/>
            </a:xfrm>
            <a:custGeom>
              <a:avLst/>
              <a:gdLst/>
              <a:ahLst/>
              <a:cxnLst/>
              <a:rect l="l" t="t" r="r" b="b"/>
              <a:pathLst>
                <a:path w="14033" h="15997" extrusionOk="0">
                  <a:moveTo>
                    <a:pt x="881" y="0"/>
                  </a:moveTo>
                  <a:cubicBezTo>
                    <a:pt x="881" y="0"/>
                    <a:pt x="1" y="3362"/>
                    <a:pt x="1168" y="4619"/>
                  </a:cubicBezTo>
                  <a:cubicBezTo>
                    <a:pt x="2334" y="5880"/>
                    <a:pt x="10657" y="6645"/>
                    <a:pt x="11176" y="7066"/>
                  </a:cubicBezTo>
                  <a:cubicBezTo>
                    <a:pt x="11271" y="7142"/>
                    <a:pt x="11378" y="7172"/>
                    <a:pt x="11491" y="7172"/>
                  </a:cubicBezTo>
                  <a:cubicBezTo>
                    <a:pt x="11849" y="7172"/>
                    <a:pt x="12260" y="6875"/>
                    <a:pt x="12471" y="6875"/>
                  </a:cubicBezTo>
                  <a:cubicBezTo>
                    <a:pt x="12558" y="6875"/>
                    <a:pt x="12611" y="6925"/>
                    <a:pt x="12613" y="7066"/>
                  </a:cubicBezTo>
                  <a:cubicBezTo>
                    <a:pt x="12625" y="7656"/>
                    <a:pt x="11778" y="7909"/>
                    <a:pt x="11948" y="8248"/>
                  </a:cubicBezTo>
                  <a:cubicBezTo>
                    <a:pt x="12117" y="8582"/>
                    <a:pt x="11357" y="15666"/>
                    <a:pt x="11696" y="15753"/>
                  </a:cubicBezTo>
                  <a:cubicBezTo>
                    <a:pt x="11912" y="15806"/>
                    <a:pt x="12186" y="15997"/>
                    <a:pt x="12382" y="15997"/>
                  </a:cubicBezTo>
                  <a:cubicBezTo>
                    <a:pt x="12493" y="15997"/>
                    <a:pt x="12578" y="15936"/>
                    <a:pt x="12613" y="15753"/>
                  </a:cubicBezTo>
                  <a:cubicBezTo>
                    <a:pt x="12708" y="15245"/>
                    <a:pt x="14033" y="8078"/>
                    <a:pt x="13581" y="5971"/>
                  </a:cubicBezTo>
                  <a:cubicBezTo>
                    <a:pt x="13129" y="3862"/>
                    <a:pt x="3637" y="5210"/>
                    <a:pt x="881" y="0"/>
                  </a:cubicBezTo>
                  <a:close/>
                </a:path>
              </a:pathLst>
            </a:custGeom>
            <a:solidFill>
              <a:srgbClr val="FDE5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589;p50"/>
            <p:cNvSpPr/>
            <p:nvPr/>
          </p:nvSpPr>
          <p:spPr>
            <a:xfrm>
              <a:off x="1288106" y="1491951"/>
              <a:ext cx="442839" cy="400573"/>
            </a:xfrm>
            <a:custGeom>
              <a:avLst/>
              <a:gdLst/>
              <a:ahLst/>
              <a:cxnLst/>
              <a:rect l="l" t="t" r="r" b="b"/>
              <a:pathLst>
                <a:path w="14511" h="13126" extrusionOk="0">
                  <a:moveTo>
                    <a:pt x="2477" y="0"/>
                  </a:moveTo>
                  <a:cubicBezTo>
                    <a:pt x="72" y="1227"/>
                    <a:pt x="1" y="5778"/>
                    <a:pt x="1785" y="8567"/>
                  </a:cubicBezTo>
                  <a:cubicBezTo>
                    <a:pt x="4061" y="12135"/>
                    <a:pt x="12779" y="10615"/>
                    <a:pt x="13136" y="11363"/>
                  </a:cubicBezTo>
                  <a:cubicBezTo>
                    <a:pt x="13353" y="11809"/>
                    <a:pt x="13329" y="13125"/>
                    <a:pt x="13514" y="13125"/>
                  </a:cubicBezTo>
                  <a:cubicBezTo>
                    <a:pt x="13606" y="13125"/>
                    <a:pt x="13749" y="12801"/>
                    <a:pt x="13998" y="11887"/>
                  </a:cubicBezTo>
                  <a:cubicBezTo>
                    <a:pt x="14510" y="10012"/>
                    <a:pt x="10039" y="7385"/>
                    <a:pt x="6689" y="6425"/>
                  </a:cubicBezTo>
                  <a:cubicBezTo>
                    <a:pt x="2706" y="5288"/>
                    <a:pt x="2477" y="0"/>
                    <a:pt x="2477"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590;p50"/>
            <p:cNvSpPr/>
            <p:nvPr/>
          </p:nvSpPr>
          <p:spPr>
            <a:xfrm>
              <a:off x="917432" y="1948989"/>
              <a:ext cx="637541" cy="702025"/>
            </a:xfrm>
            <a:custGeom>
              <a:avLst/>
              <a:gdLst/>
              <a:ahLst/>
              <a:cxnLst/>
              <a:rect l="l" t="t" r="r" b="b"/>
              <a:pathLst>
                <a:path w="20891" h="23004" extrusionOk="0">
                  <a:moveTo>
                    <a:pt x="6560" y="1"/>
                  </a:moveTo>
                  <a:cubicBezTo>
                    <a:pt x="6560" y="1"/>
                    <a:pt x="7204" y="5222"/>
                    <a:pt x="7521" y="8387"/>
                  </a:cubicBezTo>
                  <a:cubicBezTo>
                    <a:pt x="7833" y="11557"/>
                    <a:pt x="0" y="15031"/>
                    <a:pt x="0" y="15889"/>
                  </a:cubicBezTo>
                  <a:cubicBezTo>
                    <a:pt x="0" y="17082"/>
                    <a:pt x="678" y="17877"/>
                    <a:pt x="877" y="18320"/>
                  </a:cubicBezTo>
                  <a:cubicBezTo>
                    <a:pt x="903" y="18378"/>
                    <a:pt x="924" y="18403"/>
                    <a:pt x="940" y="18403"/>
                  </a:cubicBezTo>
                  <a:cubicBezTo>
                    <a:pt x="1048" y="18403"/>
                    <a:pt x="954" y="17222"/>
                    <a:pt x="1072" y="16589"/>
                  </a:cubicBezTo>
                  <a:cubicBezTo>
                    <a:pt x="1208" y="15859"/>
                    <a:pt x="8480" y="13812"/>
                    <a:pt x="10381" y="11673"/>
                  </a:cubicBezTo>
                  <a:cubicBezTo>
                    <a:pt x="13554" y="8105"/>
                    <a:pt x="13035" y="3920"/>
                    <a:pt x="13035" y="3920"/>
                  </a:cubicBezTo>
                  <a:lnTo>
                    <a:pt x="13035" y="3920"/>
                  </a:lnTo>
                  <a:cubicBezTo>
                    <a:pt x="13035" y="3920"/>
                    <a:pt x="15029" y="9923"/>
                    <a:pt x="15128" y="11361"/>
                  </a:cubicBezTo>
                  <a:cubicBezTo>
                    <a:pt x="15225" y="12799"/>
                    <a:pt x="14710" y="16484"/>
                    <a:pt x="13554" y="21310"/>
                  </a:cubicBezTo>
                  <a:cubicBezTo>
                    <a:pt x="13148" y="23003"/>
                    <a:pt x="15289" y="22882"/>
                    <a:pt x="15617" y="22894"/>
                  </a:cubicBezTo>
                  <a:cubicBezTo>
                    <a:pt x="15625" y="22894"/>
                    <a:pt x="15634" y="22894"/>
                    <a:pt x="15642" y="22894"/>
                  </a:cubicBezTo>
                  <a:cubicBezTo>
                    <a:pt x="15943" y="22894"/>
                    <a:pt x="15902" y="22698"/>
                    <a:pt x="14785" y="22020"/>
                  </a:cubicBezTo>
                  <a:cubicBezTo>
                    <a:pt x="13637" y="21324"/>
                    <a:pt x="20890" y="13089"/>
                    <a:pt x="19972" y="8670"/>
                  </a:cubicBezTo>
                  <a:cubicBezTo>
                    <a:pt x="19053" y="4250"/>
                    <a:pt x="17495" y="1439"/>
                    <a:pt x="17495" y="1439"/>
                  </a:cubicBezTo>
                  <a:lnTo>
                    <a:pt x="6560" y="1"/>
                  </a:ln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591;p50"/>
            <p:cNvSpPr/>
            <p:nvPr/>
          </p:nvSpPr>
          <p:spPr>
            <a:xfrm>
              <a:off x="958083" y="1946364"/>
              <a:ext cx="590422" cy="627409"/>
            </a:xfrm>
            <a:custGeom>
              <a:avLst/>
              <a:gdLst/>
              <a:ahLst/>
              <a:cxnLst/>
              <a:rect l="l" t="t" r="r" b="b"/>
              <a:pathLst>
                <a:path w="19347" h="20559" extrusionOk="0">
                  <a:moveTo>
                    <a:pt x="16204" y="0"/>
                  </a:moveTo>
                  <a:lnTo>
                    <a:pt x="4848" y="1103"/>
                  </a:lnTo>
                  <a:cubicBezTo>
                    <a:pt x="4848" y="1103"/>
                    <a:pt x="6079" y="7420"/>
                    <a:pt x="5887" y="8134"/>
                  </a:cubicBezTo>
                  <a:cubicBezTo>
                    <a:pt x="5695" y="8853"/>
                    <a:pt x="1" y="13453"/>
                    <a:pt x="1" y="13453"/>
                  </a:cubicBezTo>
                  <a:cubicBezTo>
                    <a:pt x="1" y="13453"/>
                    <a:pt x="1754" y="16161"/>
                    <a:pt x="2195" y="16161"/>
                  </a:cubicBezTo>
                  <a:cubicBezTo>
                    <a:pt x="2205" y="16161"/>
                    <a:pt x="2215" y="16159"/>
                    <a:pt x="2225" y="16156"/>
                  </a:cubicBezTo>
                  <a:cubicBezTo>
                    <a:pt x="2612" y="16020"/>
                    <a:pt x="10016" y="12674"/>
                    <a:pt x="10596" y="11793"/>
                  </a:cubicBezTo>
                  <a:cubicBezTo>
                    <a:pt x="12523" y="8869"/>
                    <a:pt x="11748" y="4597"/>
                    <a:pt x="11748" y="4597"/>
                  </a:cubicBezTo>
                  <a:lnTo>
                    <a:pt x="11748" y="4597"/>
                  </a:lnTo>
                  <a:cubicBezTo>
                    <a:pt x="11748" y="4597"/>
                    <a:pt x="13452" y="9576"/>
                    <a:pt x="13219" y="11112"/>
                  </a:cubicBezTo>
                  <a:cubicBezTo>
                    <a:pt x="12986" y="12647"/>
                    <a:pt x="10890" y="19197"/>
                    <a:pt x="10954" y="19509"/>
                  </a:cubicBezTo>
                  <a:cubicBezTo>
                    <a:pt x="11017" y="19802"/>
                    <a:pt x="13712" y="20559"/>
                    <a:pt x="14091" y="20559"/>
                  </a:cubicBezTo>
                  <a:cubicBezTo>
                    <a:pt x="14116" y="20559"/>
                    <a:pt x="14131" y="20555"/>
                    <a:pt x="14135" y="20548"/>
                  </a:cubicBezTo>
                  <a:cubicBezTo>
                    <a:pt x="14191" y="20435"/>
                    <a:pt x="19347" y="12365"/>
                    <a:pt x="19114" y="9956"/>
                  </a:cubicBezTo>
                  <a:cubicBezTo>
                    <a:pt x="18726" y="5910"/>
                    <a:pt x="16204" y="0"/>
                    <a:pt x="1620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592;p50"/>
            <p:cNvSpPr/>
            <p:nvPr/>
          </p:nvSpPr>
          <p:spPr>
            <a:xfrm>
              <a:off x="1212726" y="1284306"/>
              <a:ext cx="134735" cy="145660"/>
            </a:xfrm>
            <a:custGeom>
              <a:avLst/>
              <a:gdLst/>
              <a:ahLst/>
              <a:cxnLst/>
              <a:rect l="l" t="t" r="r" b="b"/>
              <a:pathLst>
                <a:path w="4415" h="4773" extrusionOk="0">
                  <a:moveTo>
                    <a:pt x="1649" y="1"/>
                  </a:moveTo>
                  <a:cubicBezTo>
                    <a:pt x="1259" y="1"/>
                    <a:pt x="809" y="237"/>
                    <a:pt x="920" y="891"/>
                  </a:cubicBezTo>
                  <a:cubicBezTo>
                    <a:pt x="1097" y="1919"/>
                    <a:pt x="1" y="4594"/>
                    <a:pt x="1" y="4594"/>
                  </a:cubicBezTo>
                  <a:cubicBezTo>
                    <a:pt x="53" y="4728"/>
                    <a:pt x="626" y="4772"/>
                    <a:pt x="1336" y="4772"/>
                  </a:cubicBezTo>
                  <a:cubicBezTo>
                    <a:pt x="2644" y="4772"/>
                    <a:pt x="4414" y="4623"/>
                    <a:pt x="4243" y="4613"/>
                  </a:cubicBezTo>
                  <a:cubicBezTo>
                    <a:pt x="2165" y="4493"/>
                    <a:pt x="2342" y="522"/>
                    <a:pt x="2143" y="194"/>
                  </a:cubicBezTo>
                  <a:cubicBezTo>
                    <a:pt x="2072" y="76"/>
                    <a:pt x="1870" y="1"/>
                    <a:pt x="1649"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593;p50"/>
            <p:cNvSpPr/>
            <p:nvPr/>
          </p:nvSpPr>
          <p:spPr>
            <a:xfrm>
              <a:off x="1041763" y="1400946"/>
              <a:ext cx="467376" cy="603117"/>
            </a:xfrm>
            <a:custGeom>
              <a:avLst/>
              <a:gdLst/>
              <a:ahLst/>
              <a:cxnLst/>
              <a:rect l="l" t="t" r="r" b="b"/>
              <a:pathLst>
                <a:path w="15315" h="19763" extrusionOk="0">
                  <a:moveTo>
                    <a:pt x="6719" y="0"/>
                  </a:moveTo>
                  <a:cubicBezTo>
                    <a:pt x="4579" y="0"/>
                    <a:pt x="2471" y="714"/>
                    <a:pt x="1809" y="3279"/>
                  </a:cubicBezTo>
                  <a:cubicBezTo>
                    <a:pt x="822" y="7108"/>
                    <a:pt x="1" y="19763"/>
                    <a:pt x="1461" y="19763"/>
                  </a:cubicBezTo>
                  <a:cubicBezTo>
                    <a:pt x="1476" y="19763"/>
                    <a:pt x="1492" y="19761"/>
                    <a:pt x="1508" y="19758"/>
                  </a:cubicBezTo>
                  <a:cubicBezTo>
                    <a:pt x="3458" y="19408"/>
                    <a:pt x="4486" y="19317"/>
                    <a:pt x="5707" y="19317"/>
                  </a:cubicBezTo>
                  <a:cubicBezTo>
                    <a:pt x="6272" y="19317"/>
                    <a:pt x="6878" y="19337"/>
                    <a:pt x="7635" y="19359"/>
                  </a:cubicBezTo>
                  <a:cubicBezTo>
                    <a:pt x="10207" y="19434"/>
                    <a:pt x="12059" y="19664"/>
                    <a:pt x="13229" y="19664"/>
                  </a:cubicBezTo>
                  <a:cubicBezTo>
                    <a:pt x="15315" y="19664"/>
                    <a:pt x="15235" y="18932"/>
                    <a:pt x="13210" y="15279"/>
                  </a:cubicBezTo>
                  <a:cubicBezTo>
                    <a:pt x="10822" y="10971"/>
                    <a:pt x="14695" y="1118"/>
                    <a:pt x="12144" y="1118"/>
                  </a:cubicBezTo>
                  <a:cubicBezTo>
                    <a:pt x="12138" y="1118"/>
                    <a:pt x="12132" y="1118"/>
                    <a:pt x="12126" y="1118"/>
                  </a:cubicBezTo>
                  <a:cubicBezTo>
                    <a:pt x="12126" y="1118"/>
                    <a:pt x="9398" y="0"/>
                    <a:pt x="6719" y="0"/>
                  </a:cubicBezTo>
                  <a:close/>
                </a:path>
              </a:pathLst>
            </a:custGeom>
            <a:solidFill>
              <a:srgbClr val="4336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594;p50"/>
            <p:cNvSpPr/>
            <p:nvPr/>
          </p:nvSpPr>
          <p:spPr>
            <a:xfrm>
              <a:off x="1249897" y="1268559"/>
              <a:ext cx="63507" cy="86029"/>
            </a:xfrm>
            <a:custGeom>
              <a:avLst/>
              <a:gdLst/>
              <a:ahLst/>
              <a:cxnLst/>
              <a:rect l="l" t="t" r="r" b="b"/>
              <a:pathLst>
                <a:path w="2081" h="2819" extrusionOk="0">
                  <a:moveTo>
                    <a:pt x="1264" y="0"/>
                  </a:moveTo>
                  <a:cubicBezTo>
                    <a:pt x="1097" y="0"/>
                    <a:pt x="883" y="59"/>
                    <a:pt x="612" y="187"/>
                  </a:cubicBezTo>
                  <a:cubicBezTo>
                    <a:pt x="181" y="389"/>
                    <a:pt x="0" y="2819"/>
                    <a:pt x="1023" y="2819"/>
                  </a:cubicBezTo>
                  <a:cubicBezTo>
                    <a:pt x="1028" y="2819"/>
                    <a:pt x="1033" y="2819"/>
                    <a:pt x="1038" y="2819"/>
                  </a:cubicBezTo>
                  <a:cubicBezTo>
                    <a:pt x="2080" y="2796"/>
                    <a:pt x="1817" y="940"/>
                    <a:pt x="1817" y="940"/>
                  </a:cubicBezTo>
                  <a:cubicBezTo>
                    <a:pt x="1806" y="367"/>
                    <a:pt x="1680" y="0"/>
                    <a:pt x="1264"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595;p50"/>
            <p:cNvSpPr/>
            <p:nvPr/>
          </p:nvSpPr>
          <p:spPr>
            <a:xfrm>
              <a:off x="1219410" y="1252903"/>
              <a:ext cx="84198" cy="74463"/>
            </a:xfrm>
            <a:custGeom>
              <a:avLst/>
              <a:gdLst/>
              <a:ahLst/>
              <a:cxnLst/>
              <a:rect l="l" t="t" r="r" b="b"/>
              <a:pathLst>
                <a:path w="2759" h="2440" extrusionOk="0">
                  <a:moveTo>
                    <a:pt x="2099" y="0"/>
                  </a:moveTo>
                  <a:cubicBezTo>
                    <a:pt x="1819" y="0"/>
                    <a:pt x="1441" y="119"/>
                    <a:pt x="953" y="396"/>
                  </a:cubicBezTo>
                  <a:cubicBezTo>
                    <a:pt x="1" y="933"/>
                    <a:pt x="395" y="2157"/>
                    <a:pt x="561" y="2383"/>
                  </a:cubicBezTo>
                  <a:cubicBezTo>
                    <a:pt x="590" y="2422"/>
                    <a:pt x="620" y="2440"/>
                    <a:pt x="649" y="2440"/>
                  </a:cubicBezTo>
                  <a:cubicBezTo>
                    <a:pt x="751" y="2440"/>
                    <a:pt x="838" y="2208"/>
                    <a:pt x="817" y="1841"/>
                  </a:cubicBezTo>
                  <a:cubicBezTo>
                    <a:pt x="808" y="1617"/>
                    <a:pt x="943" y="1364"/>
                    <a:pt x="1045" y="1364"/>
                  </a:cubicBezTo>
                  <a:cubicBezTo>
                    <a:pt x="1112" y="1364"/>
                    <a:pt x="1165" y="1471"/>
                    <a:pt x="1156" y="1762"/>
                  </a:cubicBezTo>
                  <a:cubicBezTo>
                    <a:pt x="1146" y="2033"/>
                    <a:pt x="1201" y="2167"/>
                    <a:pt x="1266" y="2167"/>
                  </a:cubicBezTo>
                  <a:cubicBezTo>
                    <a:pt x="1379" y="2167"/>
                    <a:pt x="1525" y="1762"/>
                    <a:pt x="1427" y="967"/>
                  </a:cubicBezTo>
                  <a:cubicBezTo>
                    <a:pt x="1406" y="800"/>
                    <a:pt x="1455" y="741"/>
                    <a:pt x="1546" y="741"/>
                  </a:cubicBezTo>
                  <a:cubicBezTo>
                    <a:pt x="1769" y="741"/>
                    <a:pt x="2236" y="1093"/>
                    <a:pt x="2517" y="1093"/>
                  </a:cubicBezTo>
                  <a:cubicBezTo>
                    <a:pt x="2647" y="1093"/>
                    <a:pt x="2737" y="1018"/>
                    <a:pt x="2744" y="798"/>
                  </a:cubicBezTo>
                  <a:cubicBezTo>
                    <a:pt x="2758" y="323"/>
                    <a:pt x="2561" y="0"/>
                    <a:pt x="2099" y="0"/>
                  </a:cubicBezTo>
                  <a:close/>
                </a:path>
              </a:pathLst>
            </a:custGeom>
            <a:solidFill>
              <a:srgbClr val="1A1F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596;p50"/>
            <p:cNvSpPr/>
            <p:nvPr/>
          </p:nvSpPr>
          <p:spPr>
            <a:xfrm>
              <a:off x="1249623" y="1336187"/>
              <a:ext cx="47577" cy="60455"/>
            </a:xfrm>
            <a:custGeom>
              <a:avLst/>
              <a:gdLst/>
              <a:ahLst/>
              <a:cxnLst/>
              <a:rect l="l" t="t" r="r" b="b"/>
              <a:pathLst>
                <a:path w="1559" h="1981" extrusionOk="0">
                  <a:moveTo>
                    <a:pt x="65" y="0"/>
                  </a:moveTo>
                  <a:cubicBezTo>
                    <a:pt x="65" y="0"/>
                    <a:pt x="1" y="1317"/>
                    <a:pt x="489" y="1705"/>
                  </a:cubicBezTo>
                  <a:cubicBezTo>
                    <a:pt x="757" y="1916"/>
                    <a:pt x="1058" y="1980"/>
                    <a:pt x="1269" y="1980"/>
                  </a:cubicBezTo>
                  <a:cubicBezTo>
                    <a:pt x="1446" y="1980"/>
                    <a:pt x="1559" y="1935"/>
                    <a:pt x="1525" y="1893"/>
                  </a:cubicBezTo>
                  <a:cubicBezTo>
                    <a:pt x="1453" y="1810"/>
                    <a:pt x="1141" y="603"/>
                    <a:pt x="1141" y="603"/>
                  </a:cubicBezTo>
                  <a:cubicBezTo>
                    <a:pt x="1141" y="603"/>
                    <a:pt x="1130" y="603"/>
                    <a:pt x="1111" y="598"/>
                  </a:cubicBezTo>
                  <a:cubicBezTo>
                    <a:pt x="1092" y="598"/>
                    <a:pt x="1069" y="603"/>
                    <a:pt x="1047" y="603"/>
                  </a:cubicBezTo>
                  <a:lnTo>
                    <a:pt x="1036" y="603"/>
                  </a:lnTo>
                  <a:cubicBezTo>
                    <a:pt x="892" y="603"/>
                    <a:pt x="776" y="557"/>
                    <a:pt x="678" y="474"/>
                  </a:cubicBezTo>
                  <a:cubicBezTo>
                    <a:pt x="633" y="455"/>
                    <a:pt x="591" y="436"/>
                    <a:pt x="550" y="410"/>
                  </a:cubicBezTo>
                  <a:cubicBezTo>
                    <a:pt x="350" y="286"/>
                    <a:pt x="65" y="0"/>
                    <a:pt x="65"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597;p50"/>
            <p:cNvSpPr/>
            <p:nvPr/>
          </p:nvSpPr>
          <p:spPr>
            <a:xfrm>
              <a:off x="1270314" y="1350653"/>
              <a:ext cx="13214" cy="3937"/>
            </a:xfrm>
            <a:custGeom>
              <a:avLst/>
              <a:gdLst/>
              <a:ahLst/>
              <a:cxnLst/>
              <a:rect l="l" t="t" r="r" b="b"/>
              <a:pathLst>
                <a:path w="433" h="129" extrusionOk="0">
                  <a:moveTo>
                    <a:pt x="0" y="0"/>
                  </a:moveTo>
                  <a:lnTo>
                    <a:pt x="0" y="0"/>
                  </a:lnTo>
                  <a:cubicBezTo>
                    <a:pt x="98" y="83"/>
                    <a:pt x="214" y="129"/>
                    <a:pt x="358" y="129"/>
                  </a:cubicBezTo>
                  <a:lnTo>
                    <a:pt x="369" y="129"/>
                  </a:lnTo>
                  <a:cubicBezTo>
                    <a:pt x="391" y="129"/>
                    <a:pt x="414" y="124"/>
                    <a:pt x="433" y="124"/>
                  </a:cubicBezTo>
                  <a:cubicBezTo>
                    <a:pt x="361" y="113"/>
                    <a:pt x="181" y="83"/>
                    <a:pt x="0"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598;p50"/>
            <p:cNvSpPr/>
            <p:nvPr/>
          </p:nvSpPr>
          <p:spPr>
            <a:xfrm>
              <a:off x="1313253" y="2599297"/>
              <a:ext cx="128448" cy="52917"/>
            </a:xfrm>
            <a:custGeom>
              <a:avLst/>
              <a:gdLst/>
              <a:ahLst/>
              <a:cxnLst/>
              <a:rect l="l" t="t" r="r" b="b"/>
              <a:pathLst>
                <a:path w="4209" h="1734" extrusionOk="0">
                  <a:moveTo>
                    <a:pt x="584" y="1"/>
                  </a:moveTo>
                  <a:cubicBezTo>
                    <a:pt x="584" y="1"/>
                    <a:pt x="1" y="1562"/>
                    <a:pt x="178" y="1694"/>
                  </a:cubicBezTo>
                  <a:cubicBezTo>
                    <a:pt x="214" y="1722"/>
                    <a:pt x="372" y="1734"/>
                    <a:pt x="602" y="1734"/>
                  </a:cubicBezTo>
                  <a:cubicBezTo>
                    <a:pt x="1503" y="1734"/>
                    <a:pt x="3522" y="1553"/>
                    <a:pt x="3824" y="1427"/>
                  </a:cubicBezTo>
                  <a:cubicBezTo>
                    <a:pt x="4208" y="1269"/>
                    <a:pt x="1887" y="1073"/>
                    <a:pt x="1811" y="188"/>
                  </a:cubicBezTo>
                  <a:cubicBezTo>
                    <a:pt x="1796" y="41"/>
                    <a:pt x="584" y="1"/>
                    <a:pt x="584"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599;p50"/>
            <p:cNvSpPr/>
            <p:nvPr/>
          </p:nvSpPr>
          <p:spPr>
            <a:xfrm>
              <a:off x="1358176" y="2612237"/>
              <a:ext cx="20264" cy="11780"/>
            </a:xfrm>
            <a:custGeom>
              <a:avLst/>
              <a:gdLst/>
              <a:ahLst/>
              <a:cxnLst/>
              <a:rect l="l" t="t" r="r" b="b"/>
              <a:pathLst>
                <a:path w="664" h="386" extrusionOk="0">
                  <a:moveTo>
                    <a:pt x="556" y="0"/>
                  </a:moveTo>
                  <a:cubicBezTo>
                    <a:pt x="542" y="0"/>
                    <a:pt x="529" y="3"/>
                    <a:pt x="516" y="9"/>
                  </a:cubicBezTo>
                  <a:lnTo>
                    <a:pt x="71" y="201"/>
                  </a:lnTo>
                  <a:cubicBezTo>
                    <a:pt x="23" y="223"/>
                    <a:pt x="0" y="280"/>
                    <a:pt x="23" y="325"/>
                  </a:cubicBezTo>
                  <a:cubicBezTo>
                    <a:pt x="38" y="362"/>
                    <a:pt x="71" y="385"/>
                    <a:pt x="109" y="385"/>
                  </a:cubicBezTo>
                  <a:cubicBezTo>
                    <a:pt x="121" y="385"/>
                    <a:pt x="136" y="381"/>
                    <a:pt x="147" y="378"/>
                  </a:cubicBezTo>
                  <a:lnTo>
                    <a:pt x="591" y="182"/>
                  </a:lnTo>
                  <a:cubicBezTo>
                    <a:pt x="641" y="164"/>
                    <a:pt x="663" y="107"/>
                    <a:pt x="641" y="58"/>
                  </a:cubicBezTo>
                  <a:cubicBezTo>
                    <a:pt x="627" y="22"/>
                    <a:pt x="592" y="0"/>
                    <a:pt x="556"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600;p50"/>
            <p:cNvSpPr/>
            <p:nvPr/>
          </p:nvSpPr>
          <p:spPr>
            <a:xfrm>
              <a:off x="1365409" y="2618066"/>
              <a:ext cx="19348" cy="18219"/>
            </a:xfrm>
            <a:custGeom>
              <a:avLst/>
              <a:gdLst/>
              <a:ahLst/>
              <a:cxnLst/>
              <a:rect l="l" t="t" r="r" b="b"/>
              <a:pathLst>
                <a:path w="634" h="597" extrusionOk="0">
                  <a:moveTo>
                    <a:pt x="531" y="0"/>
                  </a:moveTo>
                  <a:cubicBezTo>
                    <a:pt x="507" y="0"/>
                    <a:pt x="482" y="10"/>
                    <a:pt x="463" y="29"/>
                  </a:cubicBezTo>
                  <a:lnTo>
                    <a:pt x="42" y="435"/>
                  </a:lnTo>
                  <a:cubicBezTo>
                    <a:pt x="1" y="470"/>
                    <a:pt x="1" y="529"/>
                    <a:pt x="38" y="567"/>
                  </a:cubicBezTo>
                  <a:cubicBezTo>
                    <a:pt x="57" y="586"/>
                    <a:pt x="79" y="597"/>
                    <a:pt x="106" y="597"/>
                  </a:cubicBezTo>
                  <a:cubicBezTo>
                    <a:pt x="128" y="597"/>
                    <a:pt x="155" y="590"/>
                    <a:pt x="170" y="571"/>
                  </a:cubicBezTo>
                  <a:lnTo>
                    <a:pt x="595" y="164"/>
                  </a:lnTo>
                  <a:cubicBezTo>
                    <a:pt x="633" y="126"/>
                    <a:pt x="633" y="67"/>
                    <a:pt x="599" y="29"/>
                  </a:cubicBezTo>
                  <a:cubicBezTo>
                    <a:pt x="580" y="10"/>
                    <a:pt x="556" y="0"/>
                    <a:pt x="531"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601;p50"/>
            <p:cNvSpPr/>
            <p:nvPr/>
          </p:nvSpPr>
          <p:spPr>
            <a:xfrm>
              <a:off x="1379630" y="2621392"/>
              <a:ext cx="14770" cy="21210"/>
            </a:xfrm>
            <a:custGeom>
              <a:avLst/>
              <a:gdLst/>
              <a:ahLst/>
              <a:cxnLst/>
              <a:rect l="l" t="t" r="r" b="b"/>
              <a:pathLst>
                <a:path w="484" h="695" extrusionOk="0">
                  <a:moveTo>
                    <a:pt x="378" y="1"/>
                  </a:moveTo>
                  <a:cubicBezTo>
                    <a:pt x="344" y="1"/>
                    <a:pt x="310" y="19"/>
                    <a:pt x="291" y="52"/>
                  </a:cubicBezTo>
                  <a:lnTo>
                    <a:pt x="23" y="556"/>
                  </a:lnTo>
                  <a:cubicBezTo>
                    <a:pt x="1" y="604"/>
                    <a:pt x="16" y="661"/>
                    <a:pt x="65" y="684"/>
                  </a:cubicBezTo>
                  <a:cubicBezTo>
                    <a:pt x="80" y="691"/>
                    <a:pt x="96" y="695"/>
                    <a:pt x="110" y="695"/>
                  </a:cubicBezTo>
                  <a:cubicBezTo>
                    <a:pt x="144" y="695"/>
                    <a:pt x="174" y="677"/>
                    <a:pt x="193" y="646"/>
                  </a:cubicBezTo>
                  <a:lnTo>
                    <a:pt x="461" y="138"/>
                  </a:lnTo>
                  <a:cubicBezTo>
                    <a:pt x="483" y="93"/>
                    <a:pt x="468" y="36"/>
                    <a:pt x="419" y="10"/>
                  </a:cubicBezTo>
                  <a:cubicBezTo>
                    <a:pt x="406" y="4"/>
                    <a:pt x="392" y="1"/>
                    <a:pt x="37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602;p50"/>
            <p:cNvSpPr/>
            <p:nvPr/>
          </p:nvSpPr>
          <p:spPr>
            <a:xfrm>
              <a:off x="892713" y="2406179"/>
              <a:ext cx="68603" cy="112945"/>
            </a:xfrm>
            <a:custGeom>
              <a:avLst/>
              <a:gdLst/>
              <a:ahLst/>
              <a:cxnLst/>
              <a:rect l="l" t="t" r="r" b="b"/>
              <a:pathLst>
                <a:path w="2248" h="3701" extrusionOk="0">
                  <a:moveTo>
                    <a:pt x="1552" y="0"/>
                  </a:moveTo>
                  <a:cubicBezTo>
                    <a:pt x="1552" y="0"/>
                    <a:pt x="76" y="738"/>
                    <a:pt x="39" y="961"/>
                  </a:cubicBezTo>
                  <a:cubicBezTo>
                    <a:pt x="1" y="1179"/>
                    <a:pt x="1623" y="3411"/>
                    <a:pt x="1939" y="3678"/>
                  </a:cubicBezTo>
                  <a:cubicBezTo>
                    <a:pt x="1957" y="3694"/>
                    <a:pt x="1972" y="3701"/>
                    <a:pt x="1982" y="3701"/>
                  </a:cubicBezTo>
                  <a:cubicBezTo>
                    <a:pt x="2155" y="3701"/>
                    <a:pt x="1415" y="1765"/>
                    <a:pt x="2124" y="1318"/>
                  </a:cubicBezTo>
                  <a:cubicBezTo>
                    <a:pt x="2247" y="1243"/>
                    <a:pt x="1552" y="0"/>
                    <a:pt x="1552" y="0"/>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603;p50"/>
            <p:cNvSpPr/>
            <p:nvPr/>
          </p:nvSpPr>
          <p:spPr>
            <a:xfrm>
              <a:off x="1100877" y="1166049"/>
              <a:ext cx="553557" cy="504576"/>
            </a:xfrm>
            <a:custGeom>
              <a:avLst/>
              <a:gdLst/>
              <a:ahLst/>
              <a:cxnLst/>
              <a:rect l="l" t="t" r="r" b="b"/>
              <a:pathLst>
                <a:path w="18139" h="16534" extrusionOk="0">
                  <a:moveTo>
                    <a:pt x="17296" y="0"/>
                  </a:moveTo>
                  <a:cubicBezTo>
                    <a:pt x="17296" y="0"/>
                    <a:pt x="17258" y="780"/>
                    <a:pt x="16728" y="1841"/>
                  </a:cubicBezTo>
                  <a:cubicBezTo>
                    <a:pt x="16242" y="2816"/>
                    <a:pt x="8578" y="8202"/>
                    <a:pt x="1182" y="9828"/>
                  </a:cubicBezTo>
                  <a:cubicBezTo>
                    <a:pt x="1182" y="9828"/>
                    <a:pt x="0" y="11737"/>
                    <a:pt x="169" y="14029"/>
                  </a:cubicBezTo>
                  <a:cubicBezTo>
                    <a:pt x="259" y="15265"/>
                    <a:pt x="2874" y="16533"/>
                    <a:pt x="5793" y="16533"/>
                  </a:cubicBezTo>
                  <a:cubicBezTo>
                    <a:pt x="8287" y="16533"/>
                    <a:pt x="11001" y="15608"/>
                    <a:pt x="12553" y="12948"/>
                  </a:cubicBezTo>
                  <a:cubicBezTo>
                    <a:pt x="15045" y="8680"/>
                    <a:pt x="16384" y="4114"/>
                    <a:pt x="16728" y="3365"/>
                  </a:cubicBezTo>
                  <a:cubicBezTo>
                    <a:pt x="17631" y="1393"/>
                    <a:pt x="18139" y="87"/>
                    <a:pt x="17296"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604;p50"/>
            <p:cNvSpPr/>
            <p:nvPr/>
          </p:nvSpPr>
          <p:spPr>
            <a:xfrm>
              <a:off x="1066514" y="1260594"/>
              <a:ext cx="562895" cy="415984"/>
            </a:xfrm>
            <a:custGeom>
              <a:avLst/>
              <a:gdLst/>
              <a:ahLst/>
              <a:cxnLst/>
              <a:rect l="l" t="t" r="r" b="b"/>
              <a:pathLst>
                <a:path w="18445" h="13631" extrusionOk="0">
                  <a:moveTo>
                    <a:pt x="16021" y="0"/>
                  </a:moveTo>
                  <a:cubicBezTo>
                    <a:pt x="15876" y="0"/>
                    <a:pt x="15724" y="17"/>
                    <a:pt x="15568" y="57"/>
                  </a:cubicBezTo>
                  <a:cubicBezTo>
                    <a:pt x="14360" y="361"/>
                    <a:pt x="9889" y="3049"/>
                    <a:pt x="7066" y="4148"/>
                  </a:cubicBezTo>
                  <a:cubicBezTo>
                    <a:pt x="5112" y="4913"/>
                    <a:pt x="3810" y="4765"/>
                    <a:pt x="2406" y="6320"/>
                  </a:cubicBezTo>
                  <a:cubicBezTo>
                    <a:pt x="998" y="7878"/>
                    <a:pt x="0" y="11495"/>
                    <a:pt x="1774" y="12444"/>
                  </a:cubicBezTo>
                  <a:cubicBezTo>
                    <a:pt x="2675" y="12927"/>
                    <a:pt x="4668" y="13631"/>
                    <a:pt x="6865" y="13631"/>
                  </a:cubicBezTo>
                  <a:cubicBezTo>
                    <a:pt x="8981" y="13631"/>
                    <a:pt x="11285" y="12977"/>
                    <a:pt x="12983" y="10844"/>
                  </a:cubicBezTo>
                  <a:cubicBezTo>
                    <a:pt x="16445" y="6497"/>
                    <a:pt x="18444" y="1325"/>
                    <a:pt x="17699" y="780"/>
                  </a:cubicBezTo>
                  <a:cubicBezTo>
                    <a:pt x="17699" y="780"/>
                    <a:pt x="17000" y="0"/>
                    <a:pt x="16021" y="0"/>
                  </a:cubicBezTo>
                  <a:close/>
                </a:path>
              </a:pathLst>
            </a:custGeom>
            <a:solidFill>
              <a:srgbClr val="4336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605;p50"/>
            <p:cNvSpPr/>
            <p:nvPr/>
          </p:nvSpPr>
          <p:spPr>
            <a:xfrm>
              <a:off x="1271107" y="1572335"/>
              <a:ext cx="351867" cy="260894"/>
            </a:xfrm>
            <a:custGeom>
              <a:avLst/>
              <a:gdLst/>
              <a:ahLst/>
              <a:cxnLst/>
              <a:rect l="l" t="t" r="r" b="b"/>
              <a:pathLst>
                <a:path w="11530" h="8549" extrusionOk="0">
                  <a:moveTo>
                    <a:pt x="2219" y="1"/>
                  </a:moveTo>
                  <a:cubicBezTo>
                    <a:pt x="1875" y="1"/>
                    <a:pt x="1596" y="56"/>
                    <a:pt x="1449" y="200"/>
                  </a:cubicBezTo>
                  <a:cubicBezTo>
                    <a:pt x="813" y="829"/>
                    <a:pt x="0" y="5074"/>
                    <a:pt x="3384" y="7002"/>
                  </a:cubicBezTo>
                  <a:cubicBezTo>
                    <a:pt x="5665" y="8305"/>
                    <a:pt x="8109" y="8549"/>
                    <a:pt x="9535" y="8549"/>
                  </a:cubicBezTo>
                  <a:cubicBezTo>
                    <a:pt x="10221" y="8549"/>
                    <a:pt x="10672" y="8492"/>
                    <a:pt x="10754" y="8470"/>
                  </a:cubicBezTo>
                  <a:cubicBezTo>
                    <a:pt x="11006" y="8406"/>
                    <a:pt x="11529" y="5184"/>
                    <a:pt x="11529" y="5184"/>
                  </a:cubicBezTo>
                  <a:cubicBezTo>
                    <a:pt x="6708" y="2700"/>
                    <a:pt x="5262" y="629"/>
                    <a:pt x="5262" y="629"/>
                  </a:cubicBezTo>
                  <a:cubicBezTo>
                    <a:pt x="5262" y="629"/>
                    <a:pt x="3376" y="1"/>
                    <a:pt x="2219" y="1"/>
                  </a:cubicBezTo>
                  <a:close/>
                </a:path>
              </a:pathLst>
            </a:custGeom>
            <a:solidFill>
              <a:srgbClr val="4336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606;p50"/>
            <p:cNvSpPr/>
            <p:nvPr/>
          </p:nvSpPr>
          <p:spPr>
            <a:xfrm>
              <a:off x="1159228" y="1209873"/>
              <a:ext cx="141662" cy="117614"/>
            </a:xfrm>
            <a:custGeom>
              <a:avLst/>
              <a:gdLst/>
              <a:ahLst/>
              <a:cxnLst/>
              <a:rect l="l" t="t" r="r" b="b"/>
              <a:pathLst>
                <a:path w="4642" h="3854" extrusionOk="0">
                  <a:moveTo>
                    <a:pt x="2949" y="0"/>
                  </a:moveTo>
                  <a:cubicBezTo>
                    <a:pt x="2637" y="0"/>
                    <a:pt x="2280" y="103"/>
                    <a:pt x="1879" y="364"/>
                  </a:cubicBezTo>
                  <a:cubicBezTo>
                    <a:pt x="0" y="1583"/>
                    <a:pt x="470" y="3507"/>
                    <a:pt x="673" y="3819"/>
                  </a:cubicBezTo>
                  <a:cubicBezTo>
                    <a:pt x="689" y="3843"/>
                    <a:pt x="703" y="3853"/>
                    <a:pt x="715" y="3853"/>
                  </a:cubicBezTo>
                  <a:cubicBezTo>
                    <a:pt x="869" y="3853"/>
                    <a:pt x="837" y="2245"/>
                    <a:pt x="1224" y="2152"/>
                  </a:cubicBezTo>
                  <a:cubicBezTo>
                    <a:pt x="1251" y="2145"/>
                    <a:pt x="1277" y="2142"/>
                    <a:pt x="1303" y="2142"/>
                  </a:cubicBezTo>
                  <a:cubicBezTo>
                    <a:pt x="1598" y="2142"/>
                    <a:pt x="1833" y="2534"/>
                    <a:pt x="2084" y="2534"/>
                  </a:cubicBezTo>
                  <a:cubicBezTo>
                    <a:pt x="2153" y="2534"/>
                    <a:pt x="2223" y="2505"/>
                    <a:pt x="2296" y="2430"/>
                  </a:cubicBezTo>
                  <a:cubicBezTo>
                    <a:pt x="3239" y="1458"/>
                    <a:pt x="4254" y="1381"/>
                    <a:pt x="4553" y="1381"/>
                  </a:cubicBezTo>
                  <a:cubicBezTo>
                    <a:pt x="4610" y="1381"/>
                    <a:pt x="4641" y="1384"/>
                    <a:pt x="4641" y="1384"/>
                  </a:cubicBezTo>
                  <a:cubicBezTo>
                    <a:pt x="4641" y="1384"/>
                    <a:pt x="4095" y="0"/>
                    <a:pt x="2949" y="0"/>
                  </a:cubicBezTo>
                  <a:close/>
                </a:path>
              </a:pathLst>
            </a:custGeom>
            <a:solidFill>
              <a:srgbClr val="E33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607;p50"/>
            <p:cNvSpPr/>
            <p:nvPr/>
          </p:nvSpPr>
          <p:spPr>
            <a:xfrm>
              <a:off x="1168627" y="1314672"/>
              <a:ext cx="26581" cy="25696"/>
            </a:xfrm>
            <a:custGeom>
              <a:avLst/>
              <a:gdLst/>
              <a:ahLst/>
              <a:cxnLst/>
              <a:rect l="l" t="t" r="r" b="b"/>
              <a:pathLst>
                <a:path w="871" h="842" extrusionOk="0">
                  <a:moveTo>
                    <a:pt x="436" y="0"/>
                  </a:moveTo>
                  <a:cubicBezTo>
                    <a:pt x="214" y="0"/>
                    <a:pt x="31" y="172"/>
                    <a:pt x="16" y="396"/>
                  </a:cubicBezTo>
                  <a:cubicBezTo>
                    <a:pt x="1" y="626"/>
                    <a:pt x="178" y="829"/>
                    <a:pt x="411" y="841"/>
                  </a:cubicBezTo>
                  <a:cubicBezTo>
                    <a:pt x="420" y="841"/>
                    <a:pt x="430" y="841"/>
                    <a:pt x="439" y="841"/>
                  </a:cubicBezTo>
                  <a:cubicBezTo>
                    <a:pt x="660" y="841"/>
                    <a:pt x="845" y="669"/>
                    <a:pt x="859" y="445"/>
                  </a:cubicBezTo>
                  <a:cubicBezTo>
                    <a:pt x="870" y="212"/>
                    <a:pt x="693" y="12"/>
                    <a:pt x="464" y="1"/>
                  </a:cubicBezTo>
                  <a:cubicBezTo>
                    <a:pt x="454" y="1"/>
                    <a:pt x="445" y="0"/>
                    <a:pt x="436" y="0"/>
                  </a:cubicBezTo>
                  <a:close/>
                </a:path>
              </a:pathLst>
            </a:custGeom>
            <a:solidFill>
              <a:srgbClr val="F8F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608;p50"/>
            <p:cNvSpPr/>
            <p:nvPr/>
          </p:nvSpPr>
          <p:spPr>
            <a:xfrm>
              <a:off x="1214374" y="1241947"/>
              <a:ext cx="103058" cy="58349"/>
            </a:xfrm>
            <a:custGeom>
              <a:avLst/>
              <a:gdLst/>
              <a:ahLst/>
              <a:cxnLst/>
              <a:rect l="l" t="t" r="r" b="b"/>
              <a:pathLst>
                <a:path w="3377" h="1912" extrusionOk="0">
                  <a:moveTo>
                    <a:pt x="2545" y="0"/>
                  </a:moveTo>
                  <a:cubicBezTo>
                    <a:pt x="1734" y="0"/>
                    <a:pt x="117" y="1285"/>
                    <a:pt x="117" y="1285"/>
                  </a:cubicBezTo>
                  <a:cubicBezTo>
                    <a:pt x="0" y="1610"/>
                    <a:pt x="267" y="1911"/>
                    <a:pt x="489" y="1911"/>
                  </a:cubicBezTo>
                  <a:cubicBezTo>
                    <a:pt x="532" y="1911"/>
                    <a:pt x="573" y="1900"/>
                    <a:pt x="610" y="1876"/>
                  </a:cubicBezTo>
                  <a:cubicBezTo>
                    <a:pt x="836" y="1721"/>
                    <a:pt x="2589" y="781"/>
                    <a:pt x="2868" y="656"/>
                  </a:cubicBezTo>
                  <a:cubicBezTo>
                    <a:pt x="3143" y="532"/>
                    <a:pt x="3376" y="36"/>
                    <a:pt x="2578" y="1"/>
                  </a:cubicBezTo>
                  <a:cubicBezTo>
                    <a:pt x="2567" y="1"/>
                    <a:pt x="2556" y="0"/>
                    <a:pt x="2545" y="0"/>
                  </a:cubicBezTo>
                  <a:close/>
                </a:path>
              </a:pathLst>
            </a:custGeom>
            <a:solidFill>
              <a:srgbClr val="F8F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609;p50"/>
            <p:cNvSpPr/>
            <p:nvPr/>
          </p:nvSpPr>
          <p:spPr>
            <a:xfrm>
              <a:off x="1079026" y="1627176"/>
              <a:ext cx="338683" cy="347106"/>
            </a:xfrm>
            <a:custGeom>
              <a:avLst/>
              <a:gdLst/>
              <a:ahLst/>
              <a:cxnLst/>
              <a:rect l="l" t="t" r="r" b="b"/>
              <a:pathLst>
                <a:path w="11098" h="11374" extrusionOk="0">
                  <a:moveTo>
                    <a:pt x="988" y="0"/>
                  </a:moveTo>
                  <a:cubicBezTo>
                    <a:pt x="940" y="0"/>
                    <a:pt x="905" y="11"/>
                    <a:pt x="885" y="33"/>
                  </a:cubicBezTo>
                  <a:cubicBezTo>
                    <a:pt x="610" y="338"/>
                    <a:pt x="1" y="9304"/>
                    <a:pt x="867" y="10708"/>
                  </a:cubicBezTo>
                  <a:cubicBezTo>
                    <a:pt x="1190" y="11230"/>
                    <a:pt x="1924" y="11374"/>
                    <a:pt x="2816" y="11374"/>
                  </a:cubicBezTo>
                  <a:cubicBezTo>
                    <a:pt x="3903" y="11374"/>
                    <a:pt x="5223" y="11161"/>
                    <a:pt x="6323" y="11161"/>
                  </a:cubicBezTo>
                  <a:cubicBezTo>
                    <a:pt x="6740" y="11161"/>
                    <a:pt x="7125" y="11192"/>
                    <a:pt x="7453" y="11276"/>
                  </a:cubicBezTo>
                  <a:cubicBezTo>
                    <a:pt x="7628" y="11321"/>
                    <a:pt x="7782" y="11342"/>
                    <a:pt x="7917" y="11342"/>
                  </a:cubicBezTo>
                  <a:cubicBezTo>
                    <a:pt x="9258" y="11342"/>
                    <a:pt x="8751" y="9269"/>
                    <a:pt x="8410" y="8137"/>
                  </a:cubicBezTo>
                  <a:cubicBezTo>
                    <a:pt x="7424" y="4844"/>
                    <a:pt x="10992" y="3895"/>
                    <a:pt x="10954" y="3315"/>
                  </a:cubicBezTo>
                  <a:cubicBezTo>
                    <a:pt x="10917" y="2735"/>
                    <a:pt x="10826" y="1689"/>
                    <a:pt x="11097" y="6"/>
                  </a:cubicBezTo>
                  <a:lnTo>
                    <a:pt x="11097" y="6"/>
                  </a:lnTo>
                  <a:cubicBezTo>
                    <a:pt x="11097" y="6"/>
                    <a:pt x="9037" y="1618"/>
                    <a:pt x="6560" y="1618"/>
                  </a:cubicBezTo>
                  <a:cubicBezTo>
                    <a:pt x="6543" y="1618"/>
                    <a:pt x="6526" y="1618"/>
                    <a:pt x="6508" y="1618"/>
                  </a:cubicBezTo>
                  <a:cubicBezTo>
                    <a:pt x="4197" y="1597"/>
                    <a:pt x="1581" y="0"/>
                    <a:pt x="988"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610;p50"/>
            <p:cNvSpPr/>
            <p:nvPr/>
          </p:nvSpPr>
          <p:spPr>
            <a:xfrm>
              <a:off x="1413292" y="1625650"/>
              <a:ext cx="177063" cy="186645"/>
            </a:xfrm>
            <a:custGeom>
              <a:avLst/>
              <a:gdLst/>
              <a:ahLst/>
              <a:cxnLst/>
              <a:rect l="l" t="t" r="r" b="b"/>
              <a:pathLst>
                <a:path w="5802" h="6116" extrusionOk="0">
                  <a:moveTo>
                    <a:pt x="882" y="1"/>
                  </a:moveTo>
                  <a:cubicBezTo>
                    <a:pt x="838" y="1"/>
                    <a:pt x="799" y="18"/>
                    <a:pt x="769" y="56"/>
                  </a:cubicBezTo>
                  <a:cubicBezTo>
                    <a:pt x="769" y="56"/>
                    <a:pt x="351" y="185"/>
                    <a:pt x="208" y="1095"/>
                  </a:cubicBezTo>
                  <a:cubicBezTo>
                    <a:pt x="1" y="2417"/>
                    <a:pt x="348" y="5481"/>
                    <a:pt x="565" y="5740"/>
                  </a:cubicBezTo>
                  <a:cubicBezTo>
                    <a:pt x="721" y="5922"/>
                    <a:pt x="2717" y="6115"/>
                    <a:pt x="4019" y="6115"/>
                  </a:cubicBezTo>
                  <a:cubicBezTo>
                    <a:pt x="4551" y="6115"/>
                    <a:pt x="4967" y="6083"/>
                    <a:pt x="5094" y="6004"/>
                  </a:cubicBezTo>
                  <a:cubicBezTo>
                    <a:pt x="5527" y="5733"/>
                    <a:pt x="5801" y="4886"/>
                    <a:pt x="5527" y="4137"/>
                  </a:cubicBezTo>
                  <a:cubicBezTo>
                    <a:pt x="5256" y="3384"/>
                    <a:pt x="4269" y="3155"/>
                    <a:pt x="3810" y="2861"/>
                  </a:cubicBezTo>
                  <a:cubicBezTo>
                    <a:pt x="3738" y="2816"/>
                    <a:pt x="3679" y="2797"/>
                    <a:pt x="3629" y="2797"/>
                  </a:cubicBezTo>
                  <a:cubicBezTo>
                    <a:pt x="3387" y="2797"/>
                    <a:pt x="3354" y="3240"/>
                    <a:pt x="3067" y="3240"/>
                  </a:cubicBezTo>
                  <a:cubicBezTo>
                    <a:pt x="3032" y="3240"/>
                    <a:pt x="2992" y="3233"/>
                    <a:pt x="2949" y="3218"/>
                  </a:cubicBezTo>
                  <a:cubicBezTo>
                    <a:pt x="2474" y="3060"/>
                    <a:pt x="2809" y="2394"/>
                    <a:pt x="2587" y="2044"/>
                  </a:cubicBezTo>
                  <a:cubicBezTo>
                    <a:pt x="2385" y="1726"/>
                    <a:pt x="1326" y="1"/>
                    <a:pt x="882"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611;p50"/>
            <p:cNvSpPr/>
            <p:nvPr/>
          </p:nvSpPr>
          <p:spPr>
            <a:xfrm>
              <a:off x="985976" y="2003891"/>
              <a:ext cx="518675" cy="544859"/>
            </a:xfrm>
            <a:custGeom>
              <a:avLst/>
              <a:gdLst/>
              <a:ahLst/>
              <a:cxnLst/>
              <a:rect l="l" t="t" r="r" b="b"/>
              <a:pathLst>
                <a:path w="16996" h="17854" extrusionOk="0">
                  <a:moveTo>
                    <a:pt x="10296" y="0"/>
                  </a:moveTo>
                  <a:cubicBezTo>
                    <a:pt x="10019" y="0"/>
                    <a:pt x="9762" y="3"/>
                    <a:pt x="9543" y="5"/>
                  </a:cubicBezTo>
                  <a:cubicBezTo>
                    <a:pt x="8195" y="24"/>
                    <a:pt x="5098" y="396"/>
                    <a:pt x="5098" y="396"/>
                  </a:cubicBezTo>
                  <a:cubicBezTo>
                    <a:pt x="4394" y="479"/>
                    <a:pt x="5850" y="5666"/>
                    <a:pt x="5911" y="6204"/>
                  </a:cubicBezTo>
                  <a:cubicBezTo>
                    <a:pt x="5967" y="6742"/>
                    <a:pt x="7066" y="6652"/>
                    <a:pt x="7010" y="6999"/>
                  </a:cubicBezTo>
                  <a:cubicBezTo>
                    <a:pt x="6993" y="7093"/>
                    <a:pt x="6956" y="7127"/>
                    <a:pt x="6895" y="7127"/>
                  </a:cubicBezTo>
                  <a:cubicBezTo>
                    <a:pt x="6731" y="7127"/>
                    <a:pt x="6399" y="6881"/>
                    <a:pt x="5850" y="6881"/>
                  </a:cubicBezTo>
                  <a:cubicBezTo>
                    <a:pt x="5098" y="6881"/>
                    <a:pt x="6949" y="7868"/>
                    <a:pt x="6603" y="8395"/>
                  </a:cubicBezTo>
                  <a:cubicBezTo>
                    <a:pt x="6546" y="8481"/>
                    <a:pt x="6488" y="8518"/>
                    <a:pt x="6427" y="8518"/>
                  </a:cubicBezTo>
                  <a:cubicBezTo>
                    <a:pt x="6126" y="8518"/>
                    <a:pt x="5773" y="7633"/>
                    <a:pt x="5307" y="7633"/>
                  </a:cubicBezTo>
                  <a:cubicBezTo>
                    <a:pt x="5295" y="7633"/>
                    <a:pt x="5283" y="7634"/>
                    <a:pt x="5271" y="7635"/>
                  </a:cubicBezTo>
                  <a:cubicBezTo>
                    <a:pt x="4691" y="7694"/>
                    <a:pt x="697" y="11282"/>
                    <a:pt x="351" y="11862"/>
                  </a:cubicBezTo>
                  <a:cubicBezTo>
                    <a:pt x="1" y="12442"/>
                    <a:pt x="814" y="13210"/>
                    <a:pt x="1217" y="13616"/>
                  </a:cubicBezTo>
                  <a:cubicBezTo>
                    <a:pt x="1237" y="13636"/>
                    <a:pt x="1273" y="13646"/>
                    <a:pt x="1323" y="13646"/>
                  </a:cubicBezTo>
                  <a:cubicBezTo>
                    <a:pt x="2251" y="13646"/>
                    <a:pt x="7980" y="10230"/>
                    <a:pt x="8809" y="8929"/>
                  </a:cubicBezTo>
                  <a:cubicBezTo>
                    <a:pt x="9678" y="7561"/>
                    <a:pt x="9787" y="743"/>
                    <a:pt x="10438" y="743"/>
                  </a:cubicBezTo>
                  <a:cubicBezTo>
                    <a:pt x="10441" y="743"/>
                    <a:pt x="10444" y="743"/>
                    <a:pt x="10446" y="743"/>
                  </a:cubicBezTo>
                  <a:cubicBezTo>
                    <a:pt x="11105" y="803"/>
                    <a:pt x="13277" y="9648"/>
                    <a:pt x="13277" y="9648"/>
                  </a:cubicBezTo>
                  <a:lnTo>
                    <a:pt x="14146" y="10043"/>
                  </a:lnTo>
                  <a:cubicBezTo>
                    <a:pt x="14146" y="10043"/>
                    <a:pt x="13032" y="10590"/>
                    <a:pt x="12960" y="10936"/>
                  </a:cubicBezTo>
                  <a:cubicBezTo>
                    <a:pt x="12893" y="11282"/>
                    <a:pt x="10890" y="17308"/>
                    <a:pt x="10867" y="17473"/>
                  </a:cubicBezTo>
                  <a:cubicBezTo>
                    <a:pt x="10852" y="17614"/>
                    <a:pt x="11458" y="17853"/>
                    <a:pt x="12146" y="17853"/>
                  </a:cubicBezTo>
                  <a:cubicBezTo>
                    <a:pt x="12272" y="17853"/>
                    <a:pt x="12400" y="17846"/>
                    <a:pt x="12528" y="17828"/>
                  </a:cubicBezTo>
                  <a:cubicBezTo>
                    <a:pt x="13356" y="17711"/>
                    <a:pt x="16996" y="10548"/>
                    <a:pt x="16589" y="7390"/>
                  </a:cubicBezTo>
                  <a:cubicBezTo>
                    <a:pt x="16183" y="4228"/>
                    <a:pt x="14654" y="803"/>
                    <a:pt x="14146" y="396"/>
                  </a:cubicBezTo>
                  <a:cubicBezTo>
                    <a:pt x="13724" y="56"/>
                    <a:pt x="11726" y="0"/>
                    <a:pt x="10296" y="0"/>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612;p50"/>
            <p:cNvSpPr/>
            <p:nvPr/>
          </p:nvSpPr>
          <p:spPr>
            <a:xfrm>
              <a:off x="1121172" y="1422034"/>
              <a:ext cx="394408" cy="230071"/>
            </a:xfrm>
            <a:custGeom>
              <a:avLst/>
              <a:gdLst/>
              <a:ahLst/>
              <a:cxnLst/>
              <a:rect l="l" t="t" r="r" b="b"/>
              <a:pathLst>
                <a:path w="12924" h="7539" extrusionOk="0">
                  <a:moveTo>
                    <a:pt x="2533" y="0"/>
                  </a:moveTo>
                  <a:cubicBezTo>
                    <a:pt x="1111" y="0"/>
                    <a:pt x="545" y="1450"/>
                    <a:pt x="780" y="1527"/>
                  </a:cubicBezTo>
                  <a:cubicBezTo>
                    <a:pt x="276" y="1659"/>
                    <a:pt x="219" y="3978"/>
                    <a:pt x="107" y="4926"/>
                  </a:cubicBezTo>
                  <a:cubicBezTo>
                    <a:pt x="1" y="5811"/>
                    <a:pt x="2122" y="7539"/>
                    <a:pt x="5718" y="7539"/>
                  </a:cubicBezTo>
                  <a:cubicBezTo>
                    <a:pt x="5956" y="7539"/>
                    <a:pt x="6201" y="7531"/>
                    <a:pt x="6453" y="7515"/>
                  </a:cubicBezTo>
                  <a:cubicBezTo>
                    <a:pt x="10495" y="7260"/>
                    <a:pt x="12923" y="1730"/>
                    <a:pt x="12802" y="1184"/>
                  </a:cubicBezTo>
                  <a:cubicBezTo>
                    <a:pt x="12788" y="1117"/>
                    <a:pt x="12741" y="1088"/>
                    <a:pt x="12670" y="1088"/>
                  </a:cubicBezTo>
                  <a:cubicBezTo>
                    <a:pt x="12167" y="1088"/>
                    <a:pt x="10450" y="2585"/>
                    <a:pt x="10450" y="2585"/>
                  </a:cubicBezTo>
                  <a:cubicBezTo>
                    <a:pt x="10450" y="2585"/>
                    <a:pt x="10394" y="3304"/>
                    <a:pt x="10002" y="3608"/>
                  </a:cubicBezTo>
                  <a:cubicBezTo>
                    <a:pt x="9956" y="3643"/>
                    <a:pt x="9912" y="3658"/>
                    <a:pt x="9868" y="3658"/>
                  </a:cubicBezTo>
                  <a:cubicBezTo>
                    <a:pt x="9553" y="3658"/>
                    <a:pt x="9272" y="2883"/>
                    <a:pt x="8996" y="2883"/>
                  </a:cubicBezTo>
                  <a:cubicBezTo>
                    <a:pt x="8975" y="2883"/>
                    <a:pt x="8954" y="2888"/>
                    <a:pt x="8933" y="2897"/>
                  </a:cubicBezTo>
                  <a:cubicBezTo>
                    <a:pt x="8595" y="3055"/>
                    <a:pt x="9268" y="3586"/>
                    <a:pt x="9107" y="4091"/>
                  </a:cubicBezTo>
                  <a:cubicBezTo>
                    <a:pt x="9082" y="4165"/>
                    <a:pt x="9044" y="4197"/>
                    <a:pt x="8996" y="4197"/>
                  </a:cubicBezTo>
                  <a:cubicBezTo>
                    <a:pt x="8712" y="4197"/>
                    <a:pt x="8059" y="3116"/>
                    <a:pt x="7548" y="3010"/>
                  </a:cubicBezTo>
                  <a:cubicBezTo>
                    <a:pt x="7531" y="3006"/>
                    <a:pt x="7514" y="3005"/>
                    <a:pt x="7497" y="3005"/>
                  </a:cubicBezTo>
                  <a:cubicBezTo>
                    <a:pt x="6939" y="3005"/>
                    <a:pt x="6754" y="4954"/>
                    <a:pt x="5275" y="5125"/>
                  </a:cubicBezTo>
                  <a:cubicBezTo>
                    <a:pt x="5249" y="5128"/>
                    <a:pt x="5225" y="5129"/>
                    <a:pt x="5200" y="5129"/>
                  </a:cubicBezTo>
                  <a:cubicBezTo>
                    <a:pt x="3747" y="5129"/>
                    <a:pt x="3528" y="43"/>
                    <a:pt x="2636" y="3"/>
                  </a:cubicBezTo>
                  <a:cubicBezTo>
                    <a:pt x="2601" y="1"/>
                    <a:pt x="2567" y="0"/>
                    <a:pt x="253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613;p50"/>
            <p:cNvSpPr/>
            <p:nvPr/>
          </p:nvSpPr>
          <p:spPr>
            <a:xfrm>
              <a:off x="2689989" y="1208591"/>
              <a:ext cx="515441" cy="383635"/>
            </a:xfrm>
            <a:custGeom>
              <a:avLst/>
              <a:gdLst/>
              <a:ahLst/>
              <a:cxnLst/>
              <a:rect l="l" t="t" r="r" b="b"/>
              <a:pathLst>
                <a:path w="16890" h="12571" extrusionOk="0">
                  <a:moveTo>
                    <a:pt x="14949" y="0"/>
                  </a:moveTo>
                  <a:cubicBezTo>
                    <a:pt x="12952" y="0"/>
                    <a:pt x="10042" y="2297"/>
                    <a:pt x="7883" y="5001"/>
                  </a:cubicBezTo>
                  <a:cubicBezTo>
                    <a:pt x="5718" y="7711"/>
                    <a:pt x="1" y="7828"/>
                    <a:pt x="1" y="7828"/>
                  </a:cubicBezTo>
                  <a:cubicBezTo>
                    <a:pt x="380" y="9794"/>
                    <a:pt x="1095" y="12570"/>
                    <a:pt x="3920" y="12570"/>
                  </a:cubicBezTo>
                  <a:cubicBezTo>
                    <a:pt x="4903" y="12570"/>
                    <a:pt x="6141" y="12234"/>
                    <a:pt x="7709" y="11412"/>
                  </a:cubicBezTo>
                  <a:cubicBezTo>
                    <a:pt x="13378" y="8434"/>
                    <a:pt x="13498" y="1961"/>
                    <a:pt x="13965" y="1275"/>
                  </a:cubicBezTo>
                  <a:cubicBezTo>
                    <a:pt x="14642" y="281"/>
                    <a:pt x="16889" y="985"/>
                    <a:pt x="16193" y="413"/>
                  </a:cubicBezTo>
                  <a:cubicBezTo>
                    <a:pt x="15845" y="130"/>
                    <a:pt x="15423" y="0"/>
                    <a:pt x="14949"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614;p50"/>
            <p:cNvSpPr/>
            <p:nvPr/>
          </p:nvSpPr>
          <p:spPr>
            <a:xfrm>
              <a:off x="2684867" y="1971236"/>
              <a:ext cx="264343" cy="678496"/>
            </a:xfrm>
            <a:custGeom>
              <a:avLst/>
              <a:gdLst/>
              <a:ahLst/>
              <a:cxnLst/>
              <a:rect l="l" t="t" r="r" b="b"/>
              <a:pathLst>
                <a:path w="8662" h="22233" extrusionOk="0">
                  <a:moveTo>
                    <a:pt x="5500" y="22039"/>
                  </a:moveTo>
                  <a:cubicBezTo>
                    <a:pt x="5520" y="22043"/>
                    <a:pt x="5531" y="22046"/>
                    <a:pt x="5531" y="22046"/>
                  </a:cubicBezTo>
                  <a:cubicBezTo>
                    <a:pt x="5532" y="22046"/>
                    <a:pt x="5522" y="22043"/>
                    <a:pt x="5500" y="22039"/>
                  </a:cubicBezTo>
                  <a:close/>
                  <a:moveTo>
                    <a:pt x="4202" y="0"/>
                  </a:moveTo>
                  <a:cubicBezTo>
                    <a:pt x="2370" y="0"/>
                    <a:pt x="0" y="3484"/>
                    <a:pt x="0" y="3484"/>
                  </a:cubicBezTo>
                  <a:cubicBezTo>
                    <a:pt x="0" y="3484"/>
                    <a:pt x="1202" y="7048"/>
                    <a:pt x="3094" y="9525"/>
                  </a:cubicBezTo>
                  <a:cubicBezTo>
                    <a:pt x="5755" y="13003"/>
                    <a:pt x="2526" y="21559"/>
                    <a:pt x="3546" y="22044"/>
                  </a:cubicBezTo>
                  <a:cubicBezTo>
                    <a:pt x="3838" y="22185"/>
                    <a:pt x="4096" y="22233"/>
                    <a:pt x="4325" y="22233"/>
                  </a:cubicBezTo>
                  <a:cubicBezTo>
                    <a:pt x="4800" y="22233"/>
                    <a:pt x="5145" y="22027"/>
                    <a:pt x="5397" y="22027"/>
                  </a:cubicBezTo>
                  <a:cubicBezTo>
                    <a:pt x="5423" y="22027"/>
                    <a:pt x="5447" y="22029"/>
                    <a:pt x="5470" y="22033"/>
                  </a:cubicBezTo>
                  <a:cubicBezTo>
                    <a:pt x="5482" y="22035"/>
                    <a:pt x="5492" y="22037"/>
                    <a:pt x="5500" y="22039"/>
                  </a:cubicBezTo>
                  <a:lnTo>
                    <a:pt x="5500" y="22039"/>
                  </a:lnTo>
                  <a:cubicBezTo>
                    <a:pt x="5321" y="21999"/>
                    <a:pt x="4425" y="21780"/>
                    <a:pt x="4431" y="21457"/>
                  </a:cubicBezTo>
                  <a:cubicBezTo>
                    <a:pt x="4457" y="19443"/>
                    <a:pt x="8375" y="13477"/>
                    <a:pt x="8519" y="10120"/>
                  </a:cubicBezTo>
                  <a:cubicBezTo>
                    <a:pt x="8662" y="6763"/>
                    <a:pt x="5206" y="465"/>
                    <a:pt x="5206" y="465"/>
                  </a:cubicBezTo>
                  <a:cubicBezTo>
                    <a:pt x="4908" y="137"/>
                    <a:pt x="4566" y="0"/>
                    <a:pt x="4202"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615;p50"/>
            <p:cNvSpPr/>
            <p:nvPr/>
          </p:nvSpPr>
          <p:spPr>
            <a:xfrm>
              <a:off x="2266122" y="1910628"/>
              <a:ext cx="454070" cy="646147"/>
            </a:xfrm>
            <a:custGeom>
              <a:avLst/>
              <a:gdLst/>
              <a:ahLst/>
              <a:cxnLst/>
              <a:rect l="l" t="t" r="r" b="b"/>
              <a:pathLst>
                <a:path w="14879" h="21173" extrusionOk="0">
                  <a:moveTo>
                    <a:pt x="8767" y="0"/>
                  </a:moveTo>
                  <a:cubicBezTo>
                    <a:pt x="8767" y="0"/>
                    <a:pt x="8729" y="7913"/>
                    <a:pt x="7697" y="11315"/>
                  </a:cubicBezTo>
                  <a:cubicBezTo>
                    <a:pt x="6749" y="14454"/>
                    <a:pt x="0" y="19423"/>
                    <a:pt x="546" y="19766"/>
                  </a:cubicBezTo>
                  <a:cubicBezTo>
                    <a:pt x="995" y="20048"/>
                    <a:pt x="1643" y="21173"/>
                    <a:pt x="1961" y="21173"/>
                  </a:cubicBezTo>
                  <a:cubicBezTo>
                    <a:pt x="2029" y="21173"/>
                    <a:pt x="2083" y="21121"/>
                    <a:pt x="2115" y="20996"/>
                  </a:cubicBezTo>
                  <a:cubicBezTo>
                    <a:pt x="2236" y="20538"/>
                    <a:pt x="1189" y="19893"/>
                    <a:pt x="1547" y="19676"/>
                  </a:cubicBezTo>
                  <a:cubicBezTo>
                    <a:pt x="1905" y="19461"/>
                    <a:pt x="5402" y="17650"/>
                    <a:pt x="9286" y="15354"/>
                  </a:cubicBezTo>
                  <a:cubicBezTo>
                    <a:pt x="13411" y="12919"/>
                    <a:pt x="14879" y="2936"/>
                    <a:pt x="14879" y="2936"/>
                  </a:cubicBezTo>
                  <a:cubicBezTo>
                    <a:pt x="14879" y="2936"/>
                    <a:pt x="10848" y="65"/>
                    <a:pt x="8767"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616;p50"/>
            <p:cNvSpPr/>
            <p:nvPr/>
          </p:nvSpPr>
          <p:spPr>
            <a:xfrm>
              <a:off x="2327891" y="1883100"/>
              <a:ext cx="422881" cy="614653"/>
            </a:xfrm>
            <a:custGeom>
              <a:avLst/>
              <a:gdLst/>
              <a:ahLst/>
              <a:cxnLst/>
              <a:rect l="l" t="t" r="r" b="b"/>
              <a:pathLst>
                <a:path w="13857" h="20141" extrusionOk="0">
                  <a:moveTo>
                    <a:pt x="11003" y="1"/>
                  </a:moveTo>
                  <a:cubicBezTo>
                    <a:pt x="8878" y="1"/>
                    <a:pt x="6202" y="367"/>
                    <a:pt x="6193" y="902"/>
                  </a:cubicBezTo>
                  <a:cubicBezTo>
                    <a:pt x="6178" y="1769"/>
                    <a:pt x="5967" y="11510"/>
                    <a:pt x="5542" y="11822"/>
                  </a:cubicBezTo>
                  <a:cubicBezTo>
                    <a:pt x="5117" y="12135"/>
                    <a:pt x="1" y="16779"/>
                    <a:pt x="317" y="17750"/>
                  </a:cubicBezTo>
                  <a:cubicBezTo>
                    <a:pt x="317" y="17750"/>
                    <a:pt x="845" y="19972"/>
                    <a:pt x="1510" y="20137"/>
                  </a:cubicBezTo>
                  <a:cubicBezTo>
                    <a:pt x="1521" y="20139"/>
                    <a:pt x="1533" y="20141"/>
                    <a:pt x="1546" y="20141"/>
                  </a:cubicBezTo>
                  <a:cubicBezTo>
                    <a:pt x="2437" y="20141"/>
                    <a:pt x="10644" y="15063"/>
                    <a:pt x="11060" y="13855"/>
                  </a:cubicBezTo>
                  <a:cubicBezTo>
                    <a:pt x="11335" y="13064"/>
                    <a:pt x="13857" y="1347"/>
                    <a:pt x="13555" y="478"/>
                  </a:cubicBezTo>
                  <a:cubicBezTo>
                    <a:pt x="13441" y="144"/>
                    <a:pt x="12329" y="1"/>
                    <a:pt x="11003" y="1"/>
                  </a:cubicBezTo>
                  <a:close/>
                </a:path>
              </a:pathLst>
            </a:custGeom>
            <a:solidFill>
              <a:srgbClr val="4336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617;p50"/>
            <p:cNvSpPr/>
            <p:nvPr/>
          </p:nvSpPr>
          <p:spPr>
            <a:xfrm>
              <a:off x="2568165" y="1903273"/>
              <a:ext cx="391265" cy="669859"/>
            </a:xfrm>
            <a:custGeom>
              <a:avLst/>
              <a:gdLst/>
              <a:ahLst/>
              <a:cxnLst/>
              <a:rect l="l" t="t" r="r" b="b"/>
              <a:pathLst>
                <a:path w="12821" h="21950" extrusionOk="0">
                  <a:moveTo>
                    <a:pt x="3846" y="1"/>
                  </a:moveTo>
                  <a:cubicBezTo>
                    <a:pt x="2191" y="1"/>
                    <a:pt x="986" y="325"/>
                    <a:pt x="1164" y="1277"/>
                  </a:cubicBezTo>
                  <a:cubicBezTo>
                    <a:pt x="1164" y="1277"/>
                    <a:pt x="1139" y="1271"/>
                    <a:pt x="1102" y="1271"/>
                  </a:cubicBezTo>
                  <a:cubicBezTo>
                    <a:pt x="844" y="1271"/>
                    <a:pt x="0" y="1542"/>
                    <a:pt x="3132" y="5899"/>
                  </a:cubicBezTo>
                  <a:cubicBezTo>
                    <a:pt x="4645" y="8007"/>
                    <a:pt x="6791" y="12355"/>
                    <a:pt x="7175" y="13152"/>
                  </a:cubicBezTo>
                  <a:cubicBezTo>
                    <a:pt x="7555" y="13950"/>
                    <a:pt x="6459" y="21527"/>
                    <a:pt x="6756" y="21592"/>
                  </a:cubicBezTo>
                  <a:cubicBezTo>
                    <a:pt x="7058" y="21651"/>
                    <a:pt x="8108" y="21866"/>
                    <a:pt x="8759" y="21949"/>
                  </a:cubicBezTo>
                  <a:cubicBezTo>
                    <a:pt x="8763" y="21950"/>
                    <a:pt x="8766" y="21950"/>
                    <a:pt x="8770" y="21950"/>
                  </a:cubicBezTo>
                  <a:cubicBezTo>
                    <a:pt x="9447" y="21950"/>
                    <a:pt x="12535" y="14337"/>
                    <a:pt x="12677" y="11993"/>
                  </a:cubicBezTo>
                  <a:cubicBezTo>
                    <a:pt x="12821" y="9636"/>
                    <a:pt x="8940" y="588"/>
                    <a:pt x="7663" y="373"/>
                  </a:cubicBezTo>
                  <a:cubicBezTo>
                    <a:pt x="6384" y="159"/>
                    <a:pt x="5005" y="1"/>
                    <a:pt x="3846" y="1"/>
                  </a:cubicBezTo>
                  <a:close/>
                </a:path>
              </a:pathLst>
            </a:custGeom>
            <a:solidFill>
              <a:srgbClr val="4336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618;p50"/>
            <p:cNvSpPr/>
            <p:nvPr/>
          </p:nvSpPr>
          <p:spPr>
            <a:xfrm>
              <a:off x="2774982" y="2599297"/>
              <a:ext cx="128448" cy="52917"/>
            </a:xfrm>
            <a:custGeom>
              <a:avLst/>
              <a:gdLst/>
              <a:ahLst/>
              <a:cxnLst/>
              <a:rect l="l" t="t" r="r" b="b"/>
              <a:pathLst>
                <a:path w="4209" h="1734" extrusionOk="0">
                  <a:moveTo>
                    <a:pt x="584" y="1"/>
                  </a:moveTo>
                  <a:cubicBezTo>
                    <a:pt x="584" y="1"/>
                    <a:pt x="1" y="1562"/>
                    <a:pt x="178" y="1694"/>
                  </a:cubicBezTo>
                  <a:cubicBezTo>
                    <a:pt x="215" y="1722"/>
                    <a:pt x="372" y="1734"/>
                    <a:pt x="602" y="1734"/>
                  </a:cubicBezTo>
                  <a:cubicBezTo>
                    <a:pt x="1503" y="1734"/>
                    <a:pt x="3522" y="1553"/>
                    <a:pt x="3825" y="1427"/>
                  </a:cubicBezTo>
                  <a:cubicBezTo>
                    <a:pt x="4209" y="1269"/>
                    <a:pt x="1886" y="1073"/>
                    <a:pt x="1811" y="188"/>
                  </a:cubicBezTo>
                  <a:cubicBezTo>
                    <a:pt x="1796" y="41"/>
                    <a:pt x="584" y="1"/>
                    <a:pt x="584"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619;p50"/>
            <p:cNvSpPr/>
            <p:nvPr/>
          </p:nvSpPr>
          <p:spPr>
            <a:xfrm>
              <a:off x="2819905" y="2612237"/>
              <a:ext cx="20233" cy="11780"/>
            </a:xfrm>
            <a:custGeom>
              <a:avLst/>
              <a:gdLst/>
              <a:ahLst/>
              <a:cxnLst/>
              <a:rect l="l" t="t" r="r" b="b"/>
              <a:pathLst>
                <a:path w="663" h="386" extrusionOk="0">
                  <a:moveTo>
                    <a:pt x="556" y="0"/>
                  </a:moveTo>
                  <a:cubicBezTo>
                    <a:pt x="543" y="0"/>
                    <a:pt x="529" y="3"/>
                    <a:pt x="516" y="9"/>
                  </a:cubicBezTo>
                  <a:lnTo>
                    <a:pt x="72" y="201"/>
                  </a:lnTo>
                  <a:cubicBezTo>
                    <a:pt x="23" y="223"/>
                    <a:pt x="0" y="280"/>
                    <a:pt x="23" y="325"/>
                  </a:cubicBezTo>
                  <a:cubicBezTo>
                    <a:pt x="38" y="362"/>
                    <a:pt x="72" y="385"/>
                    <a:pt x="110" y="385"/>
                  </a:cubicBezTo>
                  <a:cubicBezTo>
                    <a:pt x="120" y="385"/>
                    <a:pt x="136" y="381"/>
                    <a:pt x="148" y="378"/>
                  </a:cubicBezTo>
                  <a:lnTo>
                    <a:pt x="591" y="182"/>
                  </a:lnTo>
                  <a:cubicBezTo>
                    <a:pt x="640" y="164"/>
                    <a:pt x="662" y="107"/>
                    <a:pt x="640" y="58"/>
                  </a:cubicBezTo>
                  <a:cubicBezTo>
                    <a:pt x="627" y="22"/>
                    <a:pt x="592" y="0"/>
                    <a:pt x="556"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620;p50"/>
            <p:cNvSpPr/>
            <p:nvPr/>
          </p:nvSpPr>
          <p:spPr>
            <a:xfrm>
              <a:off x="2827138" y="2618066"/>
              <a:ext cx="19348" cy="18219"/>
            </a:xfrm>
            <a:custGeom>
              <a:avLst/>
              <a:gdLst/>
              <a:ahLst/>
              <a:cxnLst/>
              <a:rect l="l" t="t" r="r" b="b"/>
              <a:pathLst>
                <a:path w="634" h="597" extrusionOk="0">
                  <a:moveTo>
                    <a:pt x="531" y="0"/>
                  </a:moveTo>
                  <a:cubicBezTo>
                    <a:pt x="507" y="0"/>
                    <a:pt x="482" y="10"/>
                    <a:pt x="463" y="29"/>
                  </a:cubicBezTo>
                  <a:lnTo>
                    <a:pt x="42" y="435"/>
                  </a:lnTo>
                  <a:cubicBezTo>
                    <a:pt x="1" y="470"/>
                    <a:pt x="1" y="529"/>
                    <a:pt x="38" y="567"/>
                  </a:cubicBezTo>
                  <a:cubicBezTo>
                    <a:pt x="57" y="586"/>
                    <a:pt x="79" y="597"/>
                    <a:pt x="106" y="597"/>
                  </a:cubicBezTo>
                  <a:cubicBezTo>
                    <a:pt x="128" y="597"/>
                    <a:pt x="154" y="590"/>
                    <a:pt x="170" y="571"/>
                  </a:cubicBezTo>
                  <a:lnTo>
                    <a:pt x="595" y="164"/>
                  </a:lnTo>
                  <a:cubicBezTo>
                    <a:pt x="633" y="126"/>
                    <a:pt x="633" y="67"/>
                    <a:pt x="599" y="29"/>
                  </a:cubicBezTo>
                  <a:cubicBezTo>
                    <a:pt x="580" y="10"/>
                    <a:pt x="556" y="0"/>
                    <a:pt x="531"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621;p50"/>
            <p:cNvSpPr/>
            <p:nvPr/>
          </p:nvSpPr>
          <p:spPr>
            <a:xfrm>
              <a:off x="2841390" y="2621392"/>
              <a:ext cx="14740" cy="21210"/>
            </a:xfrm>
            <a:custGeom>
              <a:avLst/>
              <a:gdLst/>
              <a:ahLst/>
              <a:cxnLst/>
              <a:rect l="l" t="t" r="r" b="b"/>
              <a:pathLst>
                <a:path w="483" h="695" extrusionOk="0">
                  <a:moveTo>
                    <a:pt x="378" y="1"/>
                  </a:moveTo>
                  <a:cubicBezTo>
                    <a:pt x="343" y="1"/>
                    <a:pt x="309" y="19"/>
                    <a:pt x="290" y="52"/>
                  </a:cubicBezTo>
                  <a:lnTo>
                    <a:pt x="23" y="556"/>
                  </a:lnTo>
                  <a:cubicBezTo>
                    <a:pt x="0" y="604"/>
                    <a:pt x="15" y="661"/>
                    <a:pt x="64" y="684"/>
                  </a:cubicBezTo>
                  <a:cubicBezTo>
                    <a:pt x="76" y="691"/>
                    <a:pt x="94" y="695"/>
                    <a:pt x="106" y="695"/>
                  </a:cubicBezTo>
                  <a:cubicBezTo>
                    <a:pt x="144" y="695"/>
                    <a:pt x="173" y="677"/>
                    <a:pt x="192" y="646"/>
                  </a:cubicBezTo>
                  <a:lnTo>
                    <a:pt x="460" y="138"/>
                  </a:lnTo>
                  <a:cubicBezTo>
                    <a:pt x="482" y="93"/>
                    <a:pt x="467" y="36"/>
                    <a:pt x="418" y="10"/>
                  </a:cubicBezTo>
                  <a:cubicBezTo>
                    <a:pt x="405" y="4"/>
                    <a:pt x="391" y="1"/>
                    <a:pt x="37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622;p50"/>
            <p:cNvSpPr/>
            <p:nvPr/>
          </p:nvSpPr>
          <p:spPr>
            <a:xfrm>
              <a:off x="2268197" y="2473716"/>
              <a:ext cx="76690" cy="105530"/>
            </a:xfrm>
            <a:custGeom>
              <a:avLst/>
              <a:gdLst/>
              <a:ahLst/>
              <a:cxnLst/>
              <a:rect l="l" t="t" r="r" b="b"/>
              <a:pathLst>
                <a:path w="2513" h="3458" extrusionOk="0">
                  <a:moveTo>
                    <a:pt x="1441" y="1"/>
                  </a:moveTo>
                  <a:cubicBezTo>
                    <a:pt x="1441" y="1"/>
                    <a:pt x="0" y="746"/>
                    <a:pt x="4" y="968"/>
                  </a:cubicBezTo>
                  <a:cubicBezTo>
                    <a:pt x="4" y="1194"/>
                    <a:pt x="1920" y="3235"/>
                    <a:pt x="2277" y="3442"/>
                  </a:cubicBezTo>
                  <a:cubicBezTo>
                    <a:pt x="2295" y="3452"/>
                    <a:pt x="2309" y="3457"/>
                    <a:pt x="2319" y="3457"/>
                  </a:cubicBezTo>
                  <a:cubicBezTo>
                    <a:pt x="2513" y="3457"/>
                    <a:pt x="1411" y="1657"/>
                    <a:pt x="2036" y="1089"/>
                  </a:cubicBezTo>
                  <a:cubicBezTo>
                    <a:pt x="2146" y="991"/>
                    <a:pt x="1441" y="1"/>
                    <a:pt x="1441" y="1"/>
                  </a:cubicBez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623;p50"/>
            <p:cNvSpPr/>
            <p:nvPr/>
          </p:nvSpPr>
          <p:spPr>
            <a:xfrm>
              <a:off x="2310099" y="2508231"/>
              <a:ext cx="19562" cy="12970"/>
            </a:xfrm>
            <a:custGeom>
              <a:avLst/>
              <a:gdLst/>
              <a:ahLst/>
              <a:cxnLst/>
              <a:rect l="l" t="t" r="r" b="b"/>
              <a:pathLst>
                <a:path w="641" h="425" extrusionOk="0">
                  <a:moveTo>
                    <a:pt x="109" y="0"/>
                  </a:moveTo>
                  <a:cubicBezTo>
                    <a:pt x="74" y="0"/>
                    <a:pt x="42" y="17"/>
                    <a:pt x="23" y="49"/>
                  </a:cubicBezTo>
                  <a:cubicBezTo>
                    <a:pt x="0" y="94"/>
                    <a:pt x="16" y="153"/>
                    <a:pt x="61" y="176"/>
                  </a:cubicBezTo>
                  <a:lnTo>
                    <a:pt x="486" y="414"/>
                  </a:lnTo>
                  <a:cubicBezTo>
                    <a:pt x="497" y="421"/>
                    <a:pt x="516" y="424"/>
                    <a:pt x="532" y="424"/>
                  </a:cubicBezTo>
                  <a:cubicBezTo>
                    <a:pt x="565" y="424"/>
                    <a:pt x="596" y="410"/>
                    <a:pt x="615" y="376"/>
                  </a:cubicBezTo>
                  <a:cubicBezTo>
                    <a:pt x="641" y="330"/>
                    <a:pt x="622" y="274"/>
                    <a:pt x="577" y="247"/>
                  </a:cubicBezTo>
                  <a:lnTo>
                    <a:pt x="155" y="11"/>
                  </a:lnTo>
                  <a:cubicBezTo>
                    <a:pt x="140" y="4"/>
                    <a:pt x="124" y="0"/>
                    <a:pt x="10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624;p50"/>
            <p:cNvSpPr/>
            <p:nvPr/>
          </p:nvSpPr>
          <p:spPr>
            <a:xfrm>
              <a:off x="2304819" y="2521354"/>
              <a:ext cx="23926" cy="8575"/>
            </a:xfrm>
            <a:custGeom>
              <a:avLst/>
              <a:gdLst/>
              <a:ahLst/>
              <a:cxnLst/>
              <a:rect l="l" t="t" r="r" b="b"/>
              <a:pathLst>
                <a:path w="784" h="281" extrusionOk="0">
                  <a:moveTo>
                    <a:pt x="98" y="0"/>
                  </a:moveTo>
                  <a:cubicBezTo>
                    <a:pt x="53" y="0"/>
                    <a:pt x="14" y="35"/>
                    <a:pt x="8" y="81"/>
                  </a:cubicBezTo>
                  <a:cubicBezTo>
                    <a:pt x="1" y="133"/>
                    <a:pt x="34" y="183"/>
                    <a:pt x="88" y="190"/>
                  </a:cubicBezTo>
                  <a:lnTo>
                    <a:pt x="667" y="281"/>
                  </a:lnTo>
                  <a:lnTo>
                    <a:pt x="682" y="281"/>
                  </a:lnTo>
                  <a:cubicBezTo>
                    <a:pt x="727" y="281"/>
                    <a:pt x="769" y="246"/>
                    <a:pt x="776" y="201"/>
                  </a:cubicBezTo>
                  <a:cubicBezTo>
                    <a:pt x="783" y="149"/>
                    <a:pt x="746" y="100"/>
                    <a:pt x="697" y="93"/>
                  </a:cubicBezTo>
                  <a:lnTo>
                    <a:pt x="117" y="3"/>
                  </a:lnTo>
                  <a:cubicBezTo>
                    <a:pt x="111" y="1"/>
                    <a:pt x="104" y="0"/>
                    <a:pt x="98"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625;p50"/>
            <p:cNvSpPr/>
            <p:nvPr/>
          </p:nvSpPr>
          <p:spPr>
            <a:xfrm>
              <a:off x="2308390" y="2533775"/>
              <a:ext cx="23468" cy="8667"/>
            </a:xfrm>
            <a:custGeom>
              <a:avLst/>
              <a:gdLst/>
              <a:ahLst/>
              <a:cxnLst/>
              <a:rect l="l" t="t" r="r" b="b"/>
              <a:pathLst>
                <a:path w="769" h="284" extrusionOk="0">
                  <a:moveTo>
                    <a:pt x="666" y="1"/>
                  </a:moveTo>
                  <a:cubicBezTo>
                    <a:pt x="661" y="1"/>
                    <a:pt x="656" y="1"/>
                    <a:pt x="652" y="2"/>
                  </a:cubicBezTo>
                  <a:lnTo>
                    <a:pt x="87" y="96"/>
                  </a:lnTo>
                  <a:cubicBezTo>
                    <a:pt x="34" y="103"/>
                    <a:pt x="0" y="152"/>
                    <a:pt x="8" y="205"/>
                  </a:cubicBezTo>
                  <a:cubicBezTo>
                    <a:pt x="16" y="250"/>
                    <a:pt x="56" y="284"/>
                    <a:pt x="102" y="284"/>
                  </a:cubicBezTo>
                  <a:cubicBezTo>
                    <a:pt x="110" y="284"/>
                    <a:pt x="113" y="280"/>
                    <a:pt x="117" y="280"/>
                  </a:cubicBezTo>
                  <a:lnTo>
                    <a:pt x="681" y="186"/>
                  </a:lnTo>
                  <a:cubicBezTo>
                    <a:pt x="734" y="178"/>
                    <a:pt x="768" y="129"/>
                    <a:pt x="761" y="77"/>
                  </a:cubicBezTo>
                  <a:cubicBezTo>
                    <a:pt x="754" y="33"/>
                    <a:pt x="710" y="1"/>
                    <a:pt x="666"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626;p50"/>
            <p:cNvSpPr/>
            <p:nvPr/>
          </p:nvSpPr>
          <p:spPr>
            <a:xfrm>
              <a:off x="2400066" y="1455543"/>
              <a:ext cx="463744" cy="583678"/>
            </a:xfrm>
            <a:custGeom>
              <a:avLst/>
              <a:gdLst/>
              <a:ahLst/>
              <a:cxnLst/>
              <a:rect l="l" t="t" r="r" b="b"/>
              <a:pathLst>
                <a:path w="15196" h="19126" extrusionOk="0">
                  <a:moveTo>
                    <a:pt x="7217" y="0"/>
                  </a:moveTo>
                  <a:cubicBezTo>
                    <a:pt x="4364" y="0"/>
                    <a:pt x="1664" y="707"/>
                    <a:pt x="1664" y="707"/>
                  </a:cubicBezTo>
                  <a:cubicBezTo>
                    <a:pt x="0" y="4520"/>
                    <a:pt x="1671" y="19068"/>
                    <a:pt x="2729" y="19125"/>
                  </a:cubicBezTo>
                  <a:cubicBezTo>
                    <a:pt x="2742" y="19125"/>
                    <a:pt x="2756" y="19126"/>
                    <a:pt x="2772" y="19126"/>
                  </a:cubicBezTo>
                  <a:cubicBezTo>
                    <a:pt x="4052" y="19126"/>
                    <a:pt x="14838" y="17032"/>
                    <a:pt x="14838" y="17032"/>
                  </a:cubicBezTo>
                  <a:cubicBezTo>
                    <a:pt x="14838" y="17032"/>
                    <a:pt x="14740" y="14356"/>
                    <a:pt x="13042" y="11262"/>
                  </a:cubicBezTo>
                  <a:cubicBezTo>
                    <a:pt x="11344" y="8168"/>
                    <a:pt x="15195" y="2871"/>
                    <a:pt x="11728" y="926"/>
                  </a:cubicBezTo>
                  <a:cubicBezTo>
                    <a:pt x="10479" y="225"/>
                    <a:pt x="8824" y="0"/>
                    <a:pt x="721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627;p50"/>
            <p:cNvSpPr/>
            <p:nvPr/>
          </p:nvSpPr>
          <p:spPr>
            <a:xfrm>
              <a:off x="2611649" y="1422095"/>
              <a:ext cx="303374" cy="221923"/>
            </a:xfrm>
            <a:custGeom>
              <a:avLst/>
              <a:gdLst/>
              <a:ahLst/>
              <a:cxnLst/>
              <a:rect l="l" t="t" r="r" b="b"/>
              <a:pathLst>
                <a:path w="9941" h="7272" extrusionOk="0">
                  <a:moveTo>
                    <a:pt x="7276" y="1"/>
                  </a:moveTo>
                  <a:cubicBezTo>
                    <a:pt x="919" y="836"/>
                    <a:pt x="0" y="392"/>
                    <a:pt x="452" y="3023"/>
                  </a:cubicBezTo>
                  <a:cubicBezTo>
                    <a:pt x="1019" y="6298"/>
                    <a:pt x="2140" y="7271"/>
                    <a:pt x="3548" y="7271"/>
                  </a:cubicBezTo>
                  <a:cubicBezTo>
                    <a:pt x="5185" y="7271"/>
                    <a:pt x="7210" y="5955"/>
                    <a:pt x="9203" y="5413"/>
                  </a:cubicBezTo>
                  <a:cubicBezTo>
                    <a:pt x="9941" y="5213"/>
                    <a:pt x="7276" y="1"/>
                    <a:pt x="727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628;p50"/>
            <p:cNvSpPr/>
            <p:nvPr/>
          </p:nvSpPr>
          <p:spPr>
            <a:xfrm>
              <a:off x="2537886" y="1325994"/>
              <a:ext cx="118164" cy="152435"/>
            </a:xfrm>
            <a:custGeom>
              <a:avLst/>
              <a:gdLst/>
              <a:ahLst/>
              <a:cxnLst/>
              <a:rect l="l" t="t" r="r" b="b"/>
              <a:pathLst>
                <a:path w="3872" h="4995" extrusionOk="0">
                  <a:moveTo>
                    <a:pt x="999" y="0"/>
                  </a:moveTo>
                  <a:cubicBezTo>
                    <a:pt x="580" y="0"/>
                    <a:pt x="19" y="302"/>
                    <a:pt x="272" y="1015"/>
                  </a:cubicBezTo>
                  <a:cubicBezTo>
                    <a:pt x="621" y="1994"/>
                    <a:pt x="1" y="4463"/>
                    <a:pt x="1" y="4463"/>
                  </a:cubicBezTo>
                  <a:cubicBezTo>
                    <a:pt x="901" y="4855"/>
                    <a:pt x="1610" y="4995"/>
                    <a:pt x="2156" y="4995"/>
                  </a:cubicBezTo>
                  <a:cubicBezTo>
                    <a:pt x="3513" y="4995"/>
                    <a:pt x="3871" y="4130"/>
                    <a:pt x="3686" y="4087"/>
                  </a:cubicBezTo>
                  <a:cubicBezTo>
                    <a:pt x="2323" y="3760"/>
                    <a:pt x="1612" y="409"/>
                    <a:pt x="1359" y="119"/>
                  </a:cubicBezTo>
                  <a:cubicBezTo>
                    <a:pt x="1291" y="42"/>
                    <a:pt x="1155" y="0"/>
                    <a:pt x="999" y="0"/>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629;p50"/>
            <p:cNvSpPr/>
            <p:nvPr/>
          </p:nvSpPr>
          <p:spPr>
            <a:xfrm>
              <a:off x="2555709" y="1306218"/>
              <a:ext cx="69275" cy="86609"/>
            </a:xfrm>
            <a:custGeom>
              <a:avLst/>
              <a:gdLst/>
              <a:ahLst/>
              <a:cxnLst/>
              <a:rect l="l" t="t" r="r" b="b"/>
              <a:pathLst>
                <a:path w="2270" h="2838" extrusionOk="0">
                  <a:moveTo>
                    <a:pt x="1089" y="1"/>
                  </a:moveTo>
                  <a:cubicBezTo>
                    <a:pt x="907" y="1"/>
                    <a:pt x="675" y="95"/>
                    <a:pt x="376" y="305"/>
                  </a:cubicBezTo>
                  <a:cubicBezTo>
                    <a:pt x="0" y="569"/>
                    <a:pt x="209" y="2838"/>
                    <a:pt x="1132" y="2838"/>
                  </a:cubicBezTo>
                  <a:cubicBezTo>
                    <a:pt x="1169" y="2838"/>
                    <a:pt x="1207" y="2834"/>
                    <a:pt x="1246" y="2827"/>
                  </a:cubicBezTo>
                  <a:cubicBezTo>
                    <a:pt x="2270" y="2627"/>
                    <a:pt x="1694" y="839"/>
                    <a:pt x="1694" y="839"/>
                  </a:cubicBezTo>
                  <a:cubicBezTo>
                    <a:pt x="1594" y="329"/>
                    <a:pt x="1429" y="1"/>
                    <a:pt x="1089" y="1"/>
                  </a:cubicBez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630;p50"/>
            <p:cNvSpPr/>
            <p:nvPr/>
          </p:nvSpPr>
          <p:spPr>
            <a:xfrm>
              <a:off x="2512831" y="1301274"/>
              <a:ext cx="113311" cy="103668"/>
            </a:xfrm>
            <a:custGeom>
              <a:avLst/>
              <a:gdLst/>
              <a:ahLst/>
              <a:cxnLst/>
              <a:rect l="l" t="t" r="r" b="b"/>
              <a:pathLst>
                <a:path w="3713" h="3397" extrusionOk="0">
                  <a:moveTo>
                    <a:pt x="2754" y="0"/>
                  </a:moveTo>
                  <a:cubicBezTo>
                    <a:pt x="2379" y="0"/>
                    <a:pt x="1742" y="177"/>
                    <a:pt x="1077" y="279"/>
                  </a:cubicBezTo>
                  <a:cubicBezTo>
                    <a:pt x="0" y="443"/>
                    <a:pt x="1030" y="2292"/>
                    <a:pt x="1316" y="2292"/>
                  </a:cubicBezTo>
                  <a:cubicBezTo>
                    <a:pt x="1317" y="2292"/>
                    <a:pt x="1318" y="2292"/>
                    <a:pt x="1319" y="2292"/>
                  </a:cubicBezTo>
                  <a:cubicBezTo>
                    <a:pt x="1597" y="2280"/>
                    <a:pt x="1108" y="1957"/>
                    <a:pt x="1239" y="1505"/>
                  </a:cubicBezTo>
                  <a:cubicBezTo>
                    <a:pt x="1271" y="1401"/>
                    <a:pt x="1298" y="1355"/>
                    <a:pt x="1323" y="1355"/>
                  </a:cubicBezTo>
                  <a:cubicBezTo>
                    <a:pt x="1405" y="1355"/>
                    <a:pt x="1459" y="1857"/>
                    <a:pt x="1537" y="2420"/>
                  </a:cubicBezTo>
                  <a:cubicBezTo>
                    <a:pt x="1638" y="3154"/>
                    <a:pt x="2090" y="3215"/>
                    <a:pt x="2910" y="3380"/>
                  </a:cubicBezTo>
                  <a:cubicBezTo>
                    <a:pt x="2965" y="3391"/>
                    <a:pt x="3015" y="3396"/>
                    <a:pt x="3062" y="3396"/>
                  </a:cubicBezTo>
                  <a:cubicBezTo>
                    <a:pt x="3712" y="3396"/>
                    <a:pt x="3594" y="2368"/>
                    <a:pt x="3249" y="1792"/>
                  </a:cubicBezTo>
                  <a:cubicBezTo>
                    <a:pt x="3150" y="1624"/>
                    <a:pt x="3061" y="1560"/>
                    <a:pt x="2975" y="1560"/>
                  </a:cubicBezTo>
                  <a:cubicBezTo>
                    <a:pt x="2744" y="1560"/>
                    <a:pt x="2538" y="2029"/>
                    <a:pt x="2233" y="2232"/>
                  </a:cubicBezTo>
                  <a:cubicBezTo>
                    <a:pt x="2165" y="2277"/>
                    <a:pt x="2107" y="2297"/>
                    <a:pt x="2056" y="2297"/>
                  </a:cubicBezTo>
                  <a:cubicBezTo>
                    <a:pt x="1791" y="2297"/>
                    <a:pt x="1729" y="1739"/>
                    <a:pt x="1691" y="1095"/>
                  </a:cubicBezTo>
                  <a:cubicBezTo>
                    <a:pt x="1679" y="879"/>
                    <a:pt x="1772" y="822"/>
                    <a:pt x="1915" y="822"/>
                  </a:cubicBezTo>
                  <a:cubicBezTo>
                    <a:pt x="1996" y="822"/>
                    <a:pt x="2093" y="840"/>
                    <a:pt x="2196" y="858"/>
                  </a:cubicBezTo>
                  <a:cubicBezTo>
                    <a:pt x="2301" y="877"/>
                    <a:pt x="2413" y="897"/>
                    <a:pt x="2521" y="897"/>
                  </a:cubicBezTo>
                  <a:cubicBezTo>
                    <a:pt x="2784" y="897"/>
                    <a:pt x="3026" y="781"/>
                    <a:pt x="3096" y="274"/>
                  </a:cubicBezTo>
                  <a:cubicBezTo>
                    <a:pt x="3125" y="70"/>
                    <a:pt x="2991" y="0"/>
                    <a:pt x="2754"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631;p50"/>
            <p:cNvSpPr/>
            <p:nvPr/>
          </p:nvSpPr>
          <p:spPr>
            <a:xfrm>
              <a:off x="2559585" y="1389014"/>
              <a:ext cx="56915" cy="44159"/>
            </a:xfrm>
            <a:custGeom>
              <a:avLst/>
              <a:gdLst/>
              <a:ahLst/>
              <a:cxnLst/>
              <a:rect l="l" t="t" r="r" b="b"/>
              <a:pathLst>
                <a:path w="1865" h="1447" extrusionOk="0">
                  <a:moveTo>
                    <a:pt x="1" y="1"/>
                  </a:moveTo>
                  <a:cubicBezTo>
                    <a:pt x="1" y="1"/>
                    <a:pt x="209" y="995"/>
                    <a:pt x="761" y="1295"/>
                  </a:cubicBezTo>
                  <a:cubicBezTo>
                    <a:pt x="972" y="1408"/>
                    <a:pt x="1187" y="1446"/>
                    <a:pt x="1368" y="1446"/>
                  </a:cubicBezTo>
                  <a:cubicBezTo>
                    <a:pt x="1661" y="1446"/>
                    <a:pt x="1864" y="1348"/>
                    <a:pt x="1812" y="1303"/>
                  </a:cubicBezTo>
                  <a:cubicBezTo>
                    <a:pt x="1729" y="1235"/>
                    <a:pt x="1428" y="618"/>
                    <a:pt x="1428" y="618"/>
                  </a:cubicBezTo>
                  <a:cubicBezTo>
                    <a:pt x="1428" y="618"/>
                    <a:pt x="818" y="524"/>
                    <a:pt x="588" y="471"/>
                  </a:cubicBezTo>
                  <a:cubicBezTo>
                    <a:pt x="359" y="415"/>
                    <a:pt x="1" y="1"/>
                    <a:pt x="1"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632;p50"/>
            <p:cNvSpPr/>
            <p:nvPr/>
          </p:nvSpPr>
          <p:spPr>
            <a:xfrm>
              <a:off x="2460248" y="1260746"/>
              <a:ext cx="141662" cy="117645"/>
            </a:xfrm>
            <a:custGeom>
              <a:avLst/>
              <a:gdLst/>
              <a:ahLst/>
              <a:cxnLst/>
              <a:rect l="l" t="t" r="r" b="b"/>
              <a:pathLst>
                <a:path w="4642" h="3855" extrusionOk="0">
                  <a:moveTo>
                    <a:pt x="2949" y="1"/>
                  </a:moveTo>
                  <a:cubicBezTo>
                    <a:pt x="2637" y="1"/>
                    <a:pt x="2280" y="103"/>
                    <a:pt x="1878" y="364"/>
                  </a:cubicBezTo>
                  <a:cubicBezTo>
                    <a:pt x="0" y="1580"/>
                    <a:pt x="471" y="3507"/>
                    <a:pt x="674" y="3820"/>
                  </a:cubicBezTo>
                  <a:cubicBezTo>
                    <a:pt x="689" y="3843"/>
                    <a:pt x="703" y="3854"/>
                    <a:pt x="716" y="3854"/>
                  </a:cubicBezTo>
                  <a:cubicBezTo>
                    <a:pt x="869" y="3854"/>
                    <a:pt x="837" y="2246"/>
                    <a:pt x="1223" y="2152"/>
                  </a:cubicBezTo>
                  <a:cubicBezTo>
                    <a:pt x="1250" y="2146"/>
                    <a:pt x="1277" y="2143"/>
                    <a:pt x="1303" y="2143"/>
                  </a:cubicBezTo>
                  <a:cubicBezTo>
                    <a:pt x="1598" y="2143"/>
                    <a:pt x="1833" y="2533"/>
                    <a:pt x="2083" y="2533"/>
                  </a:cubicBezTo>
                  <a:cubicBezTo>
                    <a:pt x="2153" y="2533"/>
                    <a:pt x="2223" y="2503"/>
                    <a:pt x="2296" y="2427"/>
                  </a:cubicBezTo>
                  <a:cubicBezTo>
                    <a:pt x="3239" y="1459"/>
                    <a:pt x="4254" y="1382"/>
                    <a:pt x="4554" y="1382"/>
                  </a:cubicBezTo>
                  <a:cubicBezTo>
                    <a:pt x="4610" y="1382"/>
                    <a:pt x="4642" y="1384"/>
                    <a:pt x="4642" y="1384"/>
                  </a:cubicBezTo>
                  <a:cubicBezTo>
                    <a:pt x="4642" y="1384"/>
                    <a:pt x="4095" y="1"/>
                    <a:pt x="294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633;p50"/>
            <p:cNvSpPr/>
            <p:nvPr/>
          </p:nvSpPr>
          <p:spPr>
            <a:xfrm>
              <a:off x="2469678" y="1365423"/>
              <a:ext cx="26550" cy="25818"/>
            </a:xfrm>
            <a:custGeom>
              <a:avLst/>
              <a:gdLst/>
              <a:ahLst/>
              <a:cxnLst/>
              <a:rect l="l" t="t" r="r" b="b"/>
              <a:pathLst>
                <a:path w="870" h="846" extrusionOk="0">
                  <a:moveTo>
                    <a:pt x="442" y="1"/>
                  </a:moveTo>
                  <a:cubicBezTo>
                    <a:pt x="218" y="1"/>
                    <a:pt x="29" y="174"/>
                    <a:pt x="15" y="401"/>
                  </a:cubicBezTo>
                  <a:cubicBezTo>
                    <a:pt x="0" y="630"/>
                    <a:pt x="177" y="830"/>
                    <a:pt x="410" y="845"/>
                  </a:cubicBezTo>
                  <a:cubicBezTo>
                    <a:pt x="419" y="846"/>
                    <a:pt x="428" y="846"/>
                    <a:pt x="437" y="846"/>
                  </a:cubicBezTo>
                  <a:cubicBezTo>
                    <a:pt x="658" y="846"/>
                    <a:pt x="843" y="674"/>
                    <a:pt x="858" y="449"/>
                  </a:cubicBezTo>
                  <a:cubicBezTo>
                    <a:pt x="869" y="216"/>
                    <a:pt x="693" y="17"/>
                    <a:pt x="463" y="1"/>
                  </a:cubicBezTo>
                  <a:cubicBezTo>
                    <a:pt x="456" y="1"/>
                    <a:pt x="449" y="1"/>
                    <a:pt x="442" y="1"/>
                  </a:cubicBezTo>
                  <a:close/>
                </a:path>
              </a:pathLst>
            </a:custGeom>
            <a:solidFill>
              <a:srgbClr val="F8F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634;p50"/>
            <p:cNvSpPr/>
            <p:nvPr/>
          </p:nvSpPr>
          <p:spPr>
            <a:xfrm>
              <a:off x="2515394" y="1292851"/>
              <a:ext cx="103058" cy="58258"/>
            </a:xfrm>
            <a:custGeom>
              <a:avLst/>
              <a:gdLst/>
              <a:ahLst/>
              <a:cxnLst/>
              <a:rect l="l" t="t" r="r" b="b"/>
              <a:pathLst>
                <a:path w="3377" h="1909" extrusionOk="0">
                  <a:moveTo>
                    <a:pt x="2544" y="0"/>
                  </a:moveTo>
                  <a:cubicBezTo>
                    <a:pt x="1734" y="0"/>
                    <a:pt x="116" y="1285"/>
                    <a:pt x="116" y="1285"/>
                  </a:cubicBezTo>
                  <a:cubicBezTo>
                    <a:pt x="0" y="1608"/>
                    <a:pt x="265" y="1909"/>
                    <a:pt x="487" y="1909"/>
                  </a:cubicBezTo>
                  <a:cubicBezTo>
                    <a:pt x="530" y="1909"/>
                    <a:pt x="572" y="1897"/>
                    <a:pt x="610" y="1872"/>
                  </a:cubicBezTo>
                  <a:cubicBezTo>
                    <a:pt x="835" y="1721"/>
                    <a:pt x="2590" y="776"/>
                    <a:pt x="2868" y="656"/>
                  </a:cubicBezTo>
                  <a:cubicBezTo>
                    <a:pt x="3143" y="532"/>
                    <a:pt x="3377" y="35"/>
                    <a:pt x="2578" y="1"/>
                  </a:cubicBezTo>
                  <a:cubicBezTo>
                    <a:pt x="2567" y="0"/>
                    <a:pt x="2555" y="0"/>
                    <a:pt x="2544" y="0"/>
                  </a:cubicBezTo>
                  <a:close/>
                </a:path>
              </a:pathLst>
            </a:custGeom>
            <a:solidFill>
              <a:srgbClr val="F8F2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635;p50"/>
            <p:cNvSpPr/>
            <p:nvPr/>
          </p:nvSpPr>
          <p:spPr>
            <a:xfrm>
              <a:off x="2418988" y="1683055"/>
              <a:ext cx="407927" cy="336547"/>
            </a:xfrm>
            <a:custGeom>
              <a:avLst/>
              <a:gdLst/>
              <a:ahLst/>
              <a:cxnLst/>
              <a:rect l="l" t="t" r="r" b="b"/>
              <a:pathLst>
                <a:path w="13367" h="11028" extrusionOk="0">
                  <a:moveTo>
                    <a:pt x="1008" y="1"/>
                  </a:moveTo>
                  <a:cubicBezTo>
                    <a:pt x="996" y="1"/>
                    <a:pt x="991" y="1"/>
                    <a:pt x="991" y="1"/>
                  </a:cubicBezTo>
                  <a:cubicBezTo>
                    <a:pt x="1" y="3005"/>
                    <a:pt x="1943" y="10544"/>
                    <a:pt x="2403" y="10966"/>
                  </a:cubicBezTo>
                  <a:cubicBezTo>
                    <a:pt x="2448" y="11008"/>
                    <a:pt x="2583" y="11027"/>
                    <a:pt x="2790" y="11027"/>
                  </a:cubicBezTo>
                  <a:cubicBezTo>
                    <a:pt x="4662" y="11027"/>
                    <a:pt x="12409" y="9442"/>
                    <a:pt x="12863" y="8628"/>
                  </a:cubicBezTo>
                  <a:cubicBezTo>
                    <a:pt x="13367" y="7721"/>
                    <a:pt x="12253" y="5809"/>
                    <a:pt x="12253" y="5809"/>
                  </a:cubicBezTo>
                  <a:lnTo>
                    <a:pt x="10837" y="5569"/>
                  </a:lnTo>
                  <a:cubicBezTo>
                    <a:pt x="10837" y="5569"/>
                    <a:pt x="11978" y="4766"/>
                    <a:pt x="11808" y="4386"/>
                  </a:cubicBezTo>
                  <a:cubicBezTo>
                    <a:pt x="11643" y="4007"/>
                    <a:pt x="11598" y="3234"/>
                    <a:pt x="11598" y="3234"/>
                  </a:cubicBezTo>
                  <a:cubicBezTo>
                    <a:pt x="11598" y="3234"/>
                    <a:pt x="7821" y="4642"/>
                    <a:pt x="5465" y="4642"/>
                  </a:cubicBezTo>
                  <a:cubicBezTo>
                    <a:pt x="4555" y="4642"/>
                    <a:pt x="3857" y="4432"/>
                    <a:pt x="3671" y="3849"/>
                  </a:cubicBezTo>
                  <a:cubicBezTo>
                    <a:pt x="2490" y="119"/>
                    <a:pt x="1171" y="1"/>
                    <a:pt x="1008" y="1"/>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636;p50"/>
            <p:cNvSpPr/>
            <p:nvPr/>
          </p:nvSpPr>
          <p:spPr>
            <a:xfrm>
              <a:off x="2308603" y="1721782"/>
              <a:ext cx="262054" cy="241027"/>
            </a:xfrm>
            <a:custGeom>
              <a:avLst/>
              <a:gdLst/>
              <a:ahLst/>
              <a:cxnLst/>
              <a:rect l="l" t="t" r="r" b="b"/>
              <a:pathLst>
                <a:path w="8587" h="7898" extrusionOk="0">
                  <a:moveTo>
                    <a:pt x="8056" y="0"/>
                  </a:moveTo>
                  <a:lnTo>
                    <a:pt x="1" y="573"/>
                  </a:lnTo>
                  <a:lnTo>
                    <a:pt x="535" y="7898"/>
                  </a:lnTo>
                  <a:lnTo>
                    <a:pt x="8586" y="7427"/>
                  </a:lnTo>
                  <a:lnTo>
                    <a:pt x="8056" y="0"/>
                  </a:ln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637;p50"/>
            <p:cNvSpPr/>
            <p:nvPr/>
          </p:nvSpPr>
          <p:spPr>
            <a:xfrm>
              <a:off x="2310099" y="1778881"/>
              <a:ext cx="251586" cy="24506"/>
            </a:xfrm>
            <a:custGeom>
              <a:avLst/>
              <a:gdLst/>
              <a:ahLst/>
              <a:cxnLst/>
              <a:rect l="l" t="t" r="r" b="b"/>
              <a:pathLst>
                <a:path w="8244" h="803" extrusionOk="0">
                  <a:moveTo>
                    <a:pt x="8145" y="0"/>
                  </a:moveTo>
                  <a:cubicBezTo>
                    <a:pt x="8143" y="0"/>
                    <a:pt x="8141" y="0"/>
                    <a:pt x="8139" y="0"/>
                  </a:cubicBezTo>
                  <a:lnTo>
                    <a:pt x="91" y="614"/>
                  </a:lnTo>
                  <a:cubicBezTo>
                    <a:pt x="38" y="618"/>
                    <a:pt x="0" y="663"/>
                    <a:pt x="5" y="716"/>
                  </a:cubicBezTo>
                  <a:cubicBezTo>
                    <a:pt x="8" y="765"/>
                    <a:pt x="50" y="802"/>
                    <a:pt x="99" y="802"/>
                  </a:cubicBezTo>
                  <a:lnTo>
                    <a:pt x="106" y="802"/>
                  </a:lnTo>
                  <a:lnTo>
                    <a:pt x="8153" y="189"/>
                  </a:lnTo>
                  <a:cubicBezTo>
                    <a:pt x="8206" y="185"/>
                    <a:pt x="8244" y="139"/>
                    <a:pt x="8240" y="87"/>
                  </a:cubicBezTo>
                  <a:cubicBezTo>
                    <a:pt x="8236" y="37"/>
                    <a:pt x="8192" y="0"/>
                    <a:pt x="8145"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638;p50"/>
            <p:cNvSpPr/>
            <p:nvPr/>
          </p:nvSpPr>
          <p:spPr>
            <a:xfrm>
              <a:off x="2377513" y="1735332"/>
              <a:ext cx="118133" cy="102630"/>
            </a:xfrm>
            <a:custGeom>
              <a:avLst/>
              <a:gdLst/>
              <a:ahLst/>
              <a:cxnLst/>
              <a:rect l="l" t="t" r="r" b="b"/>
              <a:pathLst>
                <a:path w="3871" h="3363" extrusionOk="0">
                  <a:moveTo>
                    <a:pt x="2388" y="189"/>
                  </a:moveTo>
                  <a:cubicBezTo>
                    <a:pt x="2398" y="189"/>
                    <a:pt x="2407" y="189"/>
                    <a:pt x="2417" y="193"/>
                  </a:cubicBezTo>
                  <a:cubicBezTo>
                    <a:pt x="2440" y="200"/>
                    <a:pt x="2455" y="208"/>
                    <a:pt x="2463" y="230"/>
                  </a:cubicBezTo>
                  <a:cubicBezTo>
                    <a:pt x="2565" y="468"/>
                    <a:pt x="2139" y="1311"/>
                    <a:pt x="1842" y="1800"/>
                  </a:cubicBezTo>
                  <a:cubicBezTo>
                    <a:pt x="1834" y="1778"/>
                    <a:pt x="1816" y="1755"/>
                    <a:pt x="1793" y="1743"/>
                  </a:cubicBezTo>
                  <a:cubicBezTo>
                    <a:pt x="1307" y="1495"/>
                    <a:pt x="555" y="984"/>
                    <a:pt x="596" y="675"/>
                  </a:cubicBezTo>
                  <a:cubicBezTo>
                    <a:pt x="600" y="656"/>
                    <a:pt x="604" y="652"/>
                    <a:pt x="607" y="652"/>
                  </a:cubicBezTo>
                  <a:cubicBezTo>
                    <a:pt x="800" y="652"/>
                    <a:pt x="1401" y="1198"/>
                    <a:pt x="1771" y="1585"/>
                  </a:cubicBezTo>
                  <a:cubicBezTo>
                    <a:pt x="1786" y="1607"/>
                    <a:pt x="1811" y="1617"/>
                    <a:pt x="1836" y="1617"/>
                  </a:cubicBezTo>
                  <a:cubicBezTo>
                    <a:pt x="1847" y="1617"/>
                    <a:pt x="1858" y="1615"/>
                    <a:pt x="1868" y="1612"/>
                  </a:cubicBezTo>
                  <a:cubicBezTo>
                    <a:pt x="1906" y="1601"/>
                    <a:pt x="1929" y="1566"/>
                    <a:pt x="1932" y="1529"/>
                  </a:cubicBezTo>
                  <a:cubicBezTo>
                    <a:pt x="1969" y="991"/>
                    <a:pt x="2143" y="189"/>
                    <a:pt x="2388" y="189"/>
                  </a:cubicBezTo>
                  <a:close/>
                  <a:moveTo>
                    <a:pt x="3370" y="893"/>
                  </a:moveTo>
                  <a:cubicBezTo>
                    <a:pt x="3423" y="893"/>
                    <a:pt x="3445" y="911"/>
                    <a:pt x="3456" y="927"/>
                  </a:cubicBezTo>
                  <a:cubicBezTo>
                    <a:pt x="3487" y="957"/>
                    <a:pt x="3483" y="979"/>
                    <a:pt x="3479" y="998"/>
                  </a:cubicBezTo>
                  <a:cubicBezTo>
                    <a:pt x="3427" y="1213"/>
                    <a:pt x="2756" y="1540"/>
                    <a:pt x="2301" y="1706"/>
                  </a:cubicBezTo>
                  <a:cubicBezTo>
                    <a:pt x="2263" y="1721"/>
                    <a:pt x="2237" y="1759"/>
                    <a:pt x="2240" y="1800"/>
                  </a:cubicBezTo>
                  <a:cubicBezTo>
                    <a:pt x="2200" y="1785"/>
                    <a:pt x="2169" y="1774"/>
                    <a:pt x="2143" y="1762"/>
                  </a:cubicBezTo>
                  <a:cubicBezTo>
                    <a:pt x="2485" y="1424"/>
                    <a:pt x="3076" y="893"/>
                    <a:pt x="3370" y="893"/>
                  </a:cubicBezTo>
                  <a:close/>
                  <a:moveTo>
                    <a:pt x="2640" y="1883"/>
                  </a:moveTo>
                  <a:cubicBezTo>
                    <a:pt x="3216" y="1883"/>
                    <a:pt x="3600" y="1988"/>
                    <a:pt x="3675" y="2169"/>
                  </a:cubicBezTo>
                  <a:cubicBezTo>
                    <a:pt x="3675" y="2169"/>
                    <a:pt x="3656" y="2181"/>
                    <a:pt x="3592" y="2181"/>
                  </a:cubicBezTo>
                  <a:cubicBezTo>
                    <a:pt x="3336" y="2181"/>
                    <a:pt x="2824" y="2014"/>
                    <a:pt x="2466" y="1883"/>
                  </a:cubicBezTo>
                  <a:close/>
                  <a:moveTo>
                    <a:pt x="1650" y="1924"/>
                  </a:moveTo>
                  <a:cubicBezTo>
                    <a:pt x="1300" y="2146"/>
                    <a:pt x="724" y="2466"/>
                    <a:pt x="416" y="2466"/>
                  </a:cubicBezTo>
                  <a:cubicBezTo>
                    <a:pt x="306" y="2466"/>
                    <a:pt x="276" y="2425"/>
                    <a:pt x="268" y="2410"/>
                  </a:cubicBezTo>
                  <a:cubicBezTo>
                    <a:pt x="201" y="2312"/>
                    <a:pt x="223" y="2263"/>
                    <a:pt x="235" y="2248"/>
                  </a:cubicBezTo>
                  <a:cubicBezTo>
                    <a:pt x="343" y="2037"/>
                    <a:pt x="1097" y="1936"/>
                    <a:pt x="1650" y="1924"/>
                  </a:cubicBezTo>
                  <a:close/>
                  <a:moveTo>
                    <a:pt x="1808" y="2127"/>
                  </a:moveTo>
                  <a:lnTo>
                    <a:pt x="1808" y="2127"/>
                  </a:lnTo>
                  <a:cubicBezTo>
                    <a:pt x="1781" y="2395"/>
                    <a:pt x="1717" y="2794"/>
                    <a:pt x="1529" y="2986"/>
                  </a:cubicBezTo>
                  <a:cubicBezTo>
                    <a:pt x="1465" y="3050"/>
                    <a:pt x="1390" y="3084"/>
                    <a:pt x="1304" y="3084"/>
                  </a:cubicBezTo>
                  <a:cubicBezTo>
                    <a:pt x="1262" y="3084"/>
                    <a:pt x="1232" y="3076"/>
                    <a:pt x="1224" y="3061"/>
                  </a:cubicBezTo>
                  <a:cubicBezTo>
                    <a:pt x="1175" y="2949"/>
                    <a:pt x="1465" y="2523"/>
                    <a:pt x="1808" y="2127"/>
                  </a:cubicBezTo>
                  <a:close/>
                  <a:moveTo>
                    <a:pt x="2034" y="1943"/>
                  </a:moveTo>
                  <a:cubicBezTo>
                    <a:pt x="2426" y="2278"/>
                    <a:pt x="2990" y="2846"/>
                    <a:pt x="2990" y="3072"/>
                  </a:cubicBezTo>
                  <a:cubicBezTo>
                    <a:pt x="2990" y="3095"/>
                    <a:pt x="2982" y="3102"/>
                    <a:pt x="2978" y="3107"/>
                  </a:cubicBezTo>
                  <a:cubicBezTo>
                    <a:pt x="2926" y="3152"/>
                    <a:pt x="2873" y="3170"/>
                    <a:pt x="2824" y="3170"/>
                  </a:cubicBezTo>
                  <a:cubicBezTo>
                    <a:pt x="2527" y="3170"/>
                    <a:pt x="2200" y="2455"/>
                    <a:pt x="2034" y="1943"/>
                  </a:cubicBezTo>
                  <a:close/>
                  <a:moveTo>
                    <a:pt x="2388" y="1"/>
                  </a:moveTo>
                  <a:cubicBezTo>
                    <a:pt x="1966" y="1"/>
                    <a:pt x="1811" y="866"/>
                    <a:pt x="1763" y="1307"/>
                  </a:cubicBezTo>
                  <a:cubicBezTo>
                    <a:pt x="1473" y="1014"/>
                    <a:pt x="890" y="460"/>
                    <a:pt x="607" y="460"/>
                  </a:cubicBezTo>
                  <a:cubicBezTo>
                    <a:pt x="498" y="460"/>
                    <a:pt x="423" y="532"/>
                    <a:pt x="407" y="649"/>
                  </a:cubicBezTo>
                  <a:cubicBezTo>
                    <a:pt x="355" y="1047"/>
                    <a:pt x="1003" y="1499"/>
                    <a:pt x="1405" y="1743"/>
                  </a:cubicBezTo>
                  <a:cubicBezTo>
                    <a:pt x="946" y="1770"/>
                    <a:pt x="223" y="1856"/>
                    <a:pt x="65" y="2158"/>
                  </a:cubicBezTo>
                  <a:cubicBezTo>
                    <a:pt x="24" y="2237"/>
                    <a:pt x="1" y="2361"/>
                    <a:pt x="114" y="2519"/>
                  </a:cubicBezTo>
                  <a:cubicBezTo>
                    <a:pt x="174" y="2610"/>
                    <a:pt x="276" y="2655"/>
                    <a:pt x="416" y="2655"/>
                  </a:cubicBezTo>
                  <a:cubicBezTo>
                    <a:pt x="694" y="2655"/>
                    <a:pt x="1108" y="2459"/>
                    <a:pt x="1439" y="2271"/>
                  </a:cubicBezTo>
                  <a:lnTo>
                    <a:pt x="1439" y="2271"/>
                  </a:lnTo>
                  <a:cubicBezTo>
                    <a:pt x="1198" y="2583"/>
                    <a:pt x="968" y="2949"/>
                    <a:pt x="1052" y="3136"/>
                  </a:cubicBezTo>
                  <a:cubicBezTo>
                    <a:pt x="1078" y="3201"/>
                    <a:pt x="1146" y="3272"/>
                    <a:pt x="1304" y="3272"/>
                  </a:cubicBezTo>
                  <a:cubicBezTo>
                    <a:pt x="1443" y="3272"/>
                    <a:pt x="1563" y="3220"/>
                    <a:pt x="1665" y="3117"/>
                  </a:cubicBezTo>
                  <a:cubicBezTo>
                    <a:pt x="1849" y="2933"/>
                    <a:pt x="1932" y="2605"/>
                    <a:pt x="1974" y="2331"/>
                  </a:cubicBezTo>
                  <a:cubicBezTo>
                    <a:pt x="2146" y="2768"/>
                    <a:pt x="2448" y="3362"/>
                    <a:pt x="2824" y="3362"/>
                  </a:cubicBezTo>
                  <a:cubicBezTo>
                    <a:pt x="2918" y="3362"/>
                    <a:pt x="3013" y="3324"/>
                    <a:pt x="3099" y="3249"/>
                  </a:cubicBezTo>
                  <a:cubicBezTo>
                    <a:pt x="3152" y="3208"/>
                    <a:pt x="3182" y="3144"/>
                    <a:pt x="3182" y="3072"/>
                  </a:cubicBezTo>
                  <a:cubicBezTo>
                    <a:pt x="3182" y="2817"/>
                    <a:pt x="2798" y="2395"/>
                    <a:pt x="2482" y="2094"/>
                  </a:cubicBezTo>
                  <a:lnTo>
                    <a:pt x="2482" y="2094"/>
                  </a:lnTo>
                  <a:cubicBezTo>
                    <a:pt x="2847" y="2218"/>
                    <a:pt x="3329" y="2369"/>
                    <a:pt x="3592" y="2369"/>
                  </a:cubicBezTo>
                  <a:cubicBezTo>
                    <a:pt x="3705" y="2369"/>
                    <a:pt x="3784" y="2342"/>
                    <a:pt x="3826" y="2282"/>
                  </a:cubicBezTo>
                  <a:cubicBezTo>
                    <a:pt x="3848" y="2248"/>
                    <a:pt x="3871" y="2188"/>
                    <a:pt x="3840" y="2105"/>
                  </a:cubicBezTo>
                  <a:cubicBezTo>
                    <a:pt x="3735" y="1808"/>
                    <a:pt x="3265" y="1714"/>
                    <a:pt x="2828" y="1695"/>
                  </a:cubicBezTo>
                  <a:cubicBezTo>
                    <a:pt x="3178" y="1533"/>
                    <a:pt x="3600" y="1292"/>
                    <a:pt x="3663" y="1047"/>
                  </a:cubicBezTo>
                  <a:cubicBezTo>
                    <a:pt x="3686" y="957"/>
                    <a:pt x="3663" y="874"/>
                    <a:pt x="3600" y="799"/>
                  </a:cubicBezTo>
                  <a:cubicBezTo>
                    <a:pt x="3543" y="735"/>
                    <a:pt x="3464" y="701"/>
                    <a:pt x="3370" y="701"/>
                  </a:cubicBezTo>
                  <a:cubicBezTo>
                    <a:pt x="3084" y="701"/>
                    <a:pt x="2651" y="1036"/>
                    <a:pt x="2320" y="1333"/>
                  </a:cubicBezTo>
                  <a:cubicBezTo>
                    <a:pt x="2530" y="920"/>
                    <a:pt x="2742" y="400"/>
                    <a:pt x="2640" y="159"/>
                  </a:cubicBezTo>
                  <a:cubicBezTo>
                    <a:pt x="2606" y="80"/>
                    <a:pt x="2542" y="27"/>
                    <a:pt x="2459" y="8"/>
                  </a:cubicBezTo>
                  <a:cubicBezTo>
                    <a:pt x="2436" y="1"/>
                    <a:pt x="2410" y="1"/>
                    <a:pt x="2388"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639;p50"/>
            <p:cNvSpPr/>
            <p:nvPr/>
          </p:nvSpPr>
          <p:spPr>
            <a:xfrm>
              <a:off x="2427838" y="1727642"/>
              <a:ext cx="24414" cy="232787"/>
            </a:xfrm>
            <a:custGeom>
              <a:avLst/>
              <a:gdLst/>
              <a:ahLst/>
              <a:cxnLst/>
              <a:rect l="l" t="t" r="r" b="b"/>
              <a:pathLst>
                <a:path w="800" h="7628" extrusionOk="0">
                  <a:moveTo>
                    <a:pt x="102" y="1"/>
                  </a:moveTo>
                  <a:cubicBezTo>
                    <a:pt x="99" y="1"/>
                    <a:pt x="97" y="1"/>
                    <a:pt x="95" y="1"/>
                  </a:cubicBezTo>
                  <a:cubicBezTo>
                    <a:pt x="42" y="4"/>
                    <a:pt x="1" y="50"/>
                    <a:pt x="9" y="102"/>
                  </a:cubicBezTo>
                  <a:lnTo>
                    <a:pt x="607" y="7540"/>
                  </a:lnTo>
                  <a:cubicBezTo>
                    <a:pt x="610" y="7589"/>
                    <a:pt x="652" y="7627"/>
                    <a:pt x="701" y="7627"/>
                  </a:cubicBezTo>
                  <a:lnTo>
                    <a:pt x="709" y="7627"/>
                  </a:lnTo>
                  <a:cubicBezTo>
                    <a:pt x="761" y="7623"/>
                    <a:pt x="799" y="7574"/>
                    <a:pt x="795" y="7525"/>
                  </a:cubicBezTo>
                  <a:lnTo>
                    <a:pt x="197" y="88"/>
                  </a:lnTo>
                  <a:cubicBezTo>
                    <a:pt x="193" y="37"/>
                    <a:pt x="152" y="1"/>
                    <a:pt x="102"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640;p50"/>
            <p:cNvSpPr/>
            <p:nvPr/>
          </p:nvSpPr>
          <p:spPr>
            <a:xfrm>
              <a:off x="2070378" y="1467018"/>
              <a:ext cx="403960" cy="479338"/>
            </a:xfrm>
            <a:custGeom>
              <a:avLst/>
              <a:gdLst/>
              <a:ahLst/>
              <a:cxnLst/>
              <a:rect l="l" t="t" r="r" b="b"/>
              <a:pathLst>
                <a:path w="13237" h="15707" extrusionOk="0">
                  <a:moveTo>
                    <a:pt x="13208" y="0"/>
                  </a:moveTo>
                  <a:lnTo>
                    <a:pt x="13208" y="0"/>
                  </a:lnTo>
                  <a:cubicBezTo>
                    <a:pt x="13207" y="0"/>
                    <a:pt x="1" y="2421"/>
                    <a:pt x="2774" y="10622"/>
                  </a:cubicBezTo>
                  <a:cubicBezTo>
                    <a:pt x="4197" y="14838"/>
                    <a:pt x="10841" y="14251"/>
                    <a:pt x="12584" y="15516"/>
                  </a:cubicBezTo>
                  <a:cubicBezTo>
                    <a:pt x="12765" y="15648"/>
                    <a:pt x="12895" y="15707"/>
                    <a:pt x="12970" y="15707"/>
                  </a:cubicBezTo>
                  <a:cubicBezTo>
                    <a:pt x="13236" y="15707"/>
                    <a:pt x="12844" y="14975"/>
                    <a:pt x="11762" y="14070"/>
                  </a:cubicBezTo>
                  <a:cubicBezTo>
                    <a:pt x="11239" y="13633"/>
                    <a:pt x="6726" y="11266"/>
                    <a:pt x="6554" y="9753"/>
                  </a:cubicBezTo>
                  <a:cubicBezTo>
                    <a:pt x="6260" y="7227"/>
                    <a:pt x="12414" y="6609"/>
                    <a:pt x="12414" y="6609"/>
                  </a:cubicBezTo>
                  <a:lnTo>
                    <a:pt x="13208" y="0"/>
                  </a:lnTo>
                  <a:close/>
                </a:path>
              </a:pathLst>
            </a:custGeom>
            <a:solidFill>
              <a:srgbClr val="F196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641;p50"/>
            <p:cNvSpPr/>
            <p:nvPr/>
          </p:nvSpPr>
          <p:spPr>
            <a:xfrm>
              <a:off x="2270364" y="1462287"/>
              <a:ext cx="253204" cy="259521"/>
            </a:xfrm>
            <a:custGeom>
              <a:avLst/>
              <a:gdLst/>
              <a:ahLst/>
              <a:cxnLst/>
              <a:rect l="l" t="t" r="r" b="b"/>
              <a:pathLst>
                <a:path w="8297" h="8504" extrusionOk="0">
                  <a:moveTo>
                    <a:pt x="8295" y="1"/>
                  </a:moveTo>
                  <a:cubicBezTo>
                    <a:pt x="8204" y="1"/>
                    <a:pt x="3093" y="12"/>
                    <a:pt x="1" y="2598"/>
                  </a:cubicBezTo>
                  <a:lnTo>
                    <a:pt x="2188" y="8503"/>
                  </a:lnTo>
                  <a:cubicBezTo>
                    <a:pt x="5070" y="7524"/>
                    <a:pt x="6624" y="6549"/>
                    <a:pt x="7500" y="6549"/>
                  </a:cubicBezTo>
                  <a:cubicBezTo>
                    <a:pt x="7520" y="6549"/>
                    <a:pt x="7539" y="6549"/>
                    <a:pt x="7558" y="6550"/>
                  </a:cubicBezTo>
                  <a:lnTo>
                    <a:pt x="8296" y="1"/>
                  </a:lnTo>
                  <a:cubicBezTo>
                    <a:pt x="8296" y="1"/>
                    <a:pt x="8296" y="1"/>
                    <a:pt x="82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642;p50"/>
            <p:cNvSpPr/>
            <p:nvPr/>
          </p:nvSpPr>
          <p:spPr>
            <a:xfrm>
              <a:off x="2325022" y="1590463"/>
              <a:ext cx="108154" cy="116363"/>
            </a:xfrm>
            <a:custGeom>
              <a:avLst/>
              <a:gdLst/>
              <a:ahLst/>
              <a:cxnLst/>
              <a:rect l="l" t="t" r="r" b="b"/>
              <a:pathLst>
                <a:path w="3544" h="3813" extrusionOk="0">
                  <a:moveTo>
                    <a:pt x="3361" y="0"/>
                  </a:moveTo>
                  <a:cubicBezTo>
                    <a:pt x="3163" y="0"/>
                    <a:pt x="2641" y="1198"/>
                    <a:pt x="2154" y="1349"/>
                  </a:cubicBezTo>
                  <a:cubicBezTo>
                    <a:pt x="1971" y="1406"/>
                    <a:pt x="1670" y="1424"/>
                    <a:pt x="1351" y="1424"/>
                  </a:cubicBezTo>
                  <a:cubicBezTo>
                    <a:pt x="714" y="1424"/>
                    <a:pt x="1" y="1349"/>
                    <a:pt x="1" y="1349"/>
                  </a:cubicBezTo>
                  <a:lnTo>
                    <a:pt x="1" y="1349"/>
                  </a:lnTo>
                  <a:cubicBezTo>
                    <a:pt x="1" y="1349"/>
                    <a:pt x="510" y="3709"/>
                    <a:pt x="720" y="3807"/>
                  </a:cubicBezTo>
                  <a:cubicBezTo>
                    <a:pt x="728" y="3810"/>
                    <a:pt x="739" y="3812"/>
                    <a:pt x="753" y="3812"/>
                  </a:cubicBezTo>
                  <a:cubicBezTo>
                    <a:pt x="1115" y="3812"/>
                    <a:pt x="3418" y="2651"/>
                    <a:pt x="3418" y="2651"/>
                  </a:cubicBezTo>
                  <a:cubicBezTo>
                    <a:pt x="3418" y="2651"/>
                    <a:pt x="3543" y="423"/>
                    <a:pt x="3418" y="58"/>
                  </a:cubicBezTo>
                  <a:cubicBezTo>
                    <a:pt x="3405" y="18"/>
                    <a:pt x="3385" y="0"/>
                    <a:pt x="3361" y="0"/>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643;p50"/>
            <p:cNvSpPr/>
            <p:nvPr/>
          </p:nvSpPr>
          <p:spPr>
            <a:xfrm>
              <a:off x="2771656" y="1533059"/>
              <a:ext cx="116241" cy="72418"/>
            </a:xfrm>
            <a:custGeom>
              <a:avLst/>
              <a:gdLst/>
              <a:ahLst/>
              <a:cxnLst/>
              <a:rect l="l" t="t" r="r" b="b"/>
              <a:pathLst>
                <a:path w="3809" h="2373" extrusionOk="0">
                  <a:moveTo>
                    <a:pt x="3256" y="1"/>
                  </a:moveTo>
                  <a:cubicBezTo>
                    <a:pt x="3256" y="1"/>
                    <a:pt x="1651" y="922"/>
                    <a:pt x="1214" y="922"/>
                  </a:cubicBezTo>
                  <a:cubicBezTo>
                    <a:pt x="1188" y="922"/>
                    <a:pt x="1166" y="918"/>
                    <a:pt x="1149" y="911"/>
                  </a:cubicBezTo>
                  <a:cubicBezTo>
                    <a:pt x="843" y="783"/>
                    <a:pt x="1" y="448"/>
                    <a:pt x="0" y="448"/>
                  </a:cubicBezTo>
                  <a:lnTo>
                    <a:pt x="0" y="448"/>
                  </a:lnTo>
                  <a:cubicBezTo>
                    <a:pt x="0" y="448"/>
                    <a:pt x="546" y="1984"/>
                    <a:pt x="716" y="2312"/>
                  </a:cubicBezTo>
                  <a:cubicBezTo>
                    <a:pt x="738" y="2354"/>
                    <a:pt x="806" y="2373"/>
                    <a:pt x="907" y="2373"/>
                  </a:cubicBezTo>
                  <a:cubicBezTo>
                    <a:pt x="1592" y="2373"/>
                    <a:pt x="3808" y="1515"/>
                    <a:pt x="3749" y="1190"/>
                  </a:cubicBezTo>
                  <a:cubicBezTo>
                    <a:pt x="3614" y="463"/>
                    <a:pt x="3256" y="1"/>
                    <a:pt x="3256" y="1"/>
                  </a:cubicBezTo>
                  <a:close/>
                </a:path>
              </a:pathLst>
            </a:custGeom>
            <a:solidFill>
              <a:srgbClr val="CE2E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644;p50"/>
            <p:cNvSpPr/>
            <p:nvPr/>
          </p:nvSpPr>
          <p:spPr>
            <a:xfrm>
              <a:off x="2220864" y="1648600"/>
              <a:ext cx="135101" cy="213012"/>
            </a:xfrm>
            <a:custGeom>
              <a:avLst/>
              <a:gdLst/>
              <a:ahLst/>
              <a:cxnLst/>
              <a:rect l="l" t="t" r="r" b="b"/>
              <a:pathLst>
                <a:path w="4427" h="6980" extrusionOk="0">
                  <a:moveTo>
                    <a:pt x="2420" y="1"/>
                  </a:moveTo>
                  <a:cubicBezTo>
                    <a:pt x="2420" y="1"/>
                    <a:pt x="0" y="1575"/>
                    <a:pt x="252" y="3532"/>
                  </a:cubicBezTo>
                  <a:cubicBezTo>
                    <a:pt x="504" y="5463"/>
                    <a:pt x="3233" y="6607"/>
                    <a:pt x="4427" y="6979"/>
                  </a:cubicBezTo>
                  <a:cubicBezTo>
                    <a:pt x="4427" y="6979"/>
                    <a:pt x="1393" y="4978"/>
                    <a:pt x="1393" y="3532"/>
                  </a:cubicBezTo>
                  <a:cubicBezTo>
                    <a:pt x="1393" y="2561"/>
                    <a:pt x="3023" y="1582"/>
                    <a:pt x="3023" y="1582"/>
                  </a:cubicBezTo>
                  <a:cubicBezTo>
                    <a:pt x="3023" y="1582"/>
                    <a:pt x="2590" y="253"/>
                    <a:pt x="2420" y="1"/>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645;p50"/>
            <p:cNvSpPr/>
            <p:nvPr/>
          </p:nvSpPr>
          <p:spPr>
            <a:xfrm>
              <a:off x="2886068" y="1360083"/>
              <a:ext cx="195068" cy="192871"/>
            </a:xfrm>
            <a:custGeom>
              <a:avLst/>
              <a:gdLst/>
              <a:ahLst/>
              <a:cxnLst/>
              <a:rect l="l" t="t" r="r" b="b"/>
              <a:pathLst>
                <a:path w="6392" h="6320" extrusionOk="0">
                  <a:moveTo>
                    <a:pt x="6196" y="0"/>
                  </a:moveTo>
                  <a:cubicBezTo>
                    <a:pt x="6178" y="0"/>
                    <a:pt x="6150" y="23"/>
                    <a:pt x="6113" y="63"/>
                  </a:cubicBezTo>
                  <a:cubicBezTo>
                    <a:pt x="5718" y="504"/>
                    <a:pt x="4039" y="2785"/>
                    <a:pt x="3110" y="3504"/>
                  </a:cubicBezTo>
                  <a:cubicBezTo>
                    <a:pt x="2184" y="4219"/>
                    <a:pt x="0" y="5393"/>
                    <a:pt x="0" y="5393"/>
                  </a:cubicBezTo>
                  <a:lnTo>
                    <a:pt x="339" y="6319"/>
                  </a:lnTo>
                  <a:cubicBezTo>
                    <a:pt x="339" y="6319"/>
                    <a:pt x="2394" y="5796"/>
                    <a:pt x="4130" y="3880"/>
                  </a:cubicBezTo>
                  <a:cubicBezTo>
                    <a:pt x="5188" y="2714"/>
                    <a:pt x="6392" y="0"/>
                    <a:pt x="6196" y="0"/>
                  </a:cubicBezTo>
                  <a:close/>
                </a:path>
              </a:pathLst>
            </a:custGeom>
            <a:solidFill>
              <a:srgbClr val="EC78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646;p50"/>
            <p:cNvSpPr/>
            <p:nvPr/>
          </p:nvSpPr>
          <p:spPr>
            <a:xfrm>
              <a:off x="2378093" y="2004135"/>
              <a:ext cx="543486" cy="552672"/>
            </a:xfrm>
            <a:custGeom>
              <a:avLst/>
              <a:gdLst/>
              <a:ahLst/>
              <a:cxnLst/>
              <a:rect l="l" t="t" r="r" b="b"/>
              <a:pathLst>
                <a:path w="17809" h="18110" extrusionOk="0">
                  <a:moveTo>
                    <a:pt x="14195" y="1"/>
                  </a:moveTo>
                  <a:cubicBezTo>
                    <a:pt x="13424" y="1"/>
                    <a:pt x="11568" y="724"/>
                    <a:pt x="10537" y="885"/>
                  </a:cubicBezTo>
                  <a:cubicBezTo>
                    <a:pt x="9340" y="1077"/>
                    <a:pt x="5918" y="1458"/>
                    <a:pt x="5918" y="1458"/>
                  </a:cubicBezTo>
                  <a:cubicBezTo>
                    <a:pt x="5530" y="1498"/>
                    <a:pt x="5602" y="7021"/>
                    <a:pt x="5918" y="7521"/>
                  </a:cubicBezTo>
                  <a:cubicBezTo>
                    <a:pt x="6238" y="8022"/>
                    <a:pt x="6991" y="8098"/>
                    <a:pt x="6931" y="8406"/>
                  </a:cubicBezTo>
                  <a:cubicBezTo>
                    <a:pt x="6909" y="8510"/>
                    <a:pt x="6801" y="8545"/>
                    <a:pt x="6652" y="8545"/>
                  </a:cubicBezTo>
                  <a:cubicBezTo>
                    <a:pt x="6361" y="8545"/>
                    <a:pt x="5914" y="8411"/>
                    <a:pt x="5662" y="8406"/>
                  </a:cubicBezTo>
                  <a:cubicBezTo>
                    <a:pt x="5660" y="8406"/>
                    <a:pt x="5657" y="8406"/>
                    <a:pt x="5655" y="8406"/>
                  </a:cubicBezTo>
                  <a:cubicBezTo>
                    <a:pt x="5303" y="8406"/>
                    <a:pt x="6552" y="8924"/>
                    <a:pt x="6738" y="9362"/>
                  </a:cubicBezTo>
                  <a:cubicBezTo>
                    <a:pt x="6779" y="9456"/>
                    <a:pt x="6760" y="9493"/>
                    <a:pt x="6696" y="9493"/>
                  </a:cubicBezTo>
                  <a:cubicBezTo>
                    <a:pt x="6474" y="9493"/>
                    <a:pt x="5715" y="9049"/>
                    <a:pt x="5128" y="9049"/>
                  </a:cubicBezTo>
                  <a:cubicBezTo>
                    <a:pt x="5095" y="9049"/>
                    <a:pt x="5062" y="9050"/>
                    <a:pt x="5030" y="9053"/>
                  </a:cubicBezTo>
                  <a:cubicBezTo>
                    <a:pt x="4273" y="9125"/>
                    <a:pt x="1" y="14361"/>
                    <a:pt x="1" y="14361"/>
                  </a:cubicBezTo>
                  <a:cubicBezTo>
                    <a:pt x="1" y="14361"/>
                    <a:pt x="35" y="14993"/>
                    <a:pt x="645" y="15109"/>
                  </a:cubicBezTo>
                  <a:cubicBezTo>
                    <a:pt x="652" y="15111"/>
                    <a:pt x="660" y="15112"/>
                    <a:pt x="669" y="15112"/>
                  </a:cubicBezTo>
                  <a:cubicBezTo>
                    <a:pt x="1429" y="15112"/>
                    <a:pt x="8640" y="10113"/>
                    <a:pt x="9016" y="9362"/>
                  </a:cubicBezTo>
                  <a:cubicBezTo>
                    <a:pt x="9389" y="8616"/>
                    <a:pt x="10552" y="2207"/>
                    <a:pt x="11076" y="2207"/>
                  </a:cubicBezTo>
                  <a:cubicBezTo>
                    <a:pt x="11086" y="2207"/>
                    <a:pt x="11096" y="2209"/>
                    <a:pt x="11105" y="2214"/>
                  </a:cubicBezTo>
                  <a:cubicBezTo>
                    <a:pt x="11609" y="2470"/>
                    <a:pt x="14203" y="8605"/>
                    <a:pt x="14335" y="9362"/>
                  </a:cubicBezTo>
                  <a:cubicBezTo>
                    <a:pt x="14466" y="10118"/>
                    <a:pt x="13634" y="17755"/>
                    <a:pt x="13634" y="17755"/>
                  </a:cubicBezTo>
                  <a:cubicBezTo>
                    <a:pt x="13634" y="17755"/>
                    <a:pt x="14583" y="18091"/>
                    <a:pt x="14820" y="18110"/>
                  </a:cubicBezTo>
                  <a:cubicBezTo>
                    <a:pt x="14820" y="18110"/>
                    <a:pt x="14820" y="18110"/>
                    <a:pt x="14820" y="18110"/>
                  </a:cubicBezTo>
                  <a:cubicBezTo>
                    <a:pt x="15062" y="18110"/>
                    <a:pt x="17809" y="9489"/>
                    <a:pt x="17745" y="9046"/>
                  </a:cubicBezTo>
                  <a:cubicBezTo>
                    <a:pt x="17725" y="8899"/>
                    <a:pt x="17627" y="8850"/>
                    <a:pt x="17493" y="8850"/>
                  </a:cubicBezTo>
                  <a:cubicBezTo>
                    <a:pt x="17227" y="8850"/>
                    <a:pt x="16818" y="9046"/>
                    <a:pt x="16607" y="9046"/>
                  </a:cubicBezTo>
                  <a:cubicBezTo>
                    <a:pt x="16291" y="9046"/>
                    <a:pt x="17681" y="8477"/>
                    <a:pt x="17745" y="8098"/>
                  </a:cubicBezTo>
                  <a:cubicBezTo>
                    <a:pt x="17809" y="7717"/>
                    <a:pt x="14899" y="381"/>
                    <a:pt x="14477" y="65"/>
                  </a:cubicBezTo>
                  <a:cubicBezTo>
                    <a:pt x="14418" y="20"/>
                    <a:pt x="14321" y="1"/>
                    <a:pt x="1419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7" name="Google Shape;1943;p50"/>
          <p:cNvGrpSpPr/>
          <p:nvPr/>
        </p:nvGrpSpPr>
        <p:grpSpPr>
          <a:xfrm>
            <a:off x="11220410" y="5993625"/>
            <a:ext cx="811169" cy="745137"/>
            <a:chOff x="3959725" y="1826250"/>
            <a:chExt cx="1060075" cy="973950"/>
          </a:xfrm>
        </p:grpSpPr>
        <p:sp>
          <p:nvSpPr>
            <p:cNvPr id="108" name="Google Shape;1944;p50"/>
            <p:cNvSpPr/>
            <p:nvPr/>
          </p:nvSpPr>
          <p:spPr>
            <a:xfrm flipH="1">
              <a:off x="3960650" y="1826250"/>
              <a:ext cx="1059150" cy="969575"/>
            </a:xfrm>
            <a:custGeom>
              <a:avLst/>
              <a:gdLst/>
              <a:ahLst/>
              <a:cxnLst/>
              <a:rect l="l" t="t" r="r" b="b"/>
              <a:pathLst>
                <a:path w="42366" h="38783" extrusionOk="0">
                  <a:moveTo>
                    <a:pt x="1651" y="0"/>
                  </a:moveTo>
                  <a:lnTo>
                    <a:pt x="1" y="37552"/>
                  </a:lnTo>
                  <a:lnTo>
                    <a:pt x="40702" y="38783"/>
                  </a:lnTo>
                  <a:lnTo>
                    <a:pt x="42366" y="1755"/>
                  </a:lnTo>
                  <a:lnTo>
                    <a:pt x="1651" y="0"/>
                  </a:lnTo>
                  <a:close/>
                </a:path>
              </a:pathLst>
            </a:custGeom>
            <a:solidFill>
              <a:srgbClr val="F7B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945;p50"/>
            <p:cNvSpPr/>
            <p:nvPr/>
          </p:nvSpPr>
          <p:spPr>
            <a:xfrm flipH="1">
              <a:off x="3959725" y="2062700"/>
              <a:ext cx="1041975" cy="73150"/>
            </a:xfrm>
            <a:custGeom>
              <a:avLst/>
              <a:gdLst/>
              <a:ahLst/>
              <a:cxnLst/>
              <a:rect l="l" t="t" r="r" b="b"/>
              <a:pathLst>
                <a:path w="41679" h="2926" extrusionOk="0">
                  <a:moveTo>
                    <a:pt x="495" y="1"/>
                  </a:moveTo>
                  <a:cubicBezTo>
                    <a:pt x="239" y="1"/>
                    <a:pt x="26" y="200"/>
                    <a:pt x="11" y="457"/>
                  </a:cubicBezTo>
                  <a:cubicBezTo>
                    <a:pt x="0" y="711"/>
                    <a:pt x="185" y="924"/>
                    <a:pt x="431" y="957"/>
                  </a:cubicBezTo>
                  <a:cubicBezTo>
                    <a:pt x="442" y="957"/>
                    <a:pt x="456" y="961"/>
                    <a:pt x="467" y="961"/>
                  </a:cubicBezTo>
                  <a:lnTo>
                    <a:pt x="41161" y="2925"/>
                  </a:lnTo>
                  <a:cubicBezTo>
                    <a:pt x="41168" y="2926"/>
                    <a:pt x="41175" y="2926"/>
                    <a:pt x="41182" y="2926"/>
                  </a:cubicBezTo>
                  <a:cubicBezTo>
                    <a:pt x="41440" y="2926"/>
                    <a:pt x="41653" y="2727"/>
                    <a:pt x="41663" y="2470"/>
                  </a:cubicBezTo>
                  <a:cubicBezTo>
                    <a:pt x="41678" y="2205"/>
                    <a:pt x="41464" y="1985"/>
                    <a:pt x="41211" y="1967"/>
                  </a:cubicBezTo>
                  <a:lnTo>
                    <a:pt x="514" y="1"/>
                  </a:lnTo>
                  <a:cubicBezTo>
                    <a:pt x="508" y="1"/>
                    <a:pt x="501" y="1"/>
                    <a:pt x="495" y="1"/>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946;p50"/>
            <p:cNvSpPr/>
            <p:nvPr/>
          </p:nvSpPr>
          <p:spPr>
            <a:xfrm flipH="1">
              <a:off x="4238575" y="1870250"/>
              <a:ext cx="487650" cy="425475"/>
            </a:xfrm>
            <a:custGeom>
              <a:avLst/>
              <a:gdLst/>
              <a:ahLst/>
              <a:cxnLst/>
              <a:rect l="l" t="t" r="r" b="b"/>
              <a:pathLst>
                <a:path w="19506" h="17019" extrusionOk="0">
                  <a:moveTo>
                    <a:pt x="7213" y="958"/>
                  </a:moveTo>
                  <a:cubicBezTo>
                    <a:pt x="7236" y="958"/>
                    <a:pt x="7259" y="959"/>
                    <a:pt x="7281" y="961"/>
                  </a:cubicBezTo>
                  <a:cubicBezTo>
                    <a:pt x="8490" y="1117"/>
                    <a:pt x="9413" y="4968"/>
                    <a:pt x="9685" y="7652"/>
                  </a:cubicBezTo>
                  <a:cubicBezTo>
                    <a:pt x="9703" y="7841"/>
                    <a:pt x="9830" y="8000"/>
                    <a:pt x="10010" y="8058"/>
                  </a:cubicBezTo>
                  <a:cubicBezTo>
                    <a:pt x="10062" y="8075"/>
                    <a:pt x="10114" y="8083"/>
                    <a:pt x="10165" y="8083"/>
                  </a:cubicBezTo>
                  <a:cubicBezTo>
                    <a:pt x="10300" y="8083"/>
                    <a:pt x="10428" y="8025"/>
                    <a:pt x="10517" y="7921"/>
                  </a:cubicBezTo>
                  <a:cubicBezTo>
                    <a:pt x="12636" y="5542"/>
                    <a:pt x="15381" y="3032"/>
                    <a:pt x="16220" y="3032"/>
                  </a:cubicBezTo>
                  <a:cubicBezTo>
                    <a:pt x="16236" y="3032"/>
                    <a:pt x="16252" y="3033"/>
                    <a:pt x="16267" y="3035"/>
                  </a:cubicBezTo>
                  <a:cubicBezTo>
                    <a:pt x="16271" y="3042"/>
                    <a:pt x="16289" y="3079"/>
                    <a:pt x="16304" y="3158"/>
                  </a:cubicBezTo>
                  <a:cubicBezTo>
                    <a:pt x="16556" y="4707"/>
                    <a:pt x="12822" y="7392"/>
                    <a:pt x="10412" y="8720"/>
                  </a:cubicBezTo>
                  <a:cubicBezTo>
                    <a:pt x="10296" y="8781"/>
                    <a:pt x="10216" y="8886"/>
                    <a:pt x="10181" y="9010"/>
                  </a:cubicBezTo>
                  <a:cubicBezTo>
                    <a:pt x="10177" y="9006"/>
                    <a:pt x="10173" y="9002"/>
                    <a:pt x="10169" y="9002"/>
                  </a:cubicBezTo>
                  <a:cubicBezTo>
                    <a:pt x="8602" y="6578"/>
                    <a:pt x="6348" y="2391"/>
                    <a:pt x="6819" y="1178"/>
                  </a:cubicBezTo>
                  <a:cubicBezTo>
                    <a:pt x="6862" y="1066"/>
                    <a:pt x="6927" y="1008"/>
                    <a:pt x="7046" y="979"/>
                  </a:cubicBezTo>
                  <a:cubicBezTo>
                    <a:pt x="7104" y="964"/>
                    <a:pt x="7159" y="958"/>
                    <a:pt x="7213" y="958"/>
                  </a:cubicBezTo>
                  <a:close/>
                  <a:moveTo>
                    <a:pt x="2367" y="4641"/>
                  </a:moveTo>
                  <a:cubicBezTo>
                    <a:pt x="2420" y="4641"/>
                    <a:pt x="2479" y="4644"/>
                    <a:pt x="2545" y="4652"/>
                  </a:cubicBezTo>
                  <a:cubicBezTo>
                    <a:pt x="4108" y="4855"/>
                    <a:pt x="6981" y="7294"/>
                    <a:pt x="8649" y="8868"/>
                  </a:cubicBezTo>
                  <a:cubicBezTo>
                    <a:pt x="8505" y="8930"/>
                    <a:pt x="8342" y="8995"/>
                    <a:pt x="8172" y="9067"/>
                  </a:cubicBezTo>
                  <a:cubicBezTo>
                    <a:pt x="8175" y="8861"/>
                    <a:pt x="8045" y="8673"/>
                    <a:pt x="7846" y="8604"/>
                  </a:cubicBezTo>
                  <a:cubicBezTo>
                    <a:pt x="5519" y="7829"/>
                    <a:pt x="2107" y="6263"/>
                    <a:pt x="1803" y="5199"/>
                  </a:cubicBezTo>
                  <a:cubicBezTo>
                    <a:pt x="1778" y="5098"/>
                    <a:pt x="1766" y="4982"/>
                    <a:pt x="1900" y="4823"/>
                  </a:cubicBezTo>
                  <a:cubicBezTo>
                    <a:pt x="1970" y="4740"/>
                    <a:pt x="2089" y="4641"/>
                    <a:pt x="2367" y="4641"/>
                  </a:cubicBezTo>
                  <a:close/>
                  <a:moveTo>
                    <a:pt x="6718" y="9513"/>
                  </a:moveTo>
                  <a:cubicBezTo>
                    <a:pt x="6832" y="9513"/>
                    <a:pt x="6944" y="9514"/>
                    <a:pt x="7054" y="9516"/>
                  </a:cubicBezTo>
                  <a:cubicBezTo>
                    <a:pt x="5105" y="10279"/>
                    <a:pt x="2533" y="11172"/>
                    <a:pt x="1356" y="11172"/>
                  </a:cubicBezTo>
                  <a:cubicBezTo>
                    <a:pt x="1276" y="11172"/>
                    <a:pt x="1203" y="11168"/>
                    <a:pt x="1137" y="11159"/>
                  </a:cubicBezTo>
                  <a:cubicBezTo>
                    <a:pt x="1021" y="11145"/>
                    <a:pt x="985" y="11119"/>
                    <a:pt x="981" y="11119"/>
                  </a:cubicBezTo>
                  <a:cubicBezTo>
                    <a:pt x="1422" y="9909"/>
                    <a:pt x="4417" y="9513"/>
                    <a:pt x="6718" y="9513"/>
                  </a:cubicBezTo>
                  <a:close/>
                  <a:moveTo>
                    <a:pt x="11168" y="9610"/>
                  </a:moveTo>
                  <a:cubicBezTo>
                    <a:pt x="11946" y="9610"/>
                    <a:pt x="13491" y="9636"/>
                    <a:pt x="14971" y="9827"/>
                  </a:cubicBezTo>
                  <a:cubicBezTo>
                    <a:pt x="17690" y="10174"/>
                    <a:pt x="18258" y="10815"/>
                    <a:pt x="18377" y="11076"/>
                  </a:cubicBezTo>
                  <a:cubicBezTo>
                    <a:pt x="18413" y="11152"/>
                    <a:pt x="18518" y="11383"/>
                    <a:pt x="18199" y="11868"/>
                  </a:cubicBezTo>
                  <a:cubicBezTo>
                    <a:pt x="18073" y="12064"/>
                    <a:pt x="17808" y="12163"/>
                    <a:pt x="17412" y="12163"/>
                  </a:cubicBezTo>
                  <a:cubicBezTo>
                    <a:pt x="17287" y="12163"/>
                    <a:pt x="17149" y="12153"/>
                    <a:pt x="16998" y="12133"/>
                  </a:cubicBezTo>
                  <a:cubicBezTo>
                    <a:pt x="15272" y="11912"/>
                    <a:pt x="12638" y="10478"/>
                    <a:pt x="11168" y="9610"/>
                  </a:cubicBezTo>
                  <a:close/>
                  <a:moveTo>
                    <a:pt x="10398" y="10642"/>
                  </a:moveTo>
                  <a:lnTo>
                    <a:pt x="10398" y="10642"/>
                  </a:lnTo>
                  <a:cubicBezTo>
                    <a:pt x="12182" y="12589"/>
                    <a:pt x="13695" y="14706"/>
                    <a:pt x="13463" y="15292"/>
                  </a:cubicBezTo>
                  <a:cubicBezTo>
                    <a:pt x="13437" y="15353"/>
                    <a:pt x="13285" y="15397"/>
                    <a:pt x="13075" y="15400"/>
                  </a:cubicBezTo>
                  <a:cubicBezTo>
                    <a:pt x="13059" y="15401"/>
                    <a:pt x="13043" y="15401"/>
                    <a:pt x="13028" y="15401"/>
                  </a:cubicBezTo>
                  <a:cubicBezTo>
                    <a:pt x="11258" y="15401"/>
                    <a:pt x="10623" y="12615"/>
                    <a:pt x="10398" y="10642"/>
                  </a:cubicBezTo>
                  <a:close/>
                  <a:moveTo>
                    <a:pt x="9217" y="9748"/>
                  </a:moveTo>
                  <a:lnTo>
                    <a:pt x="9217" y="9748"/>
                  </a:lnTo>
                  <a:cubicBezTo>
                    <a:pt x="8455" y="12415"/>
                    <a:pt x="6888" y="16063"/>
                    <a:pt x="5389" y="16063"/>
                  </a:cubicBezTo>
                  <a:cubicBezTo>
                    <a:pt x="5350" y="16063"/>
                    <a:pt x="5312" y="16060"/>
                    <a:pt x="5273" y="16055"/>
                  </a:cubicBezTo>
                  <a:cubicBezTo>
                    <a:pt x="5067" y="16030"/>
                    <a:pt x="4846" y="15925"/>
                    <a:pt x="4626" y="15748"/>
                  </a:cubicBezTo>
                  <a:cubicBezTo>
                    <a:pt x="4604" y="15730"/>
                    <a:pt x="4564" y="15701"/>
                    <a:pt x="4560" y="15585"/>
                  </a:cubicBezTo>
                  <a:cubicBezTo>
                    <a:pt x="4524" y="14445"/>
                    <a:pt x="7307" y="11492"/>
                    <a:pt x="9217" y="9748"/>
                  </a:cubicBezTo>
                  <a:close/>
                  <a:moveTo>
                    <a:pt x="7203" y="0"/>
                  </a:moveTo>
                  <a:cubicBezTo>
                    <a:pt x="7072" y="0"/>
                    <a:pt x="6940" y="17"/>
                    <a:pt x="6807" y="53"/>
                  </a:cubicBezTo>
                  <a:cubicBezTo>
                    <a:pt x="6388" y="158"/>
                    <a:pt x="6084" y="430"/>
                    <a:pt x="5925" y="831"/>
                  </a:cubicBezTo>
                  <a:cubicBezTo>
                    <a:pt x="5439" y="2076"/>
                    <a:pt x="6587" y="4667"/>
                    <a:pt x="7712" y="6740"/>
                  </a:cubicBezTo>
                  <a:cubicBezTo>
                    <a:pt x="6117" y="5384"/>
                    <a:pt x="4076" y="3886"/>
                    <a:pt x="2664" y="3704"/>
                  </a:cubicBezTo>
                  <a:cubicBezTo>
                    <a:pt x="2559" y="3690"/>
                    <a:pt x="2459" y="3684"/>
                    <a:pt x="2364" y="3684"/>
                  </a:cubicBezTo>
                  <a:cubicBezTo>
                    <a:pt x="1745" y="3684"/>
                    <a:pt x="1374" y="3959"/>
                    <a:pt x="1166" y="4208"/>
                  </a:cubicBezTo>
                  <a:cubicBezTo>
                    <a:pt x="854" y="4584"/>
                    <a:pt x="757" y="5015"/>
                    <a:pt x="884" y="5459"/>
                  </a:cubicBezTo>
                  <a:cubicBezTo>
                    <a:pt x="1231" y="6679"/>
                    <a:pt x="3377" y="7837"/>
                    <a:pt x="5175" y="8611"/>
                  </a:cubicBezTo>
                  <a:cubicBezTo>
                    <a:pt x="3164" y="8756"/>
                    <a:pt x="637" y="9256"/>
                    <a:pt x="131" y="10819"/>
                  </a:cubicBezTo>
                  <a:cubicBezTo>
                    <a:pt x="1" y="11221"/>
                    <a:pt x="98" y="11499"/>
                    <a:pt x="200" y="11662"/>
                  </a:cubicBezTo>
                  <a:cubicBezTo>
                    <a:pt x="355" y="11908"/>
                    <a:pt x="630" y="12060"/>
                    <a:pt x="1018" y="12107"/>
                  </a:cubicBezTo>
                  <a:cubicBezTo>
                    <a:pt x="1112" y="12119"/>
                    <a:pt x="1216" y="12125"/>
                    <a:pt x="1328" y="12125"/>
                  </a:cubicBezTo>
                  <a:cubicBezTo>
                    <a:pt x="2659" y="12125"/>
                    <a:pt x="5125" y="11287"/>
                    <a:pt x="6977" y="10577"/>
                  </a:cubicBezTo>
                  <a:lnTo>
                    <a:pt x="6977" y="10577"/>
                  </a:lnTo>
                  <a:cubicBezTo>
                    <a:pt x="5436" y="12143"/>
                    <a:pt x="3565" y="14322"/>
                    <a:pt x="3602" y="15614"/>
                  </a:cubicBezTo>
                  <a:cubicBezTo>
                    <a:pt x="3612" y="15980"/>
                    <a:pt x="3760" y="16287"/>
                    <a:pt x="4032" y="16501"/>
                  </a:cubicBezTo>
                  <a:cubicBezTo>
                    <a:pt x="4390" y="16787"/>
                    <a:pt x="4766" y="16957"/>
                    <a:pt x="5154" y="17004"/>
                  </a:cubicBezTo>
                  <a:cubicBezTo>
                    <a:pt x="5233" y="17014"/>
                    <a:pt x="5311" y="17019"/>
                    <a:pt x="5389" y="17019"/>
                  </a:cubicBezTo>
                  <a:cubicBezTo>
                    <a:pt x="7314" y="17019"/>
                    <a:pt x="8777" y="13949"/>
                    <a:pt x="9586" y="11706"/>
                  </a:cubicBezTo>
                  <a:cubicBezTo>
                    <a:pt x="9927" y="13638"/>
                    <a:pt x="10745" y="16088"/>
                    <a:pt x="12699" y="16341"/>
                  </a:cubicBezTo>
                  <a:cubicBezTo>
                    <a:pt x="12807" y="16353"/>
                    <a:pt x="12918" y="16360"/>
                    <a:pt x="13031" y="16360"/>
                  </a:cubicBezTo>
                  <a:cubicBezTo>
                    <a:pt x="13054" y="16360"/>
                    <a:pt x="13077" y="16360"/>
                    <a:pt x="13100" y="16359"/>
                  </a:cubicBezTo>
                  <a:cubicBezTo>
                    <a:pt x="13907" y="16337"/>
                    <a:pt x="14226" y="15958"/>
                    <a:pt x="14349" y="15646"/>
                  </a:cubicBezTo>
                  <a:cubicBezTo>
                    <a:pt x="14740" y="14673"/>
                    <a:pt x="13538" y="12863"/>
                    <a:pt x="12275" y="11333"/>
                  </a:cubicBezTo>
                  <a:lnTo>
                    <a:pt x="12275" y="11333"/>
                  </a:lnTo>
                  <a:cubicBezTo>
                    <a:pt x="13741" y="12107"/>
                    <a:pt x="15522" y="12910"/>
                    <a:pt x="16878" y="13084"/>
                  </a:cubicBezTo>
                  <a:cubicBezTo>
                    <a:pt x="17063" y="13108"/>
                    <a:pt x="17237" y="13119"/>
                    <a:pt x="17401" y="13119"/>
                  </a:cubicBezTo>
                  <a:cubicBezTo>
                    <a:pt x="18146" y="13119"/>
                    <a:pt x="18682" y="12877"/>
                    <a:pt x="18999" y="12394"/>
                  </a:cubicBezTo>
                  <a:cubicBezTo>
                    <a:pt x="19506" y="11629"/>
                    <a:pt x="19415" y="11036"/>
                    <a:pt x="19249" y="10674"/>
                  </a:cubicBezTo>
                  <a:cubicBezTo>
                    <a:pt x="18833" y="9770"/>
                    <a:pt x="17476" y="9183"/>
                    <a:pt x="15095" y="8876"/>
                  </a:cubicBezTo>
                  <a:cubicBezTo>
                    <a:pt x="14124" y="8753"/>
                    <a:pt x="13147" y="8695"/>
                    <a:pt x="12355" y="8669"/>
                  </a:cubicBezTo>
                  <a:cubicBezTo>
                    <a:pt x="14363" y="7388"/>
                    <a:pt x="17573" y="4996"/>
                    <a:pt x="17248" y="3002"/>
                  </a:cubicBezTo>
                  <a:cubicBezTo>
                    <a:pt x="17125" y="2257"/>
                    <a:pt x="16608" y="2112"/>
                    <a:pt x="16390" y="2083"/>
                  </a:cubicBezTo>
                  <a:cubicBezTo>
                    <a:pt x="16350" y="2078"/>
                    <a:pt x="16309" y="2076"/>
                    <a:pt x="16266" y="2076"/>
                  </a:cubicBezTo>
                  <a:cubicBezTo>
                    <a:pt x="14841" y="2076"/>
                    <a:pt x="12024" y="4879"/>
                    <a:pt x="10506" y="6509"/>
                  </a:cubicBezTo>
                  <a:cubicBezTo>
                    <a:pt x="10202" y="4381"/>
                    <a:pt x="9362" y="263"/>
                    <a:pt x="7401" y="13"/>
                  </a:cubicBezTo>
                  <a:cubicBezTo>
                    <a:pt x="7336" y="4"/>
                    <a:pt x="7270" y="0"/>
                    <a:pt x="7203"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947;p50"/>
            <p:cNvSpPr/>
            <p:nvPr/>
          </p:nvSpPr>
          <p:spPr>
            <a:xfrm flipH="1">
              <a:off x="4454875" y="1836350"/>
              <a:ext cx="74050" cy="963850"/>
            </a:xfrm>
            <a:custGeom>
              <a:avLst/>
              <a:gdLst/>
              <a:ahLst/>
              <a:cxnLst/>
              <a:rect l="l" t="t" r="r" b="b"/>
              <a:pathLst>
                <a:path w="2962" h="38554" extrusionOk="0">
                  <a:moveTo>
                    <a:pt x="2469" y="0"/>
                  </a:moveTo>
                  <a:cubicBezTo>
                    <a:pt x="2219" y="0"/>
                    <a:pt x="2006" y="198"/>
                    <a:pt x="1992" y="453"/>
                  </a:cubicBezTo>
                  <a:lnTo>
                    <a:pt x="12" y="38050"/>
                  </a:lnTo>
                  <a:cubicBezTo>
                    <a:pt x="1" y="38303"/>
                    <a:pt x="186" y="38520"/>
                    <a:pt x="432" y="38553"/>
                  </a:cubicBezTo>
                  <a:lnTo>
                    <a:pt x="468" y="38553"/>
                  </a:lnTo>
                  <a:cubicBezTo>
                    <a:pt x="477" y="38553"/>
                    <a:pt x="486" y="38553"/>
                    <a:pt x="495" y="38553"/>
                  </a:cubicBezTo>
                  <a:cubicBezTo>
                    <a:pt x="747" y="38553"/>
                    <a:pt x="957" y="38355"/>
                    <a:pt x="971" y="38100"/>
                  </a:cubicBezTo>
                  <a:lnTo>
                    <a:pt x="2950" y="505"/>
                  </a:lnTo>
                  <a:cubicBezTo>
                    <a:pt x="2962" y="240"/>
                    <a:pt x="2784" y="12"/>
                    <a:pt x="2494" y="1"/>
                  </a:cubicBezTo>
                  <a:cubicBezTo>
                    <a:pt x="2486" y="0"/>
                    <a:pt x="2477" y="0"/>
                    <a:pt x="2469" y="0"/>
                  </a:cubicBezTo>
                  <a:close/>
                </a:path>
              </a:pathLst>
            </a:custGeom>
            <a:solidFill>
              <a:srgbClr val="4129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07805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Shopping Mall by Slidesgo">
  <a:themeElements>
    <a:clrScheme name="Simple Light">
      <a:dk1>
        <a:srgbClr val="41294A"/>
      </a:dk1>
      <a:lt1>
        <a:srgbClr val="D23733"/>
      </a:lt1>
      <a:dk2>
        <a:srgbClr val="E6403B"/>
      </a:dk2>
      <a:lt2>
        <a:srgbClr val="CEB2A3"/>
      </a:lt2>
      <a:accent1>
        <a:srgbClr val="DFC8BC"/>
      </a:accent1>
      <a:accent2>
        <a:srgbClr val="FEF2E2"/>
      </a:accent2>
      <a:accent3>
        <a:srgbClr val="F39904"/>
      </a:accent3>
      <a:accent4>
        <a:srgbClr val="F7B100"/>
      </a:accent4>
      <a:accent5>
        <a:srgbClr val="FDE5C5"/>
      </a:accent5>
      <a:accent6>
        <a:srgbClr val="DFC8BC"/>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hopping Mall by Slidesgo">
  <a:themeElements>
    <a:clrScheme name="Simple Light">
      <a:dk1>
        <a:srgbClr val="41294A"/>
      </a:dk1>
      <a:lt1>
        <a:srgbClr val="D23733"/>
      </a:lt1>
      <a:dk2>
        <a:srgbClr val="E6403B"/>
      </a:dk2>
      <a:lt2>
        <a:srgbClr val="CEB2A3"/>
      </a:lt2>
      <a:accent1>
        <a:srgbClr val="DFC8BC"/>
      </a:accent1>
      <a:accent2>
        <a:srgbClr val="FEF2E2"/>
      </a:accent2>
      <a:accent3>
        <a:srgbClr val="F39904"/>
      </a:accent3>
      <a:accent4>
        <a:srgbClr val="F7B100"/>
      </a:accent4>
      <a:accent5>
        <a:srgbClr val="FDE5C5"/>
      </a:accent5>
      <a:accent6>
        <a:srgbClr val="DFC8BC"/>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737</Words>
  <Application>Microsoft Office PowerPoint</Application>
  <PresentationFormat>Widescreen</PresentationFormat>
  <Paragraphs>62</Paragraphs>
  <Slides>18</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Calibri</vt:lpstr>
      <vt:lpstr>Catamaran</vt:lpstr>
      <vt:lpstr>Catamaran Thin</vt:lpstr>
      <vt:lpstr>Josefin Slab SemiBold</vt:lpstr>
      <vt:lpstr>OpenSans</vt:lpstr>
      <vt:lpstr>Roboto Condensed</vt:lpstr>
      <vt:lpstr>Staatliches</vt:lpstr>
      <vt:lpstr>Times New Roman</vt:lpstr>
      <vt:lpstr>Wingdings</vt:lpstr>
      <vt:lpstr>Shopping Mall by Slidesgo</vt:lpstr>
      <vt:lpstr>1_Shopping Mall by Slidesgo</vt:lpstr>
      <vt:lpstr>Unit 7:  Recipes and eating habits</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WORK</vt:lpstr>
      <vt:lpstr>GOOD BYE!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SHOPPING MALL</dc:title>
  <dc:creator>Admin ASUS</dc:creator>
  <cp:lastModifiedBy>Hang Nguyen Thu</cp:lastModifiedBy>
  <cp:revision>18</cp:revision>
  <dcterms:created xsi:type="dcterms:W3CDTF">2020-08-16T02:16:15Z</dcterms:created>
  <dcterms:modified xsi:type="dcterms:W3CDTF">2021-02-19T13:20:50Z</dcterms:modified>
</cp:coreProperties>
</file>