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3"/>
  </p:notesMasterIdLst>
  <p:sldIdLst>
    <p:sldId id="257" r:id="rId3"/>
    <p:sldId id="260" r:id="rId4"/>
    <p:sldId id="270" r:id="rId5"/>
    <p:sldId id="271" r:id="rId6"/>
    <p:sldId id="272" r:id="rId7"/>
    <p:sldId id="273" r:id="rId8"/>
    <p:sldId id="275" r:id="rId9"/>
    <p:sldId id="274" r:id="rId10"/>
    <p:sldId id="267"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4" autoAdjust="0"/>
    <p:restoredTop sz="94660"/>
  </p:normalViewPr>
  <p:slideViewPr>
    <p:cSldViewPr snapToGrid="0">
      <p:cViewPr varScale="1">
        <p:scale>
          <a:sx n="64" d="100"/>
          <a:sy n="64" d="100"/>
        </p:scale>
        <p:origin x="3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09C4D-E9FB-4732-82EC-68B74FD50B35}" type="datetimeFigureOut">
              <a:rPr lang="en-US" smtClean="0"/>
              <a:t>2/19/2021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8B605E-2A91-4566-956B-ECCCB7B727B8}" type="slidenum">
              <a:rPr lang="en-US" smtClean="0"/>
              <a:t>‹#›</a:t>
            </a:fld>
            <a:endParaRPr lang="en-US"/>
          </a:p>
        </p:txBody>
      </p:sp>
    </p:spTree>
    <p:extLst>
      <p:ext uri="{BB962C8B-B14F-4D97-AF65-F5344CB8AC3E}">
        <p14:creationId xmlns:p14="http://schemas.microsoft.com/office/powerpoint/2010/main" val="452010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89810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6f2aaccb3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6f2aaccb3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16967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3"/>
        <p:cNvGrpSpPr/>
        <p:nvPr/>
      </p:nvGrpSpPr>
      <p:grpSpPr>
        <a:xfrm>
          <a:off x="0" y="0"/>
          <a:ext cx="0" cy="0"/>
          <a:chOff x="0" y="0"/>
          <a:chExt cx="0" cy="0"/>
        </a:xfrm>
      </p:grpSpPr>
      <p:sp>
        <p:nvSpPr>
          <p:cNvPr id="1004" name="Google Shape;1004;g6f2aaccb3c_0_2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5" name="Google Shape;1005;g6f2aaccb3c_0_2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0720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4"/>
        <p:cNvGrpSpPr/>
        <p:nvPr/>
      </p:nvGrpSpPr>
      <p:grpSpPr>
        <a:xfrm>
          <a:off x="0" y="0"/>
          <a:ext cx="0" cy="0"/>
          <a:chOff x="0" y="0"/>
          <a:chExt cx="0" cy="0"/>
        </a:xfrm>
      </p:grpSpPr>
      <p:sp>
        <p:nvSpPr>
          <p:cNvPr id="865" name="Google Shape;865;g6f2aaccb3c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6" name="Google Shape;866;g6f2aaccb3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543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1.xml"/><Relationship Id="rId4" Type="http://schemas.openxmlformats.org/officeDocument/2006/relationships/hyperlink" Target="http://bit.ly/2TtBDfr" TargetMode="Externa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p:nvPr/>
        </p:nvSpPr>
        <p:spPr>
          <a:xfrm>
            <a:off x="4445002" y="-986467"/>
            <a:ext cx="12623887" cy="9622471"/>
          </a:xfrm>
          <a:custGeom>
            <a:avLst/>
            <a:gdLst/>
            <a:ahLst/>
            <a:cxnLst/>
            <a:rect l="l" t="t" r="r" b="b"/>
            <a:pathLst>
              <a:path w="81952" h="62466" extrusionOk="0">
                <a:moveTo>
                  <a:pt x="18420" y="0"/>
                </a:moveTo>
                <a:lnTo>
                  <a:pt x="18568" y="706"/>
                </a:lnTo>
                <a:cubicBezTo>
                  <a:pt x="24023" y="2563"/>
                  <a:pt x="29534" y="5825"/>
                  <a:pt x="31576" y="11214"/>
                </a:cubicBezTo>
                <a:cubicBezTo>
                  <a:pt x="32362" y="13288"/>
                  <a:pt x="32574" y="15542"/>
                  <a:pt x="32556" y="17759"/>
                </a:cubicBezTo>
                <a:cubicBezTo>
                  <a:pt x="32525" y="21845"/>
                  <a:pt x="31659" y="26102"/>
                  <a:pt x="29068" y="29259"/>
                </a:cubicBezTo>
                <a:cubicBezTo>
                  <a:pt x="25131" y="34058"/>
                  <a:pt x="18348" y="35187"/>
                  <a:pt x="12974" y="38295"/>
                </a:cubicBezTo>
                <a:cubicBezTo>
                  <a:pt x="4766" y="43041"/>
                  <a:pt x="1" y="53109"/>
                  <a:pt x="1535" y="62466"/>
                </a:cubicBezTo>
                <a:lnTo>
                  <a:pt x="81951" y="61686"/>
                </a:lnTo>
                <a:lnTo>
                  <a:pt x="81951" y="0"/>
                </a:ln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 name="Google Shape;10;p2"/>
          <p:cNvSpPr txBox="1">
            <a:spLocks noGrp="1"/>
          </p:cNvSpPr>
          <p:nvPr>
            <p:ph type="ctrTitle"/>
          </p:nvPr>
        </p:nvSpPr>
        <p:spPr>
          <a:xfrm>
            <a:off x="926467" y="843767"/>
            <a:ext cx="7239600" cy="3329200"/>
          </a:xfrm>
          <a:prstGeom prst="rect">
            <a:avLst/>
          </a:prstGeom>
        </p:spPr>
        <p:txBody>
          <a:bodyPr spcFirstLastPara="1" wrap="square" lIns="91425" tIns="91425" rIns="91425" bIns="91425" anchor="b" anchorCtr="0">
            <a:noAutofit/>
          </a:bodyPr>
          <a:lstStyle>
            <a:lvl1pPr lvl="0" rtl="0">
              <a:spcBef>
                <a:spcPts val="0"/>
              </a:spcBef>
              <a:spcAft>
                <a:spcPts val="0"/>
              </a:spcAft>
              <a:buSzPts val="5200"/>
              <a:buNone/>
              <a:defRPr sz="6933">
                <a:solidFill>
                  <a:schemeClr val="accent4"/>
                </a:solidFill>
              </a:defRPr>
            </a:lvl1pPr>
            <a:lvl2pPr lvl="1" algn="ctr" rtl="0">
              <a:spcBef>
                <a:spcPts val="0"/>
              </a:spcBef>
              <a:spcAft>
                <a:spcPts val="0"/>
              </a:spcAft>
              <a:buSzPts val="5200"/>
              <a:buNone/>
              <a:defRPr sz="6933"/>
            </a:lvl2pPr>
            <a:lvl3pPr lvl="2" algn="ctr" rtl="0">
              <a:spcBef>
                <a:spcPts val="0"/>
              </a:spcBef>
              <a:spcAft>
                <a:spcPts val="0"/>
              </a:spcAft>
              <a:buSzPts val="5200"/>
              <a:buNone/>
              <a:defRPr sz="6933"/>
            </a:lvl3pPr>
            <a:lvl4pPr lvl="3" algn="ctr" rtl="0">
              <a:spcBef>
                <a:spcPts val="0"/>
              </a:spcBef>
              <a:spcAft>
                <a:spcPts val="0"/>
              </a:spcAft>
              <a:buSzPts val="5200"/>
              <a:buNone/>
              <a:defRPr sz="6933"/>
            </a:lvl4pPr>
            <a:lvl5pPr lvl="4" algn="ctr" rtl="0">
              <a:spcBef>
                <a:spcPts val="0"/>
              </a:spcBef>
              <a:spcAft>
                <a:spcPts val="0"/>
              </a:spcAft>
              <a:buSzPts val="5200"/>
              <a:buNone/>
              <a:defRPr sz="6933"/>
            </a:lvl5pPr>
            <a:lvl6pPr lvl="5" algn="ctr" rtl="0">
              <a:spcBef>
                <a:spcPts val="0"/>
              </a:spcBef>
              <a:spcAft>
                <a:spcPts val="0"/>
              </a:spcAft>
              <a:buSzPts val="5200"/>
              <a:buNone/>
              <a:defRPr sz="6933"/>
            </a:lvl6pPr>
            <a:lvl7pPr lvl="6" algn="ctr" rtl="0">
              <a:spcBef>
                <a:spcPts val="0"/>
              </a:spcBef>
              <a:spcAft>
                <a:spcPts val="0"/>
              </a:spcAft>
              <a:buSzPts val="5200"/>
              <a:buNone/>
              <a:defRPr sz="6933"/>
            </a:lvl7pPr>
            <a:lvl8pPr lvl="7" algn="ctr" rtl="0">
              <a:spcBef>
                <a:spcPts val="0"/>
              </a:spcBef>
              <a:spcAft>
                <a:spcPts val="0"/>
              </a:spcAft>
              <a:buSzPts val="5200"/>
              <a:buNone/>
              <a:defRPr sz="6933"/>
            </a:lvl8pPr>
            <a:lvl9pPr lvl="8" algn="ctr" rtl="0">
              <a:spcBef>
                <a:spcPts val="0"/>
              </a:spcBef>
              <a:spcAft>
                <a:spcPts val="0"/>
              </a:spcAft>
              <a:buSzPts val="5200"/>
              <a:buNone/>
              <a:defRPr sz="6933"/>
            </a:lvl9pPr>
          </a:lstStyle>
          <a:p>
            <a:endParaRPr/>
          </a:p>
        </p:txBody>
      </p:sp>
      <p:sp>
        <p:nvSpPr>
          <p:cNvPr id="11" name="Google Shape;11;p2"/>
          <p:cNvSpPr txBox="1">
            <a:spLocks noGrp="1"/>
          </p:cNvSpPr>
          <p:nvPr>
            <p:ph type="subTitle" idx="1"/>
          </p:nvPr>
        </p:nvSpPr>
        <p:spPr>
          <a:xfrm>
            <a:off x="926465" y="4172967"/>
            <a:ext cx="3112000" cy="105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800"/>
              <a:buNone/>
              <a:defRPr/>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1138510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415600" y="204333"/>
            <a:ext cx="11360800" cy="2618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96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48" name="Google Shape;48;p11"/>
          <p:cNvSpPr txBox="1">
            <a:spLocks noGrp="1"/>
          </p:cNvSpPr>
          <p:nvPr>
            <p:ph type="body" idx="1"/>
          </p:nvPr>
        </p:nvSpPr>
        <p:spPr>
          <a:xfrm>
            <a:off x="3340233" y="2736967"/>
            <a:ext cx="5511600" cy="1386400"/>
          </a:xfrm>
          <a:prstGeom prst="rect">
            <a:avLst/>
          </a:prstGeom>
        </p:spPr>
        <p:txBody>
          <a:bodyPr spcFirstLastPara="1" wrap="square" lIns="91425" tIns="91425" rIns="91425" bIns="91425" anchor="t" anchorCtr="0">
            <a:noAutofit/>
          </a:bodyPr>
          <a:lstStyle>
            <a:lvl1pPr marL="609585" lvl="0" indent="-457189" algn="ctr" rtl="0">
              <a:spcBef>
                <a:spcPts val="0"/>
              </a:spcBef>
              <a:spcAft>
                <a:spcPts val="0"/>
              </a:spcAft>
              <a:buSzPts val="1800"/>
              <a:buChar char="●"/>
              <a:defRPr/>
            </a:lvl1pPr>
            <a:lvl2pPr marL="1219170" lvl="1" indent="-423323" algn="ctr" rtl="0">
              <a:spcBef>
                <a:spcPts val="2133"/>
              </a:spcBef>
              <a:spcAft>
                <a:spcPts val="0"/>
              </a:spcAft>
              <a:buSzPts val="1400"/>
              <a:buChar char="○"/>
              <a:defRPr/>
            </a:lvl2pPr>
            <a:lvl3pPr marL="1828754" lvl="2" indent="-423323" algn="ctr" rtl="0">
              <a:spcBef>
                <a:spcPts val="2133"/>
              </a:spcBef>
              <a:spcAft>
                <a:spcPts val="0"/>
              </a:spcAft>
              <a:buSzPts val="1400"/>
              <a:buChar char="■"/>
              <a:defRPr/>
            </a:lvl3pPr>
            <a:lvl4pPr marL="2438339" lvl="3" indent="-423323" algn="ctr" rtl="0">
              <a:spcBef>
                <a:spcPts val="2133"/>
              </a:spcBef>
              <a:spcAft>
                <a:spcPts val="0"/>
              </a:spcAft>
              <a:buSzPts val="1400"/>
              <a:buChar char="●"/>
              <a:defRPr/>
            </a:lvl4pPr>
            <a:lvl5pPr marL="3047924" lvl="4" indent="-423323" algn="ctr" rtl="0">
              <a:spcBef>
                <a:spcPts val="2133"/>
              </a:spcBef>
              <a:spcAft>
                <a:spcPts val="0"/>
              </a:spcAft>
              <a:buSzPts val="1400"/>
              <a:buChar char="○"/>
              <a:defRPr/>
            </a:lvl5pPr>
            <a:lvl6pPr marL="3657509" lvl="5" indent="-423323" algn="ctr" rtl="0">
              <a:spcBef>
                <a:spcPts val="2133"/>
              </a:spcBef>
              <a:spcAft>
                <a:spcPts val="0"/>
              </a:spcAft>
              <a:buSzPts val="1400"/>
              <a:buChar char="■"/>
              <a:defRPr/>
            </a:lvl6pPr>
            <a:lvl7pPr marL="4267093" lvl="6" indent="-423323" algn="ctr" rtl="0">
              <a:spcBef>
                <a:spcPts val="2133"/>
              </a:spcBef>
              <a:spcAft>
                <a:spcPts val="0"/>
              </a:spcAft>
              <a:buSzPts val="1400"/>
              <a:buChar char="●"/>
              <a:defRPr/>
            </a:lvl7pPr>
            <a:lvl8pPr marL="4876678" lvl="7" indent="-423323" algn="ctr" rtl="0">
              <a:spcBef>
                <a:spcPts val="2133"/>
              </a:spcBef>
              <a:spcAft>
                <a:spcPts val="0"/>
              </a:spcAft>
              <a:buSzPts val="1400"/>
              <a:buChar char="○"/>
              <a:defRPr/>
            </a:lvl8pPr>
            <a:lvl9pPr marL="5486263" lvl="8" indent="-423323" algn="ctr" rtl="0">
              <a:spcBef>
                <a:spcPts val="2133"/>
              </a:spcBef>
              <a:spcAft>
                <a:spcPts val="2133"/>
              </a:spcAft>
              <a:buSzPts val="1400"/>
              <a:buChar char="■"/>
              <a:defRPr/>
            </a:lvl9pPr>
          </a:lstStyle>
          <a:p>
            <a:endParaRPr/>
          </a:p>
        </p:txBody>
      </p:sp>
      <p:sp>
        <p:nvSpPr>
          <p:cNvPr id="49" name="Google Shape;49;p11"/>
          <p:cNvSpPr/>
          <p:nvPr/>
        </p:nvSpPr>
        <p:spPr>
          <a:xfrm rot="-8100000">
            <a:off x="2281602" y="-1793071"/>
            <a:ext cx="13816103" cy="7416184"/>
          </a:xfrm>
          <a:custGeom>
            <a:avLst/>
            <a:gdLst/>
            <a:ahLst/>
            <a:cxnLst/>
            <a:rect l="l" t="t" r="r" b="b"/>
            <a:pathLst>
              <a:path w="85825" h="46069" extrusionOk="0">
                <a:moveTo>
                  <a:pt x="69112" y="0"/>
                </a:moveTo>
                <a:cubicBezTo>
                  <a:pt x="62448" y="0"/>
                  <a:pt x="56014" y="3211"/>
                  <a:pt x="51306" y="7938"/>
                </a:cubicBezTo>
                <a:cubicBezTo>
                  <a:pt x="45961" y="13310"/>
                  <a:pt x="42615" y="20529"/>
                  <a:pt x="36764" y="25343"/>
                </a:cubicBezTo>
                <a:cubicBezTo>
                  <a:pt x="33687" y="27872"/>
                  <a:pt x="30027" y="29632"/>
                  <a:pt x="26216" y="30783"/>
                </a:cubicBezTo>
                <a:cubicBezTo>
                  <a:pt x="21053" y="32343"/>
                  <a:pt x="15579" y="32829"/>
                  <a:pt x="10551" y="34780"/>
                </a:cubicBezTo>
                <a:cubicBezTo>
                  <a:pt x="5523" y="36731"/>
                  <a:pt x="751" y="40685"/>
                  <a:pt x="0" y="46025"/>
                </a:cubicBezTo>
                <a:lnTo>
                  <a:pt x="1626" y="46068"/>
                </a:lnTo>
                <a:lnTo>
                  <a:pt x="85819" y="44985"/>
                </a:lnTo>
                <a:lnTo>
                  <a:pt x="85825" y="9915"/>
                </a:lnTo>
                <a:cubicBezTo>
                  <a:pt x="82916" y="3821"/>
                  <a:pt x="76108" y="79"/>
                  <a:pt x="69357" y="2"/>
                </a:cubicBezTo>
                <a:cubicBezTo>
                  <a:pt x="69275" y="1"/>
                  <a:pt x="69193" y="0"/>
                  <a:pt x="69112" y="0"/>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40133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50"/>
        <p:cNvGrpSpPr/>
        <p:nvPr/>
      </p:nvGrpSpPr>
      <p:grpSpPr>
        <a:xfrm>
          <a:off x="0" y="0"/>
          <a:ext cx="0" cy="0"/>
          <a:chOff x="0" y="0"/>
          <a:chExt cx="0" cy="0"/>
        </a:xfrm>
      </p:grpSpPr>
      <p:sp>
        <p:nvSpPr>
          <p:cNvPr id="51" name="Google Shape;51;p12"/>
          <p:cNvSpPr/>
          <p:nvPr/>
        </p:nvSpPr>
        <p:spPr>
          <a:xfrm rot="-5097234" flipH="1">
            <a:off x="2286047" y="-6126190"/>
            <a:ext cx="8926589" cy="13692359"/>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 name="Google Shape;52;p12"/>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55750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53"/>
        <p:cNvGrpSpPr/>
        <p:nvPr/>
      </p:nvGrpSpPr>
      <p:grpSpPr>
        <a:xfrm>
          <a:off x="0" y="0"/>
          <a:ext cx="0" cy="0"/>
          <a:chOff x="0" y="0"/>
          <a:chExt cx="0" cy="0"/>
        </a:xfrm>
      </p:grpSpPr>
      <p:sp>
        <p:nvSpPr>
          <p:cNvPr id="54" name="Google Shape;54;p13"/>
          <p:cNvSpPr/>
          <p:nvPr/>
        </p:nvSpPr>
        <p:spPr>
          <a:xfrm rot="-6626529">
            <a:off x="7560831" y="-764475"/>
            <a:ext cx="7449856" cy="4033221"/>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 name="Google Shape;55;p13"/>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21699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4">
  <p:cSld name="Title only 4">
    <p:spTree>
      <p:nvGrpSpPr>
        <p:cNvPr id="1" name="Shape 56"/>
        <p:cNvGrpSpPr/>
        <p:nvPr/>
      </p:nvGrpSpPr>
      <p:grpSpPr>
        <a:xfrm>
          <a:off x="0" y="0"/>
          <a:ext cx="0" cy="0"/>
          <a:chOff x="0" y="0"/>
          <a:chExt cx="0" cy="0"/>
        </a:xfrm>
      </p:grpSpPr>
      <p:sp>
        <p:nvSpPr>
          <p:cNvPr id="57" name="Google Shape;57;p14"/>
          <p:cNvSpPr/>
          <p:nvPr/>
        </p:nvSpPr>
        <p:spPr>
          <a:xfrm rot="8099912">
            <a:off x="-2038838" y="-1818125"/>
            <a:ext cx="9386884" cy="5436117"/>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93000">
                <a:schemeClr val="lt1"/>
              </a:gs>
              <a:gs pos="100000">
                <a:schemeClr val="lt1"/>
              </a:gs>
            </a:gsLst>
            <a:lin ang="5999900"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8" name="Google Shape;58;p14"/>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409913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5">
  <p:cSld name="Title only 5">
    <p:spTree>
      <p:nvGrpSpPr>
        <p:cNvPr id="1" name="Shape 59"/>
        <p:cNvGrpSpPr/>
        <p:nvPr/>
      </p:nvGrpSpPr>
      <p:grpSpPr>
        <a:xfrm>
          <a:off x="0" y="0"/>
          <a:ext cx="0" cy="0"/>
          <a:chOff x="0" y="0"/>
          <a:chExt cx="0" cy="0"/>
        </a:xfrm>
      </p:grpSpPr>
      <p:sp>
        <p:nvSpPr>
          <p:cNvPr id="60" name="Google Shape;60;p15"/>
          <p:cNvSpPr/>
          <p:nvPr/>
        </p:nvSpPr>
        <p:spPr>
          <a:xfrm rot="2700093" flipH="1">
            <a:off x="-3424260" y="2556425"/>
            <a:ext cx="13355341" cy="7734313"/>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1" name="Google Shape;61;p15"/>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4791866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62"/>
        <p:cNvGrpSpPr/>
        <p:nvPr/>
      </p:nvGrpSpPr>
      <p:grpSpPr>
        <a:xfrm>
          <a:off x="0" y="0"/>
          <a:ext cx="0" cy="0"/>
          <a:chOff x="0" y="0"/>
          <a:chExt cx="0" cy="0"/>
        </a:xfrm>
      </p:grpSpPr>
      <p:sp>
        <p:nvSpPr>
          <p:cNvPr id="63" name="Google Shape;63;p16"/>
          <p:cNvSpPr/>
          <p:nvPr/>
        </p:nvSpPr>
        <p:spPr>
          <a:xfrm>
            <a:off x="4652567" y="3217067"/>
            <a:ext cx="7665300" cy="3640972"/>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rgbClr val="FDC03D"/>
              </a:gs>
              <a:gs pos="37000">
                <a:srgbClr val="FEE09E"/>
              </a:gs>
              <a:gs pos="83000">
                <a:srgbClr val="FFFFFF">
                  <a:alpha val="0"/>
                </a:srgbClr>
              </a:gs>
              <a:gs pos="100000">
                <a:srgbClr val="FFFFFF">
                  <a:alpha val="0"/>
                </a:srgbClr>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 name="Google Shape;64;p16"/>
          <p:cNvSpPr txBox="1">
            <a:spLocks noGrp="1"/>
          </p:cNvSpPr>
          <p:nvPr>
            <p:ph type="title"/>
          </p:nvPr>
        </p:nvSpPr>
        <p:spPr>
          <a:xfrm>
            <a:off x="4740687" y="3695795"/>
            <a:ext cx="6672000" cy="3857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000">
                <a:solidFill>
                  <a:schemeClr val="lt1"/>
                </a:solidFill>
              </a:defRPr>
            </a:lvl1pPr>
            <a:lvl2pPr lvl="1" algn="r" rtl="0">
              <a:spcBef>
                <a:spcPts val="0"/>
              </a:spcBef>
              <a:spcAft>
                <a:spcPts val="0"/>
              </a:spcAft>
              <a:buSzPts val="3000"/>
              <a:buNone/>
              <a:defRPr sz="4000"/>
            </a:lvl2pPr>
            <a:lvl3pPr lvl="2" algn="r" rtl="0">
              <a:spcBef>
                <a:spcPts val="0"/>
              </a:spcBef>
              <a:spcAft>
                <a:spcPts val="0"/>
              </a:spcAft>
              <a:buSzPts val="3000"/>
              <a:buNone/>
              <a:defRPr sz="4000"/>
            </a:lvl3pPr>
            <a:lvl4pPr lvl="3" algn="r" rtl="0">
              <a:spcBef>
                <a:spcPts val="0"/>
              </a:spcBef>
              <a:spcAft>
                <a:spcPts val="0"/>
              </a:spcAft>
              <a:buSzPts val="3000"/>
              <a:buNone/>
              <a:defRPr sz="4000"/>
            </a:lvl4pPr>
            <a:lvl5pPr lvl="4" algn="r" rtl="0">
              <a:spcBef>
                <a:spcPts val="0"/>
              </a:spcBef>
              <a:spcAft>
                <a:spcPts val="0"/>
              </a:spcAft>
              <a:buSzPts val="3000"/>
              <a:buNone/>
              <a:defRPr sz="4000"/>
            </a:lvl5pPr>
            <a:lvl6pPr lvl="5" algn="r" rtl="0">
              <a:spcBef>
                <a:spcPts val="0"/>
              </a:spcBef>
              <a:spcAft>
                <a:spcPts val="0"/>
              </a:spcAft>
              <a:buSzPts val="3000"/>
              <a:buNone/>
              <a:defRPr sz="4000"/>
            </a:lvl6pPr>
            <a:lvl7pPr lvl="6" algn="r" rtl="0">
              <a:spcBef>
                <a:spcPts val="0"/>
              </a:spcBef>
              <a:spcAft>
                <a:spcPts val="0"/>
              </a:spcAft>
              <a:buSzPts val="3000"/>
              <a:buNone/>
              <a:defRPr sz="4000"/>
            </a:lvl7pPr>
            <a:lvl8pPr lvl="7" algn="r" rtl="0">
              <a:spcBef>
                <a:spcPts val="0"/>
              </a:spcBef>
              <a:spcAft>
                <a:spcPts val="0"/>
              </a:spcAft>
              <a:buSzPts val="3000"/>
              <a:buNone/>
              <a:defRPr sz="4000"/>
            </a:lvl8pPr>
            <a:lvl9pPr lvl="8" algn="r" rtl="0">
              <a:spcBef>
                <a:spcPts val="0"/>
              </a:spcBef>
              <a:spcAft>
                <a:spcPts val="0"/>
              </a:spcAft>
              <a:buSzPts val="3000"/>
              <a:buNone/>
              <a:defRPr sz="4000"/>
            </a:lvl9pPr>
          </a:lstStyle>
          <a:p>
            <a:endParaRPr/>
          </a:p>
        </p:txBody>
      </p:sp>
    </p:spTree>
    <p:extLst>
      <p:ext uri="{BB962C8B-B14F-4D97-AF65-F5344CB8AC3E}">
        <p14:creationId xmlns:p14="http://schemas.microsoft.com/office/powerpoint/2010/main" val="95734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65"/>
        <p:cNvGrpSpPr/>
        <p:nvPr/>
      </p:nvGrpSpPr>
      <p:grpSpPr>
        <a:xfrm>
          <a:off x="0" y="0"/>
          <a:ext cx="0" cy="0"/>
          <a:chOff x="0" y="0"/>
          <a:chExt cx="0" cy="0"/>
        </a:xfrm>
      </p:grpSpPr>
      <p:sp>
        <p:nvSpPr>
          <p:cNvPr id="66" name="Google Shape;66;p17"/>
          <p:cNvSpPr/>
          <p:nvPr/>
        </p:nvSpPr>
        <p:spPr>
          <a:xfrm rot="10800000">
            <a:off x="-5827687" y="-2807566"/>
            <a:ext cx="15035187" cy="11460220"/>
          </a:xfrm>
          <a:custGeom>
            <a:avLst/>
            <a:gdLst/>
            <a:ahLst/>
            <a:cxnLst/>
            <a:rect l="l" t="t" r="r" b="b"/>
            <a:pathLst>
              <a:path w="81952" h="62466" extrusionOk="0">
                <a:moveTo>
                  <a:pt x="18420" y="0"/>
                </a:moveTo>
                <a:lnTo>
                  <a:pt x="18568" y="706"/>
                </a:lnTo>
                <a:cubicBezTo>
                  <a:pt x="24023" y="2563"/>
                  <a:pt x="29534" y="5825"/>
                  <a:pt x="31576" y="11214"/>
                </a:cubicBezTo>
                <a:cubicBezTo>
                  <a:pt x="32362" y="13288"/>
                  <a:pt x="32574" y="15542"/>
                  <a:pt x="32556" y="17759"/>
                </a:cubicBezTo>
                <a:cubicBezTo>
                  <a:pt x="32525" y="21845"/>
                  <a:pt x="31659" y="26102"/>
                  <a:pt x="29068" y="29259"/>
                </a:cubicBezTo>
                <a:cubicBezTo>
                  <a:pt x="25131" y="34058"/>
                  <a:pt x="18348" y="35187"/>
                  <a:pt x="12974" y="38295"/>
                </a:cubicBezTo>
                <a:cubicBezTo>
                  <a:pt x="4766" y="43041"/>
                  <a:pt x="1" y="53109"/>
                  <a:pt x="1535" y="62466"/>
                </a:cubicBezTo>
                <a:lnTo>
                  <a:pt x="81951" y="61686"/>
                </a:lnTo>
                <a:lnTo>
                  <a:pt x="81951" y="0"/>
                </a:lnTo>
                <a:close/>
              </a:path>
            </a:pathLst>
          </a:custGeom>
          <a:gradFill>
            <a:gsLst>
              <a:gs pos="0">
                <a:schemeClr val="accent1"/>
              </a:gs>
              <a:gs pos="78000">
                <a:schemeClr val="lt1"/>
              </a:gs>
              <a:gs pos="100000">
                <a:schemeClr val="lt1"/>
              </a:gs>
            </a:gsLst>
            <a:lin ang="2698631"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 name="Google Shape;67;p17"/>
          <p:cNvSpPr txBox="1">
            <a:spLocks noGrp="1"/>
          </p:cNvSpPr>
          <p:nvPr>
            <p:ph type="title"/>
          </p:nvPr>
        </p:nvSpPr>
        <p:spPr>
          <a:xfrm rot="-242">
            <a:off x="5540800" y="2232153"/>
            <a:ext cx="5691200" cy="112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68" name="Google Shape;68;p17"/>
          <p:cNvSpPr txBox="1">
            <a:spLocks noGrp="1"/>
          </p:cNvSpPr>
          <p:nvPr>
            <p:ph type="subTitle" idx="1"/>
          </p:nvPr>
        </p:nvSpPr>
        <p:spPr>
          <a:xfrm flipH="1">
            <a:off x="7277200" y="3363933"/>
            <a:ext cx="3954800" cy="801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9" name="Google Shape;69;p17"/>
          <p:cNvSpPr txBox="1">
            <a:spLocks noGrp="1"/>
          </p:cNvSpPr>
          <p:nvPr>
            <p:ph type="title" idx="2" hasCustomPrompt="1"/>
          </p:nvPr>
        </p:nvSpPr>
        <p:spPr>
          <a:xfrm>
            <a:off x="8725600" y="4207381"/>
            <a:ext cx="2506400" cy="1644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9600">
                <a:solidFill>
                  <a:schemeClr val="accent5"/>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325759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able of contents">
  <p:cSld name="Table of contents">
    <p:bg>
      <p:bgPr>
        <a:solidFill>
          <a:schemeClr val="lt1"/>
        </a:solidFill>
        <a:effectLst/>
      </p:bgPr>
    </p:bg>
    <p:spTree>
      <p:nvGrpSpPr>
        <p:cNvPr id="1" name="Shape 70"/>
        <p:cNvGrpSpPr/>
        <p:nvPr/>
      </p:nvGrpSpPr>
      <p:grpSpPr>
        <a:xfrm>
          <a:off x="0" y="0"/>
          <a:ext cx="0" cy="0"/>
          <a:chOff x="0" y="0"/>
          <a:chExt cx="0" cy="0"/>
        </a:xfrm>
      </p:grpSpPr>
      <p:sp>
        <p:nvSpPr>
          <p:cNvPr id="71" name="Google Shape;71;p18"/>
          <p:cNvSpPr/>
          <p:nvPr/>
        </p:nvSpPr>
        <p:spPr>
          <a:xfrm flipH="1">
            <a:off x="-3741385" y="2001031"/>
            <a:ext cx="15377449" cy="6606992"/>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72" name="Google Shape;72;p18"/>
          <p:cNvSpPr txBox="1">
            <a:spLocks noGrp="1"/>
          </p:cNvSpPr>
          <p:nvPr>
            <p:ph type="title" hasCustomPrompt="1"/>
          </p:nvPr>
        </p:nvSpPr>
        <p:spPr>
          <a:xfrm>
            <a:off x="2635900" y="1139335"/>
            <a:ext cx="233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6400"/>
            </a:lvl1pPr>
            <a:lvl2pPr lvl="1"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2pPr>
            <a:lvl3pPr lvl="2"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3pPr>
            <a:lvl4pPr lvl="3"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4pPr>
            <a:lvl5pPr lvl="4"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5pPr>
            <a:lvl6pPr lvl="5"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6pPr>
            <a:lvl7pPr lvl="6"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7pPr>
            <a:lvl8pPr lvl="7"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8pPr>
            <a:lvl9pPr lvl="8"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9pPr>
          </a:lstStyle>
          <a:p>
            <a:r>
              <a:t>xx%</a:t>
            </a:r>
          </a:p>
        </p:txBody>
      </p:sp>
      <p:sp>
        <p:nvSpPr>
          <p:cNvPr id="73" name="Google Shape;73;p18"/>
          <p:cNvSpPr txBox="1">
            <a:spLocks noGrp="1"/>
          </p:cNvSpPr>
          <p:nvPr>
            <p:ph type="title" idx="2" hasCustomPrompt="1"/>
          </p:nvPr>
        </p:nvSpPr>
        <p:spPr>
          <a:xfrm>
            <a:off x="2623200" y="3813583"/>
            <a:ext cx="233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6400"/>
            </a:lvl1pPr>
            <a:lvl2pPr lvl="1"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2pPr>
            <a:lvl3pPr lvl="2"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3pPr>
            <a:lvl4pPr lvl="3"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4pPr>
            <a:lvl5pPr lvl="4"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5pPr>
            <a:lvl6pPr lvl="5"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6pPr>
            <a:lvl7pPr lvl="6"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7pPr>
            <a:lvl8pPr lvl="7"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8pPr>
            <a:lvl9pPr lvl="8"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9pPr>
          </a:lstStyle>
          <a:p>
            <a:r>
              <a:t>xx%</a:t>
            </a:r>
          </a:p>
        </p:txBody>
      </p:sp>
      <p:sp>
        <p:nvSpPr>
          <p:cNvPr id="74" name="Google Shape;74;p18"/>
          <p:cNvSpPr txBox="1">
            <a:spLocks noGrp="1"/>
          </p:cNvSpPr>
          <p:nvPr>
            <p:ph type="ctrTitle" idx="3"/>
          </p:nvPr>
        </p:nvSpPr>
        <p:spPr>
          <a:xfrm>
            <a:off x="2052300" y="2243451"/>
            <a:ext cx="3505600" cy="77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Font typeface="Roboto"/>
              <a:buNone/>
              <a:defRPr sz="3200">
                <a:latin typeface="Proza Libre Medium"/>
                <a:ea typeface="Proza Libre Medium"/>
                <a:cs typeface="Proza Libre Medium"/>
                <a:sym typeface="Proza Libre Medium"/>
              </a:defRPr>
            </a:lvl1pPr>
            <a:lvl2pPr lvl="1" algn="ctr" rtl="0">
              <a:spcBef>
                <a:spcPts val="0"/>
              </a:spcBef>
              <a:spcAft>
                <a:spcPts val="0"/>
              </a:spcAft>
              <a:buSzPts val="1600"/>
              <a:buFont typeface="Oswald"/>
              <a:buNone/>
              <a:defRPr sz="2133">
                <a:latin typeface="Oswald"/>
                <a:ea typeface="Oswald"/>
                <a:cs typeface="Oswald"/>
                <a:sym typeface="Oswald"/>
              </a:defRPr>
            </a:lvl2pPr>
            <a:lvl3pPr lvl="2" algn="ctr" rtl="0">
              <a:spcBef>
                <a:spcPts val="0"/>
              </a:spcBef>
              <a:spcAft>
                <a:spcPts val="0"/>
              </a:spcAft>
              <a:buSzPts val="1600"/>
              <a:buFont typeface="Oswald"/>
              <a:buNone/>
              <a:defRPr sz="2133">
                <a:latin typeface="Oswald"/>
                <a:ea typeface="Oswald"/>
                <a:cs typeface="Oswald"/>
                <a:sym typeface="Oswald"/>
              </a:defRPr>
            </a:lvl3pPr>
            <a:lvl4pPr lvl="3" algn="ctr" rtl="0">
              <a:spcBef>
                <a:spcPts val="0"/>
              </a:spcBef>
              <a:spcAft>
                <a:spcPts val="0"/>
              </a:spcAft>
              <a:buSzPts val="1600"/>
              <a:buFont typeface="Oswald"/>
              <a:buNone/>
              <a:defRPr sz="2133">
                <a:latin typeface="Oswald"/>
                <a:ea typeface="Oswald"/>
                <a:cs typeface="Oswald"/>
                <a:sym typeface="Oswald"/>
              </a:defRPr>
            </a:lvl4pPr>
            <a:lvl5pPr lvl="4" algn="ctr" rtl="0">
              <a:spcBef>
                <a:spcPts val="0"/>
              </a:spcBef>
              <a:spcAft>
                <a:spcPts val="0"/>
              </a:spcAft>
              <a:buSzPts val="1600"/>
              <a:buFont typeface="Oswald"/>
              <a:buNone/>
              <a:defRPr sz="2133">
                <a:latin typeface="Oswald"/>
                <a:ea typeface="Oswald"/>
                <a:cs typeface="Oswald"/>
                <a:sym typeface="Oswald"/>
              </a:defRPr>
            </a:lvl5pPr>
            <a:lvl6pPr lvl="5" algn="ctr" rtl="0">
              <a:spcBef>
                <a:spcPts val="0"/>
              </a:spcBef>
              <a:spcAft>
                <a:spcPts val="0"/>
              </a:spcAft>
              <a:buSzPts val="1600"/>
              <a:buFont typeface="Oswald"/>
              <a:buNone/>
              <a:defRPr sz="2133">
                <a:latin typeface="Oswald"/>
                <a:ea typeface="Oswald"/>
                <a:cs typeface="Oswald"/>
                <a:sym typeface="Oswald"/>
              </a:defRPr>
            </a:lvl6pPr>
            <a:lvl7pPr lvl="6" algn="ctr" rtl="0">
              <a:spcBef>
                <a:spcPts val="0"/>
              </a:spcBef>
              <a:spcAft>
                <a:spcPts val="0"/>
              </a:spcAft>
              <a:buSzPts val="1600"/>
              <a:buFont typeface="Oswald"/>
              <a:buNone/>
              <a:defRPr sz="2133">
                <a:latin typeface="Oswald"/>
                <a:ea typeface="Oswald"/>
                <a:cs typeface="Oswald"/>
                <a:sym typeface="Oswald"/>
              </a:defRPr>
            </a:lvl7pPr>
            <a:lvl8pPr lvl="7" algn="ctr" rtl="0">
              <a:spcBef>
                <a:spcPts val="0"/>
              </a:spcBef>
              <a:spcAft>
                <a:spcPts val="0"/>
              </a:spcAft>
              <a:buSzPts val="1600"/>
              <a:buFont typeface="Oswald"/>
              <a:buNone/>
              <a:defRPr sz="2133">
                <a:latin typeface="Oswald"/>
                <a:ea typeface="Oswald"/>
                <a:cs typeface="Oswald"/>
                <a:sym typeface="Oswald"/>
              </a:defRPr>
            </a:lvl8pPr>
            <a:lvl9pPr lvl="8" algn="ctr" rtl="0">
              <a:spcBef>
                <a:spcPts val="0"/>
              </a:spcBef>
              <a:spcAft>
                <a:spcPts val="0"/>
              </a:spcAft>
              <a:buSzPts val="1600"/>
              <a:buFont typeface="Oswald"/>
              <a:buNone/>
              <a:defRPr sz="2133">
                <a:latin typeface="Oswald"/>
                <a:ea typeface="Oswald"/>
                <a:cs typeface="Oswald"/>
                <a:sym typeface="Oswald"/>
              </a:defRPr>
            </a:lvl9pPr>
          </a:lstStyle>
          <a:p>
            <a:endParaRPr/>
          </a:p>
        </p:txBody>
      </p:sp>
      <p:sp>
        <p:nvSpPr>
          <p:cNvPr id="75" name="Google Shape;75;p18"/>
          <p:cNvSpPr txBox="1">
            <a:spLocks noGrp="1"/>
          </p:cNvSpPr>
          <p:nvPr>
            <p:ph type="ctrTitle" idx="4"/>
          </p:nvPr>
        </p:nvSpPr>
        <p:spPr>
          <a:xfrm>
            <a:off x="2039600" y="4948265"/>
            <a:ext cx="3505600" cy="77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Font typeface="Roboto"/>
              <a:buNone/>
              <a:defRPr sz="3200">
                <a:latin typeface="Proza Libre Medium"/>
                <a:ea typeface="Proza Libre Medium"/>
                <a:cs typeface="Proza Libre Medium"/>
                <a:sym typeface="Proza Libre Medium"/>
              </a:defRPr>
            </a:lvl1pPr>
            <a:lvl2pPr lvl="1" algn="ctr" rtl="0">
              <a:spcBef>
                <a:spcPts val="0"/>
              </a:spcBef>
              <a:spcAft>
                <a:spcPts val="0"/>
              </a:spcAft>
              <a:buSzPts val="1800"/>
              <a:buFont typeface="Roboto"/>
              <a:buNone/>
              <a:defRPr sz="2400">
                <a:latin typeface="Roboto"/>
                <a:ea typeface="Roboto"/>
                <a:cs typeface="Roboto"/>
                <a:sym typeface="Roboto"/>
              </a:defRPr>
            </a:lvl2pPr>
            <a:lvl3pPr lvl="2" algn="ctr" rtl="0">
              <a:spcBef>
                <a:spcPts val="0"/>
              </a:spcBef>
              <a:spcAft>
                <a:spcPts val="0"/>
              </a:spcAft>
              <a:buSzPts val="1800"/>
              <a:buFont typeface="Roboto"/>
              <a:buNone/>
              <a:defRPr sz="2400">
                <a:latin typeface="Roboto"/>
                <a:ea typeface="Roboto"/>
                <a:cs typeface="Roboto"/>
                <a:sym typeface="Roboto"/>
              </a:defRPr>
            </a:lvl3pPr>
            <a:lvl4pPr lvl="3" algn="ctr" rtl="0">
              <a:spcBef>
                <a:spcPts val="0"/>
              </a:spcBef>
              <a:spcAft>
                <a:spcPts val="0"/>
              </a:spcAft>
              <a:buSzPts val="1800"/>
              <a:buFont typeface="Roboto"/>
              <a:buNone/>
              <a:defRPr sz="2400">
                <a:latin typeface="Roboto"/>
                <a:ea typeface="Roboto"/>
                <a:cs typeface="Roboto"/>
                <a:sym typeface="Roboto"/>
              </a:defRPr>
            </a:lvl4pPr>
            <a:lvl5pPr lvl="4" algn="ctr" rtl="0">
              <a:spcBef>
                <a:spcPts val="0"/>
              </a:spcBef>
              <a:spcAft>
                <a:spcPts val="0"/>
              </a:spcAft>
              <a:buSzPts val="1800"/>
              <a:buFont typeface="Roboto"/>
              <a:buNone/>
              <a:defRPr sz="2400">
                <a:latin typeface="Roboto"/>
                <a:ea typeface="Roboto"/>
                <a:cs typeface="Roboto"/>
                <a:sym typeface="Roboto"/>
              </a:defRPr>
            </a:lvl5pPr>
            <a:lvl6pPr lvl="5" algn="ctr" rtl="0">
              <a:spcBef>
                <a:spcPts val="0"/>
              </a:spcBef>
              <a:spcAft>
                <a:spcPts val="0"/>
              </a:spcAft>
              <a:buSzPts val="1800"/>
              <a:buFont typeface="Roboto"/>
              <a:buNone/>
              <a:defRPr sz="2400">
                <a:latin typeface="Roboto"/>
                <a:ea typeface="Roboto"/>
                <a:cs typeface="Roboto"/>
                <a:sym typeface="Roboto"/>
              </a:defRPr>
            </a:lvl6pPr>
            <a:lvl7pPr lvl="6" algn="ctr" rtl="0">
              <a:spcBef>
                <a:spcPts val="0"/>
              </a:spcBef>
              <a:spcAft>
                <a:spcPts val="0"/>
              </a:spcAft>
              <a:buSzPts val="1800"/>
              <a:buFont typeface="Roboto"/>
              <a:buNone/>
              <a:defRPr sz="2400">
                <a:latin typeface="Roboto"/>
                <a:ea typeface="Roboto"/>
                <a:cs typeface="Roboto"/>
                <a:sym typeface="Roboto"/>
              </a:defRPr>
            </a:lvl7pPr>
            <a:lvl8pPr lvl="7" algn="ctr" rtl="0">
              <a:spcBef>
                <a:spcPts val="0"/>
              </a:spcBef>
              <a:spcAft>
                <a:spcPts val="0"/>
              </a:spcAft>
              <a:buSzPts val="1800"/>
              <a:buFont typeface="Roboto"/>
              <a:buNone/>
              <a:defRPr sz="2400">
                <a:latin typeface="Roboto"/>
                <a:ea typeface="Roboto"/>
                <a:cs typeface="Roboto"/>
                <a:sym typeface="Roboto"/>
              </a:defRPr>
            </a:lvl8pPr>
            <a:lvl9pPr lvl="8" algn="ctr" rtl="0">
              <a:spcBef>
                <a:spcPts val="0"/>
              </a:spcBef>
              <a:spcAft>
                <a:spcPts val="0"/>
              </a:spcAft>
              <a:buSzPts val="1800"/>
              <a:buFont typeface="Roboto"/>
              <a:buNone/>
              <a:defRPr sz="2400">
                <a:latin typeface="Roboto"/>
                <a:ea typeface="Roboto"/>
                <a:cs typeface="Roboto"/>
                <a:sym typeface="Roboto"/>
              </a:defRPr>
            </a:lvl9pPr>
          </a:lstStyle>
          <a:p>
            <a:endParaRPr/>
          </a:p>
        </p:txBody>
      </p:sp>
      <p:sp>
        <p:nvSpPr>
          <p:cNvPr id="76" name="Google Shape;76;p18"/>
          <p:cNvSpPr txBox="1">
            <a:spLocks noGrp="1"/>
          </p:cNvSpPr>
          <p:nvPr>
            <p:ph type="ctrTitle" idx="5"/>
          </p:nvPr>
        </p:nvSpPr>
        <p:spPr>
          <a:xfrm>
            <a:off x="6634100" y="2243449"/>
            <a:ext cx="3505600" cy="77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Font typeface="Roboto"/>
              <a:buNone/>
              <a:defRPr sz="3200">
                <a:latin typeface="Proza Libre Medium"/>
                <a:ea typeface="Proza Libre Medium"/>
                <a:cs typeface="Proza Libre Medium"/>
                <a:sym typeface="Proza Libre Medium"/>
              </a:defRPr>
            </a:lvl1pPr>
            <a:lvl2pPr lvl="1" algn="ctr" rtl="0">
              <a:spcBef>
                <a:spcPts val="0"/>
              </a:spcBef>
              <a:spcAft>
                <a:spcPts val="0"/>
              </a:spcAft>
              <a:buSzPts val="1600"/>
              <a:buFont typeface="Oswald"/>
              <a:buNone/>
              <a:defRPr sz="2133">
                <a:latin typeface="Oswald"/>
                <a:ea typeface="Oswald"/>
                <a:cs typeface="Oswald"/>
                <a:sym typeface="Oswald"/>
              </a:defRPr>
            </a:lvl2pPr>
            <a:lvl3pPr lvl="2" algn="ctr" rtl="0">
              <a:spcBef>
                <a:spcPts val="0"/>
              </a:spcBef>
              <a:spcAft>
                <a:spcPts val="0"/>
              </a:spcAft>
              <a:buSzPts val="1600"/>
              <a:buFont typeface="Oswald"/>
              <a:buNone/>
              <a:defRPr sz="2133">
                <a:latin typeface="Oswald"/>
                <a:ea typeface="Oswald"/>
                <a:cs typeface="Oswald"/>
                <a:sym typeface="Oswald"/>
              </a:defRPr>
            </a:lvl3pPr>
            <a:lvl4pPr lvl="3" algn="ctr" rtl="0">
              <a:spcBef>
                <a:spcPts val="0"/>
              </a:spcBef>
              <a:spcAft>
                <a:spcPts val="0"/>
              </a:spcAft>
              <a:buSzPts val="1600"/>
              <a:buFont typeface="Oswald"/>
              <a:buNone/>
              <a:defRPr sz="2133">
                <a:latin typeface="Oswald"/>
                <a:ea typeface="Oswald"/>
                <a:cs typeface="Oswald"/>
                <a:sym typeface="Oswald"/>
              </a:defRPr>
            </a:lvl4pPr>
            <a:lvl5pPr lvl="4" algn="ctr" rtl="0">
              <a:spcBef>
                <a:spcPts val="0"/>
              </a:spcBef>
              <a:spcAft>
                <a:spcPts val="0"/>
              </a:spcAft>
              <a:buSzPts val="1600"/>
              <a:buFont typeface="Oswald"/>
              <a:buNone/>
              <a:defRPr sz="2133">
                <a:latin typeface="Oswald"/>
                <a:ea typeface="Oswald"/>
                <a:cs typeface="Oswald"/>
                <a:sym typeface="Oswald"/>
              </a:defRPr>
            </a:lvl5pPr>
            <a:lvl6pPr lvl="5" algn="ctr" rtl="0">
              <a:spcBef>
                <a:spcPts val="0"/>
              </a:spcBef>
              <a:spcAft>
                <a:spcPts val="0"/>
              </a:spcAft>
              <a:buSzPts val="1600"/>
              <a:buFont typeface="Oswald"/>
              <a:buNone/>
              <a:defRPr sz="2133">
                <a:latin typeface="Oswald"/>
                <a:ea typeface="Oswald"/>
                <a:cs typeface="Oswald"/>
                <a:sym typeface="Oswald"/>
              </a:defRPr>
            </a:lvl6pPr>
            <a:lvl7pPr lvl="6" algn="ctr" rtl="0">
              <a:spcBef>
                <a:spcPts val="0"/>
              </a:spcBef>
              <a:spcAft>
                <a:spcPts val="0"/>
              </a:spcAft>
              <a:buSzPts val="1600"/>
              <a:buFont typeface="Oswald"/>
              <a:buNone/>
              <a:defRPr sz="2133">
                <a:latin typeface="Oswald"/>
                <a:ea typeface="Oswald"/>
                <a:cs typeface="Oswald"/>
                <a:sym typeface="Oswald"/>
              </a:defRPr>
            </a:lvl7pPr>
            <a:lvl8pPr lvl="7" algn="ctr" rtl="0">
              <a:spcBef>
                <a:spcPts val="0"/>
              </a:spcBef>
              <a:spcAft>
                <a:spcPts val="0"/>
              </a:spcAft>
              <a:buSzPts val="1600"/>
              <a:buFont typeface="Oswald"/>
              <a:buNone/>
              <a:defRPr sz="2133">
                <a:latin typeface="Oswald"/>
                <a:ea typeface="Oswald"/>
                <a:cs typeface="Oswald"/>
                <a:sym typeface="Oswald"/>
              </a:defRPr>
            </a:lvl8pPr>
            <a:lvl9pPr lvl="8" algn="ctr" rtl="0">
              <a:spcBef>
                <a:spcPts val="0"/>
              </a:spcBef>
              <a:spcAft>
                <a:spcPts val="0"/>
              </a:spcAft>
              <a:buSzPts val="1600"/>
              <a:buFont typeface="Oswald"/>
              <a:buNone/>
              <a:defRPr sz="2133">
                <a:latin typeface="Oswald"/>
                <a:ea typeface="Oswald"/>
                <a:cs typeface="Oswald"/>
                <a:sym typeface="Oswald"/>
              </a:defRPr>
            </a:lvl9pPr>
          </a:lstStyle>
          <a:p>
            <a:endParaRPr/>
          </a:p>
        </p:txBody>
      </p:sp>
      <p:sp>
        <p:nvSpPr>
          <p:cNvPr id="77" name="Google Shape;77;p18"/>
          <p:cNvSpPr txBox="1">
            <a:spLocks noGrp="1"/>
          </p:cNvSpPr>
          <p:nvPr>
            <p:ph type="ctrTitle" idx="6"/>
          </p:nvPr>
        </p:nvSpPr>
        <p:spPr>
          <a:xfrm>
            <a:off x="6646800" y="4948265"/>
            <a:ext cx="3505600" cy="770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Font typeface="Roboto"/>
              <a:buNone/>
              <a:defRPr sz="3200">
                <a:latin typeface="Proza Libre Medium"/>
                <a:ea typeface="Proza Libre Medium"/>
                <a:cs typeface="Proza Libre Medium"/>
                <a:sym typeface="Proza Libre Medium"/>
              </a:defRPr>
            </a:lvl1pPr>
            <a:lvl2pPr lvl="1" algn="ctr" rtl="0">
              <a:spcBef>
                <a:spcPts val="0"/>
              </a:spcBef>
              <a:spcAft>
                <a:spcPts val="0"/>
              </a:spcAft>
              <a:buSzPts val="1800"/>
              <a:buFont typeface="Oswald"/>
              <a:buNone/>
              <a:defRPr sz="2400">
                <a:latin typeface="Oswald"/>
                <a:ea typeface="Oswald"/>
                <a:cs typeface="Oswald"/>
                <a:sym typeface="Oswald"/>
              </a:defRPr>
            </a:lvl2pPr>
            <a:lvl3pPr lvl="2" algn="ctr" rtl="0">
              <a:spcBef>
                <a:spcPts val="0"/>
              </a:spcBef>
              <a:spcAft>
                <a:spcPts val="0"/>
              </a:spcAft>
              <a:buSzPts val="1800"/>
              <a:buFont typeface="Oswald"/>
              <a:buNone/>
              <a:defRPr sz="2400">
                <a:latin typeface="Oswald"/>
                <a:ea typeface="Oswald"/>
                <a:cs typeface="Oswald"/>
                <a:sym typeface="Oswald"/>
              </a:defRPr>
            </a:lvl3pPr>
            <a:lvl4pPr lvl="3" algn="ctr" rtl="0">
              <a:spcBef>
                <a:spcPts val="0"/>
              </a:spcBef>
              <a:spcAft>
                <a:spcPts val="0"/>
              </a:spcAft>
              <a:buSzPts val="1800"/>
              <a:buFont typeface="Oswald"/>
              <a:buNone/>
              <a:defRPr sz="2400">
                <a:latin typeface="Oswald"/>
                <a:ea typeface="Oswald"/>
                <a:cs typeface="Oswald"/>
                <a:sym typeface="Oswald"/>
              </a:defRPr>
            </a:lvl4pPr>
            <a:lvl5pPr lvl="4" algn="ctr" rtl="0">
              <a:spcBef>
                <a:spcPts val="0"/>
              </a:spcBef>
              <a:spcAft>
                <a:spcPts val="0"/>
              </a:spcAft>
              <a:buSzPts val="1800"/>
              <a:buFont typeface="Oswald"/>
              <a:buNone/>
              <a:defRPr sz="2400">
                <a:latin typeface="Oswald"/>
                <a:ea typeface="Oswald"/>
                <a:cs typeface="Oswald"/>
                <a:sym typeface="Oswald"/>
              </a:defRPr>
            </a:lvl5pPr>
            <a:lvl6pPr lvl="5" algn="ctr" rtl="0">
              <a:spcBef>
                <a:spcPts val="0"/>
              </a:spcBef>
              <a:spcAft>
                <a:spcPts val="0"/>
              </a:spcAft>
              <a:buSzPts val="1800"/>
              <a:buFont typeface="Oswald"/>
              <a:buNone/>
              <a:defRPr sz="2400">
                <a:latin typeface="Oswald"/>
                <a:ea typeface="Oswald"/>
                <a:cs typeface="Oswald"/>
                <a:sym typeface="Oswald"/>
              </a:defRPr>
            </a:lvl6pPr>
            <a:lvl7pPr lvl="6" algn="ctr" rtl="0">
              <a:spcBef>
                <a:spcPts val="0"/>
              </a:spcBef>
              <a:spcAft>
                <a:spcPts val="0"/>
              </a:spcAft>
              <a:buSzPts val="1800"/>
              <a:buFont typeface="Oswald"/>
              <a:buNone/>
              <a:defRPr sz="2400">
                <a:latin typeface="Oswald"/>
                <a:ea typeface="Oswald"/>
                <a:cs typeface="Oswald"/>
                <a:sym typeface="Oswald"/>
              </a:defRPr>
            </a:lvl7pPr>
            <a:lvl8pPr lvl="7" algn="ctr" rtl="0">
              <a:spcBef>
                <a:spcPts val="0"/>
              </a:spcBef>
              <a:spcAft>
                <a:spcPts val="0"/>
              </a:spcAft>
              <a:buSzPts val="1800"/>
              <a:buFont typeface="Oswald"/>
              <a:buNone/>
              <a:defRPr sz="2400">
                <a:latin typeface="Oswald"/>
                <a:ea typeface="Oswald"/>
                <a:cs typeface="Oswald"/>
                <a:sym typeface="Oswald"/>
              </a:defRPr>
            </a:lvl8pPr>
            <a:lvl9pPr lvl="8" algn="ctr" rtl="0">
              <a:spcBef>
                <a:spcPts val="0"/>
              </a:spcBef>
              <a:spcAft>
                <a:spcPts val="0"/>
              </a:spcAft>
              <a:buSzPts val="1800"/>
              <a:buFont typeface="Oswald"/>
              <a:buNone/>
              <a:defRPr sz="2400">
                <a:latin typeface="Oswald"/>
                <a:ea typeface="Oswald"/>
                <a:cs typeface="Oswald"/>
                <a:sym typeface="Oswald"/>
              </a:defRPr>
            </a:lvl9pPr>
          </a:lstStyle>
          <a:p>
            <a:endParaRPr/>
          </a:p>
        </p:txBody>
      </p:sp>
      <p:sp>
        <p:nvSpPr>
          <p:cNvPr id="78" name="Google Shape;78;p18"/>
          <p:cNvSpPr txBox="1">
            <a:spLocks noGrp="1"/>
          </p:cNvSpPr>
          <p:nvPr>
            <p:ph type="title" idx="7" hasCustomPrompt="1"/>
          </p:nvPr>
        </p:nvSpPr>
        <p:spPr>
          <a:xfrm>
            <a:off x="7217700" y="1139335"/>
            <a:ext cx="233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6400"/>
            </a:lvl1pPr>
            <a:lvl2pPr lvl="1"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2pPr>
            <a:lvl3pPr lvl="2"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3pPr>
            <a:lvl4pPr lvl="3"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4pPr>
            <a:lvl5pPr lvl="4"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5pPr>
            <a:lvl6pPr lvl="5"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6pPr>
            <a:lvl7pPr lvl="6"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7pPr>
            <a:lvl8pPr lvl="7"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8pPr>
            <a:lvl9pPr lvl="8" algn="ctr" rtl="0">
              <a:spcBef>
                <a:spcPts val="0"/>
              </a:spcBef>
              <a:spcAft>
                <a:spcPts val="0"/>
              </a:spcAft>
              <a:buClr>
                <a:srgbClr val="FFFFFF"/>
              </a:buClr>
              <a:buSzPts val="4800"/>
              <a:buFont typeface="Oswald"/>
              <a:buNone/>
              <a:defRPr sz="6400">
                <a:solidFill>
                  <a:srgbClr val="FFFFFF"/>
                </a:solidFill>
                <a:latin typeface="Oswald"/>
                <a:ea typeface="Oswald"/>
                <a:cs typeface="Oswald"/>
                <a:sym typeface="Oswald"/>
              </a:defRPr>
            </a:lvl9pPr>
          </a:lstStyle>
          <a:p>
            <a:r>
              <a:t>xx%</a:t>
            </a:r>
          </a:p>
        </p:txBody>
      </p:sp>
      <p:sp>
        <p:nvSpPr>
          <p:cNvPr id="79" name="Google Shape;79;p18"/>
          <p:cNvSpPr txBox="1">
            <a:spLocks noGrp="1"/>
          </p:cNvSpPr>
          <p:nvPr>
            <p:ph type="title" idx="8" hasCustomPrompt="1"/>
          </p:nvPr>
        </p:nvSpPr>
        <p:spPr>
          <a:xfrm>
            <a:off x="7230400" y="3813583"/>
            <a:ext cx="2338400" cy="770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6400"/>
            </a:lvl1pPr>
            <a:lvl2pPr lvl="1"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2pPr>
            <a:lvl3pPr lvl="2"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3pPr>
            <a:lvl4pPr lvl="3"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4pPr>
            <a:lvl5pPr lvl="4"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5pPr>
            <a:lvl6pPr lvl="5"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6pPr>
            <a:lvl7pPr lvl="6"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7pPr>
            <a:lvl8pPr lvl="7"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8pPr>
            <a:lvl9pPr lvl="8" algn="ctr" rtl="0">
              <a:spcBef>
                <a:spcPts val="0"/>
              </a:spcBef>
              <a:spcAft>
                <a:spcPts val="0"/>
              </a:spcAft>
              <a:buClr>
                <a:srgbClr val="FFFFFF"/>
              </a:buClr>
              <a:buSzPts val="4800"/>
              <a:buFont typeface="Fira Sans Extra Condensed"/>
              <a:buNone/>
              <a:defRPr sz="6400">
                <a:solidFill>
                  <a:srgbClr val="FFFFFF"/>
                </a:solidFill>
                <a:latin typeface="Fira Sans Extra Condensed"/>
                <a:ea typeface="Fira Sans Extra Condensed"/>
                <a:cs typeface="Fira Sans Extra Condensed"/>
                <a:sym typeface="Fira Sans Extra Condensed"/>
              </a:defRPr>
            </a:lvl9pPr>
          </a:lstStyle>
          <a:p>
            <a:r>
              <a:t>xx%</a:t>
            </a:r>
          </a:p>
        </p:txBody>
      </p:sp>
      <p:sp>
        <p:nvSpPr>
          <p:cNvPr id="80" name="Google Shape;80;p18"/>
          <p:cNvSpPr txBox="1"/>
          <p:nvPr/>
        </p:nvSpPr>
        <p:spPr>
          <a:xfrm>
            <a:off x="3357209" y="1576752"/>
            <a:ext cx="2338400" cy="770400"/>
          </a:xfrm>
          <a:prstGeom prst="rect">
            <a:avLst/>
          </a:prstGeom>
          <a:noFill/>
          <a:ln>
            <a:noFill/>
          </a:ln>
        </p:spPr>
        <p:txBody>
          <a:bodyPr spcFirstLastPara="1" wrap="square" lIns="121900" tIns="121900" rIns="121900" bIns="121900" anchor="ctr"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 typeface="Arial"/>
              <a:buNone/>
              <a:tabLst/>
              <a:defRPr/>
            </a:pPr>
            <a:endParaRPr kumimoji="0" sz="6400" b="0" i="0" u="none" strike="noStrike" kern="0" cap="none" spc="0" normalizeH="0" baseline="0" noProof="0">
              <a:ln>
                <a:noFill/>
              </a:ln>
              <a:solidFill>
                <a:srgbClr val="434343"/>
              </a:solidFill>
              <a:effectLst/>
              <a:uLnTx/>
              <a:uFillTx/>
              <a:latin typeface="Fira Sans Extra Condensed"/>
              <a:ea typeface="Fira Sans Extra Condensed"/>
              <a:cs typeface="Fira Sans Extra Condensed"/>
              <a:sym typeface="Fira Sans Extra Condensed"/>
            </a:endParaRPr>
          </a:p>
        </p:txBody>
      </p:sp>
      <p:sp>
        <p:nvSpPr>
          <p:cNvPr id="81" name="Google Shape;81;p18"/>
          <p:cNvSpPr txBox="1"/>
          <p:nvPr/>
        </p:nvSpPr>
        <p:spPr>
          <a:xfrm>
            <a:off x="2773609" y="2137519"/>
            <a:ext cx="3505600" cy="770400"/>
          </a:xfrm>
          <a:prstGeom prst="rect">
            <a:avLst/>
          </a:prstGeom>
          <a:noFill/>
          <a:ln>
            <a:noFill/>
          </a:ln>
        </p:spPr>
        <p:txBody>
          <a:bodyPr spcFirstLastPara="1" wrap="square" lIns="121900" tIns="121900" rIns="121900" bIns="121900" anchor="b" anchorCtr="0">
            <a:noAutofit/>
          </a:bodyPr>
          <a:lstStyle/>
          <a:p>
            <a:pPr marL="0" marR="0" lvl="0" indent="0" algn="ctr" defTabSz="1219170" rtl="0" eaLnBrk="1" fontAlgn="auto" latinLnBrk="0" hangingPunct="1">
              <a:lnSpc>
                <a:spcPct val="100000"/>
              </a:lnSpc>
              <a:spcBef>
                <a:spcPts val="0"/>
              </a:spcBef>
              <a:spcAft>
                <a:spcPts val="0"/>
              </a:spcAft>
              <a:buClr>
                <a:srgbClr val="000000"/>
              </a:buClr>
              <a:buSzTx/>
              <a:buFont typeface="Arial"/>
              <a:buNone/>
              <a:tabLst/>
              <a:defRPr/>
            </a:pPr>
            <a:endParaRPr kumimoji="0" sz="2133" b="0" i="0" u="none" strike="noStrike" kern="0" cap="none" spc="0" normalizeH="0" baseline="0" noProof="0">
              <a:ln>
                <a:noFill/>
              </a:ln>
              <a:solidFill>
                <a:srgbClr val="434343"/>
              </a:solidFill>
              <a:effectLst/>
              <a:uLnTx/>
              <a:uFillTx/>
              <a:latin typeface="Roboto"/>
              <a:ea typeface="Roboto"/>
              <a:cs typeface="Roboto"/>
              <a:sym typeface="Roboto"/>
            </a:endParaRPr>
          </a:p>
        </p:txBody>
      </p:sp>
    </p:spTree>
    <p:extLst>
      <p:ext uri="{BB962C8B-B14F-4D97-AF65-F5344CB8AC3E}">
        <p14:creationId xmlns:p14="http://schemas.microsoft.com/office/powerpoint/2010/main" val="4233313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82"/>
        <p:cNvGrpSpPr/>
        <p:nvPr/>
      </p:nvGrpSpPr>
      <p:grpSpPr>
        <a:xfrm>
          <a:off x="0" y="0"/>
          <a:ext cx="0" cy="0"/>
          <a:chOff x="0" y="0"/>
          <a:chExt cx="0" cy="0"/>
        </a:xfrm>
      </p:grpSpPr>
      <p:sp>
        <p:nvSpPr>
          <p:cNvPr id="83" name="Google Shape;83;p19"/>
          <p:cNvSpPr/>
          <p:nvPr/>
        </p:nvSpPr>
        <p:spPr>
          <a:xfrm rot="896772">
            <a:off x="3214817" y="-1255414"/>
            <a:ext cx="10680868" cy="3370169"/>
          </a:xfrm>
          <a:custGeom>
            <a:avLst/>
            <a:gdLst/>
            <a:ahLst/>
            <a:cxnLst/>
            <a:rect l="l" t="t" r="r" b="b"/>
            <a:pathLst>
              <a:path w="71292" h="22495" extrusionOk="0">
                <a:moveTo>
                  <a:pt x="71015" y="0"/>
                </a:moveTo>
                <a:lnTo>
                  <a:pt x="249" y="257"/>
                </a:lnTo>
                <a:lnTo>
                  <a:pt x="524" y="4440"/>
                </a:lnTo>
                <a:cubicBezTo>
                  <a:pt x="258" y="7017"/>
                  <a:pt x="1" y="9680"/>
                  <a:pt x="778" y="12151"/>
                </a:cubicBezTo>
                <a:cubicBezTo>
                  <a:pt x="1798" y="15399"/>
                  <a:pt x="4486" y="17882"/>
                  <a:pt x="7435" y="19591"/>
                </a:cubicBezTo>
                <a:cubicBezTo>
                  <a:pt x="10641" y="21447"/>
                  <a:pt x="14410" y="22494"/>
                  <a:pt x="18108" y="22494"/>
                </a:cubicBezTo>
                <a:cubicBezTo>
                  <a:pt x="21540" y="22494"/>
                  <a:pt x="24911" y="21592"/>
                  <a:pt x="27711" y="19596"/>
                </a:cubicBezTo>
                <a:cubicBezTo>
                  <a:pt x="31922" y="16599"/>
                  <a:pt x="34611" y="11448"/>
                  <a:pt x="39459" y="9657"/>
                </a:cubicBezTo>
                <a:cubicBezTo>
                  <a:pt x="40765" y="9175"/>
                  <a:pt x="42134" y="8979"/>
                  <a:pt x="43520" y="8979"/>
                </a:cubicBezTo>
                <a:cubicBezTo>
                  <a:pt x="45520" y="8979"/>
                  <a:pt x="47556" y="9387"/>
                  <a:pt x="49490" y="9934"/>
                </a:cubicBezTo>
                <a:cubicBezTo>
                  <a:pt x="52764" y="10862"/>
                  <a:pt x="55958" y="12177"/>
                  <a:pt x="59338" y="12562"/>
                </a:cubicBezTo>
                <a:cubicBezTo>
                  <a:pt x="59894" y="12625"/>
                  <a:pt x="60460" y="12658"/>
                  <a:pt x="61027" y="12658"/>
                </a:cubicBezTo>
                <a:cubicBezTo>
                  <a:pt x="63909" y="12658"/>
                  <a:pt x="66834" y="11805"/>
                  <a:pt x="68729" y="9685"/>
                </a:cubicBezTo>
                <a:cubicBezTo>
                  <a:pt x="71000" y="7140"/>
                  <a:pt x="71292" y="3400"/>
                  <a:pt x="71015" y="0"/>
                </a:cubicBezTo>
                <a:close/>
              </a:path>
            </a:pathLst>
          </a:custGeom>
          <a:gradFill>
            <a:gsLst>
              <a:gs pos="0">
                <a:schemeClr val="accent1"/>
              </a:gs>
              <a:gs pos="80000">
                <a:schemeClr val="lt1"/>
              </a:gs>
              <a:gs pos="100000">
                <a:schemeClr val="lt1"/>
              </a:gs>
            </a:gsLst>
            <a:lin ang="8099331"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84" name="Google Shape;84;p19"/>
          <p:cNvSpPr txBox="1">
            <a:spLocks noGrp="1"/>
          </p:cNvSpPr>
          <p:nvPr>
            <p:ph type="ctrTitle"/>
          </p:nvPr>
        </p:nvSpPr>
        <p:spPr>
          <a:xfrm flipH="1">
            <a:off x="5065771" y="4183133"/>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85" name="Google Shape;85;p19"/>
          <p:cNvSpPr txBox="1">
            <a:spLocks noGrp="1"/>
          </p:cNvSpPr>
          <p:nvPr>
            <p:ph type="subTitle" idx="1"/>
          </p:nvPr>
        </p:nvSpPr>
        <p:spPr>
          <a:xfrm flipH="1">
            <a:off x="4871971" y="4774091"/>
            <a:ext cx="24684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86" name="Google Shape;86;p19"/>
          <p:cNvSpPr txBox="1">
            <a:spLocks noGrp="1"/>
          </p:cNvSpPr>
          <p:nvPr>
            <p:ph type="ctrTitle" idx="2"/>
          </p:nvPr>
        </p:nvSpPr>
        <p:spPr>
          <a:xfrm flipH="1">
            <a:off x="8726907" y="4183133"/>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87" name="Google Shape;87;p19"/>
          <p:cNvSpPr txBox="1">
            <a:spLocks noGrp="1"/>
          </p:cNvSpPr>
          <p:nvPr>
            <p:ph type="subTitle" idx="3"/>
          </p:nvPr>
        </p:nvSpPr>
        <p:spPr>
          <a:xfrm flipH="1">
            <a:off x="8477907" y="4772864"/>
            <a:ext cx="2578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88" name="Google Shape;88;p19"/>
          <p:cNvSpPr txBox="1">
            <a:spLocks noGrp="1"/>
          </p:cNvSpPr>
          <p:nvPr>
            <p:ph type="ctrTitle" idx="4"/>
          </p:nvPr>
        </p:nvSpPr>
        <p:spPr>
          <a:xfrm flipH="1">
            <a:off x="1459821" y="4183133"/>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sz="2400"/>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89" name="Google Shape;89;p19"/>
          <p:cNvSpPr txBox="1">
            <a:spLocks noGrp="1"/>
          </p:cNvSpPr>
          <p:nvPr>
            <p:ph type="subTitle" idx="5"/>
          </p:nvPr>
        </p:nvSpPr>
        <p:spPr>
          <a:xfrm flipH="1">
            <a:off x="1266021" y="4770024"/>
            <a:ext cx="24684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90" name="Google Shape;90;p19"/>
          <p:cNvSpPr txBox="1">
            <a:spLocks noGrp="1"/>
          </p:cNvSpPr>
          <p:nvPr>
            <p:ph type="title" idx="6"/>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351114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four columns ">
  <p:cSld name="Title and four columns ">
    <p:spTree>
      <p:nvGrpSpPr>
        <p:cNvPr id="1" name="Shape 91"/>
        <p:cNvGrpSpPr/>
        <p:nvPr/>
      </p:nvGrpSpPr>
      <p:grpSpPr>
        <a:xfrm>
          <a:off x="0" y="0"/>
          <a:ext cx="0" cy="0"/>
          <a:chOff x="0" y="0"/>
          <a:chExt cx="0" cy="0"/>
        </a:xfrm>
      </p:grpSpPr>
      <p:sp>
        <p:nvSpPr>
          <p:cNvPr id="92" name="Google Shape;92;p20"/>
          <p:cNvSpPr/>
          <p:nvPr/>
        </p:nvSpPr>
        <p:spPr>
          <a:xfrm rot="-5400000">
            <a:off x="2881908" y="-472827"/>
            <a:ext cx="11694097" cy="14279821"/>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93" name="Google Shape;93;p20"/>
          <p:cNvSpPr txBox="1">
            <a:spLocks noGrp="1"/>
          </p:cNvSpPr>
          <p:nvPr>
            <p:ph type="ctrTitle"/>
          </p:nvPr>
        </p:nvSpPr>
        <p:spPr>
          <a:xfrm flipH="1">
            <a:off x="3693904" y="1693641"/>
            <a:ext cx="2080800" cy="770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667"/>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94" name="Google Shape;94;p20"/>
          <p:cNvSpPr txBox="1">
            <a:spLocks noGrp="1"/>
          </p:cNvSpPr>
          <p:nvPr>
            <p:ph type="subTitle" idx="1"/>
          </p:nvPr>
        </p:nvSpPr>
        <p:spPr>
          <a:xfrm flipH="1">
            <a:off x="3593504" y="2251947"/>
            <a:ext cx="2181200" cy="116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95" name="Google Shape;95;p20"/>
          <p:cNvSpPr txBox="1">
            <a:spLocks noGrp="1"/>
          </p:cNvSpPr>
          <p:nvPr>
            <p:ph type="ctrTitle" idx="2"/>
          </p:nvPr>
        </p:nvSpPr>
        <p:spPr>
          <a:xfrm flipH="1">
            <a:off x="3693904" y="3938741"/>
            <a:ext cx="2080800" cy="770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667"/>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96" name="Google Shape;96;p20"/>
          <p:cNvSpPr txBox="1">
            <a:spLocks noGrp="1"/>
          </p:cNvSpPr>
          <p:nvPr>
            <p:ph type="subTitle" idx="3"/>
          </p:nvPr>
        </p:nvSpPr>
        <p:spPr>
          <a:xfrm flipH="1">
            <a:off x="3593504" y="4497047"/>
            <a:ext cx="2181200" cy="116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97" name="Google Shape;97;p20"/>
          <p:cNvSpPr txBox="1">
            <a:spLocks noGrp="1"/>
          </p:cNvSpPr>
          <p:nvPr>
            <p:ph type="ctrTitle" idx="4"/>
          </p:nvPr>
        </p:nvSpPr>
        <p:spPr>
          <a:xfrm flipH="1">
            <a:off x="1100869" y="1693641"/>
            <a:ext cx="2080800" cy="770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667"/>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98" name="Google Shape;98;p20"/>
          <p:cNvSpPr txBox="1">
            <a:spLocks noGrp="1"/>
          </p:cNvSpPr>
          <p:nvPr>
            <p:ph type="subTitle" idx="5"/>
          </p:nvPr>
        </p:nvSpPr>
        <p:spPr>
          <a:xfrm flipH="1">
            <a:off x="1000469" y="2251947"/>
            <a:ext cx="2181200" cy="116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99" name="Google Shape;99;p20"/>
          <p:cNvSpPr txBox="1">
            <a:spLocks noGrp="1"/>
          </p:cNvSpPr>
          <p:nvPr>
            <p:ph type="ctrTitle" idx="6"/>
          </p:nvPr>
        </p:nvSpPr>
        <p:spPr>
          <a:xfrm flipH="1">
            <a:off x="761269" y="3938741"/>
            <a:ext cx="2420400" cy="770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400"/>
              <a:buNone/>
              <a:defRPr sz="2667"/>
            </a:lvl1pPr>
            <a:lvl2pPr lvl="1" algn="ctr" rtl="0">
              <a:spcBef>
                <a:spcPts val="0"/>
              </a:spcBef>
              <a:spcAft>
                <a:spcPts val="0"/>
              </a:spcAft>
              <a:buClr>
                <a:srgbClr val="434343"/>
              </a:buClr>
              <a:buSzPts val="1800"/>
              <a:buNone/>
              <a:defRPr sz="2400">
                <a:solidFill>
                  <a:srgbClr val="434343"/>
                </a:solidFill>
              </a:defRPr>
            </a:lvl2pPr>
            <a:lvl3pPr lvl="2" algn="ctr" rtl="0">
              <a:spcBef>
                <a:spcPts val="0"/>
              </a:spcBef>
              <a:spcAft>
                <a:spcPts val="0"/>
              </a:spcAft>
              <a:buClr>
                <a:srgbClr val="434343"/>
              </a:buClr>
              <a:buSzPts val="1800"/>
              <a:buNone/>
              <a:defRPr sz="2400">
                <a:solidFill>
                  <a:srgbClr val="434343"/>
                </a:solidFill>
              </a:defRPr>
            </a:lvl3pPr>
            <a:lvl4pPr lvl="3" algn="ctr" rtl="0">
              <a:spcBef>
                <a:spcPts val="0"/>
              </a:spcBef>
              <a:spcAft>
                <a:spcPts val="0"/>
              </a:spcAft>
              <a:buClr>
                <a:srgbClr val="434343"/>
              </a:buClr>
              <a:buSzPts val="1800"/>
              <a:buNone/>
              <a:defRPr sz="2400">
                <a:solidFill>
                  <a:srgbClr val="434343"/>
                </a:solidFill>
              </a:defRPr>
            </a:lvl4pPr>
            <a:lvl5pPr lvl="4" algn="ctr" rtl="0">
              <a:spcBef>
                <a:spcPts val="0"/>
              </a:spcBef>
              <a:spcAft>
                <a:spcPts val="0"/>
              </a:spcAft>
              <a:buClr>
                <a:srgbClr val="434343"/>
              </a:buClr>
              <a:buSzPts val="1800"/>
              <a:buNone/>
              <a:defRPr sz="2400">
                <a:solidFill>
                  <a:srgbClr val="434343"/>
                </a:solidFill>
              </a:defRPr>
            </a:lvl5pPr>
            <a:lvl6pPr lvl="5" algn="ctr" rtl="0">
              <a:spcBef>
                <a:spcPts val="0"/>
              </a:spcBef>
              <a:spcAft>
                <a:spcPts val="0"/>
              </a:spcAft>
              <a:buClr>
                <a:srgbClr val="434343"/>
              </a:buClr>
              <a:buSzPts val="1800"/>
              <a:buNone/>
              <a:defRPr sz="2400">
                <a:solidFill>
                  <a:srgbClr val="434343"/>
                </a:solidFill>
              </a:defRPr>
            </a:lvl6pPr>
            <a:lvl7pPr lvl="6" algn="ctr" rtl="0">
              <a:spcBef>
                <a:spcPts val="0"/>
              </a:spcBef>
              <a:spcAft>
                <a:spcPts val="0"/>
              </a:spcAft>
              <a:buClr>
                <a:srgbClr val="434343"/>
              </a:buClr>
              <a:buSzPts val="1800"/>
              <a:buNone/>
              <a:defRPr sz="2400">
                <a:solidFill>
                  <a:srgbClr val="434343"/>
                </a:solidFill>
              </a:defRPr>
            </a:lvl7pPr>
            <a:lvl8pPr lvl="7" algn="ctr" rtl="0">
              <a:spcBef>
                <a:spcPts val="0"/>
              </a:spcBef>
              <a:spcAft>
                <a:spcPts val="0"/>
              </a:spcAft>
              <a:buClr>
                <a:srgbClr val="434343"/>
              </a:buClr>
              <a:buSzPts val="1800"/>
              <a:buNone/>
              <a:defRPr sz="2400">
                <a:solidFill>
                  <a:srgbClr val="434343"/>
                </a:solidFill>
              </a:defRPr>
            </a:lvl8pPr>
            <a:lvl9pPr lvl="8" algn="ctr" rtl="0">
              <a:spcBef>
                <a:spcPts val="0"/>
              </a:spcBef>
              <a:spcAft>
                <a:spcPts val="0"/>
              </a:spcAft>
              <a:buClr>
                <a:srgbClr val="434343"/>
              </a:buClr>
              <a:buSzPts val="1800"/>
              <a:buNone/>
              <a:defRPr sz="2400">
                <a:solidFill>
                  <a:srgbClr val="434343"/>
                </a:solidFill>
              </a:defRPr>
            </a:lvl9pPr>
          </a:lstStyle>
          <a:p>
            <a:endParaRPr/>
          </a:p>
        </p:txBody>
      </p:sp>
      <p:sp>
        <p:nvSpPr>
          <p:cNvPr id="100" name="Google Shape;100;p20"/>
          <p:cNvSpPr txBox="1">
            <a:spLocks noGrp="1"/>
          </p:cNvSpPr>
          <p:nvPr>
            <p:ph type="subTitle" idx="7"/>
          </p:nvPr>
        </p:nvSpPr>
        <p:spPr>
          <a:xfrm flipH="1">
            <a:off x="1000469" y="4497047"/>
            <a:ext cx="2181200" cy="116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01" name="Google Shape;101;p20"/>
          <p:cNvSpPr txBox="1">
            <a:spLocks noGrp="1"/>
          </p:cNvSpPr>
          <p:nvPr>
            <p:ph type="title" idx="8"/>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045317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2"/>
        <p:cNvGrpSpPr/>
        <p:nvPr/>
      </p:nvGrpSpPr>
      <p:grpSpPr>
        <a:xfrm>
          <a:off x="0" y="0"/>
          <a:ext cx="0" cy="0"/>
          <a:chOff x="0" y="0"/>
          <a:chExt cx="0" cy="0"/>
        </a:xfrm>
      </p:grpSpPr>
      <p:sp>
        <p:nvSpPr>
          <p:cNvPr id="13" name="Google Shape;13;p3"/>
          <p:cNvSpPr/>
          <p:nvPr/>
        </p:nvSpPr>
        <p:spPr>
          <a:xfrm flipH="1">
            <a:off x="2678730" y="-1064566"/>
            <a:ext cx="12049821" cy="8755508"/>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6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14;p3"/>
          <p:cNvSpPr txBox="1">
            <a:spLocks noGrp="1"/>
          </p:cNvSpPr>
          <p:nvPr>
            <p:ph type="title"/>
          </p:nvPr>
        </p:nvSpPr>
        <p:spPr>
          <a:xfrm rot="-242">
            <a:off x="960367" y="720187"/>
            <a:ext cx="56912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5" name="Google Shape;15;p3"/>
          <p:cNvSpPr txBox="1">
            <a:spLocks noGrp="1"/>
          </p:cNvSpPr>
          <p:nvPr>
            <p:ph type="subTitle" idx="1"/>
          </p:nvPr>
        </p:nvSpPr>
        <p:spPr>
          <a:xfrm flipH="1">
            <a:off x="959967" y="1851967"/>
            <a:ext cx="3714000" cy="80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16" name="Google Shape;16;p3"/>
          <p:cNvSpPr txBox="1">
            <a:spLocks noGrp="1"/>
          </p:cNvSpPr>
          <p:nvPr>
            <p:ph type="title" idx="2" hasCustomPrompt="1"/>
          </p:nvPr>
        </p:nvSpPr>
        <p:spPr>
          <a:xfrm>
            <a:off x="960367" y="2596903"/>
            <a:ext cx="2506400" cy="16440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9600">
                <a:solidFill>
                  <a:schemeClr val="accent5"/>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1890390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02"/>
        <p:cNvGrpSpPr/>
        <p:nvPr/>
      </p:nvGrpSpPr>
      <p:grpSpPr>
        <a:xfrm>
          <a:off x="0" y="0"/>
          <a:ext cx="0" cy="0"/>
          <a:chOff x="0" y="0"/>
          <a:chExt cx="0" cy="0"/>
        </a:xfrm>
      </p:grpSpPr>
      <p:sp>
        <p:nvSpPr>
          <p:cNvPr id="103" name="Google Shape;103;p21"/>
          <p:cNvSpPr/>
          <p:nvPr/>
        </p:nvSpPr>
        <p:spPr>
          <a:xfrm rot="-6626529">
            <a:off x="7560831" y="195826"/>
            <a:ext cx="7449856" cy="4033221"/>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 name="Google Shape;104;p21"/>
          <p:cNvSpPr txBox="1">
            <a:spLocks noGrp="1"/>
          </p:cNvSpPr>
          <p:nvPr>
            <p:ph type="ctrTitle"/>
          </p:nvPr>
        </p:nvSpPr>
        <p:spPr>
          <a:xfrm flipH="1">
            <a:off x="1056316" y="2594551"/>
            <a:ext cx="24320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5" name="Google Shape;105;p21"/>
          <p:cNvSpPr txBox="1">
            <a:spLocks noGrp="1"/>
          </p:cNvSpPr>
          <p:nvPr>
            <p:ph type="subTitle" idx="1"/>
          </p:nvPr>
        </p:nvSpPr>
        <p:spPr>
          <a:xfrm flipH="1">
            <a:off x="813900"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06" name="Google Shape;106;p21"/>
          <p:cNvSpPr txBox="1">
            <a:spLocks noGrp="1"/>
          </p:cNvSpPr>
          <p:nvPr>
            <p:ph type="ctrTitle" idx="2"/>
          </p:nvPr>
        </p:nvSpPr>
        <p:spPr>
          <a:xfrm flipH="1">
            <a:off x="8607125" y="2594551"/>
            <a:ext cx="25304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7" name="Google Shape;107;p21"/>
          <p:cNvSpPr txBox="1">
            <a:spLocks noGrp="1"/>
          </p:cNvSpPr>
          <p:nvPr>
            <p:ph type="subTitle" idx="3"/>
          </p:nvPr>
        </p:nvSpPr>
        <p:spPr>
          <a:xfrm flipH="1">
            <a:off x="8413983"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08" name="Google Shape;108;p21"/>
          <p:cNvSpPr txBox="1">
            <a:spLocks noGrp="1"/>
          </p:cNvSpPr>
          <p:nvPr>
            <p:ph type="ctrTitle" idx="4"/>
          </p:nvPr>
        </p:nvSpPr>
        <p:spPr>
          <a:xfrm flipH="1">
            <a:off x="4830792" y="2594551"/>
            <a:ext cx="25304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9" name="Google Shape;109;p21"/>
          <p:cNvSpPr txBox="1">
            <a:spLocks noGrp="1"/>
          </p:cNvSpPr>
          <p:nvPr>
            <p:ph type="subTitle" idx="5"/>
          </p:nvPr>
        </p:nvSpPr>
        <p:spPr>
          <a:xfrm flipH="1">
            <a:off x="4637601"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0" name="Google Shape;110;p21"/>
          <p:cNvSpPr txBox="1">
            <a:spLocks noGrp="1"/>
          </p:cNvSpPr>
          <p:nvPr>
            <p:ph type="ctrTitle" idx="6"/>
          </p:nvPr>
        </p:nvSpPr>
        <p:spPr>
          <a:xfrm flipH="1">
            <a:off x="1231916" y="4608304"/>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1" name="Google Shape;111;p21"/>
          <p:cNvSpPr txBox="1">
            <a:spLocks noGrp="1"/>
          </p:cNvSpPr>
          <p:nvPr>
            <p:ph type="subTitle" idx="7"/>
          </p:nvPr>
        </p:nvSpPr>
        <p:spPr>
          <a:xfrm flipH="1">
            <a:off x="813900"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2" name="Google Shape;112;p21"/>
          <p:cNvSpPr txBox="1">
            <a:spLocks noGrp="1"/>
          </p:cNvSpPr>
          <p:nvPr>
            <p:ph type="ctrTitle" idx="8"/>
          </p:nvPr>
        </p:nvSpPr>
        <p:spPr>
          <a:xfrm flipH="1">
            <a:off x="8831925" y="4608304"/>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3" name="Google Shape;113;p21"/>
          <p:cNvSpPr txBox="1">
            <a:spLocks noGrp="1"/>
          </p:cNvSpPr>
          <p:nvPr>
            <p:ph type="subTitle" idx="9"/>
          </p:nvPr>
        </p:nvSpPr>
        <p:spPr>
          <a:xfrm flipH="1">
            <a:off x="8413935"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4" name="Google Shape;114;p21"/>
          <p:cNvSpPr txBox="1">
            <a:spLocks noGrp="1"/>
          </p:cNvSpPr>
          <p:nvPr>
            <p:ph type="ctrTitle" idx="13"/>
          </p:nvPr>
        </p:nvSpPr>
        <p:spPr>
          <a:xfrm flipH="1">
            <a:off x="4879992" y="4608304"/>
            <a:ext cx="24320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5" name="Google Shape;115;p21"/>
          <p:cNvSpPr txBox="1">
            <a:spLocks noGrp="1"/>
          </p:cNvSpPr>
          <p:nvPr>
            <p:ph type="subTitle" idx="14"/>
          </p:nvPr>
        </p:nvSpPr>
        <p:spPr>
          <a:xfrm flipH="1">
            <a:off x="4637601"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6" name="Google Shape;116;p21"/>
          <p:cNvSpPr txBox="1">
            <a:spLocks noGrp="1"/>
          </p:cNvSpPr>
          <p:nvPr>
            <p:ph type="title" idx="15"/>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29580891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hanks">
  <p:cSld name="Thanks">
    <p:spTree>
      <p:nvGrpSpPr>
        <p:cNvPr id="1" name="Shape 117"/>
        <p:cNvGrpSpPr/>
        <p:nvPr/>
      </p:nvGrpSpPr>
      <p:grpSpPr>
        <a:xfrm>
          <a:off x="0" y="0"/>
          <a:ext cx="0" cy="0"/>
          <a:chOff x="0" y="0"/>
          <a:chExt cx="0" cy="0"/>
        </a:xfrm>
      </p:grpSpPr>
      <p:sp>
        <p:nvSpPr>
          <p:cNvPr id="118" name="Google Shape;118;p22"/>
          <p:cNvSpPr/>
          <p:nvPr/>
        </p:nvSpPr>
        <p:spPr>
          <a:xfrm rot="576232" flipH="1">
            <a:off x="3486451" y="-783301"/>
            <a:ext cx="14552188" cy="10573751"/>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83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19" name="Google Shape;119;p22"/>
          <p:cNvSpPr txBox="1">
            <a:spLocks noGrp="1"/>
          </p:cNvSpPr>
          <p:nvPr>
            <p:ph type="title"/>
          </p:nvPr>
        </p:nvSpPr>
        <p:spPr>
          <a:xfrm>
            <a:off x="6194300" y="340800"/>
            <a:ext cx="5202800" cy="1495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200"/>
              <a:buNone/>
              <a:defRPr sz="80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120" name="Google Shape;120;p22"/>
          <p:cNvSpPr txBox="1">
            <a:spLocks noGrp="1"/>
          </p:cNvSpPr>
          <p:nvPr>
            <p:ph type="subTitle" idx="1"/>
          </p:nvPr>
        </p:nvSpPr>
        <p:spPr>
          <a:xfrm>
            <a:off x="896500" y="1782000"/>
            <a:ext cx="4361200" cy="1804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100"/>
              <a:buNone/>
              <a:defRPr/>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121" name="Google Shape;121;p22"/>
          <p:cNvSpPr txBox="1"/>
          <p:nvPr/>
        </p:nvSpPr>
        <p:spPr>
          <a:xfrm>
            <a:off x="896500" y="4469233"/>
            <a:ext cx="3223600" cy="1242000"/>
          </a:xfrm>
          <a:prstGeom prst="rect">
            <a:avLst/>
          </a:prstGeom>
          <a:no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15000"/>
              </a:lnSpc>
              <a:spcBef>
                <a:spcPts val="400"/>
              </a:spcBef>
              <a:spcAft>
                <a:spcPts val="0"/>
              </a:spcAft>
              <a:buClr>
                <a:srgbClr val="000000"/>
              </a:buClr>
              <a:buSzTx/>
              <a:buFont typeface="Arial"/>
              <a:buNone/>
              <a:tabLst/>
              <a:defRPr/>
            </a:pPr>
            <a:r>
              <a:rPr kumimoji="0" lang="en" sz="1333" b="0" i="0" u="none" strike="noStrike" kern="0" cap="none" spc="0" normalizeH="0" baseline="0" noProof="0">
                <a:ln>
                  <a:noFill/>
                </a:ln>
                <a:solidFill>
                  <a:srgbClr val="08281B"/>
                </a:solidFill>
                <a:effectLst/>
                <a:uLnTx/>
                <a:uFillTx/>
                <a:latin typeface="Prompt Light"/>
                <a:ea typeface="Prompt Light"/>
                <a:cs typeface="Prompt Light"/>
                <a:sym typeface="Prompt Light"/>
              </a:rPr>
              <a:t>CREDITS: This presentation template was created by </a:t>
            </a:r>
            <a:r>
              <a:rPr kumimoji="0" lang="en" sz="1333" b="0" i="0" u="none" strike="noStrike" kern="0" cap="none" spc="0" normalizeH="0" baseline="0" noProof="0">
                <a:ln>
                  <a:noFill/>
                </a:ln>
                <a:solidFill>
                  <a:srgbClr val="08281B"/>
                </a:solidFill>
                <a:effectLst/>
                <a:uLnTx/>
                <a:uFill>
                  <a:noFill/>
                </a:uFill>
                <a:latin typeface="Prompt"/>
                <a:ea typeface="Prompt"/>
                <a:cs typeface="Prompt"/>
                <a:sym typeface="Prompt"/>
                <a:hlinkClick r:id="rId2"/>
              </a:rPr>
              <a:t>Slidesgo</a:t>
            </a:r>
            <a:r>
              <a:rPr kumimoji="0" lang="en" sz="1333" b="0" i="0" u="none" strike="noStrike" kern="0" cap="none" spc="0" normalizeH="0" baseline="0" noProof="0">
                <a:ln>
                  <a:noFill/>
                </a:ln>
                <a:solidFill>
                  <a:srgbClr val="08281B"/>
                </a:solidFill>
                <a:effectLst/>
                <a:uLnTx/>
                <a:uFillTx/>
                <a:latin typeface="Prompt Light"/>
                <a:ea typeface="Prompt Light"/>
                <a:cs typeface="Prompt Light"/>
                <a:sym typeface="Prompt Light"/>
              </a:rPr>
              <a:t>, including icons by </a:t>
            </a:r>
            <a:r>
              <a:rPr kumimoji="0" lang="en" sz="1333" b="0" i="0" u="none" strike="noStrike" kern="0" cap="none" spc="0" normalizeH="0" baseline="0" noProof="0">
                <a:ln>
                  <a:noFill/>
                </a:ln>
                <a:solidFill>
                  <a:srgbClr val="08281B"/>
                </a:solidFill>
                <a:effectLst/>
                <a:uLnTx/>
                <a:uFill>
                  <a:noFill/>
                </a:uFill>
                <a:latin typeface="Prompt"/>
                <a:ea typeface="Prompt"/>
                <a:cs typeface="Prompt"/>
                <a:sym typeface="Prompt"/>
                <a:hlinkClick r:id="rId3"/>
              </a:rPr>
              <a:t>Flaticon</a:t>
            </a:r>
            <a:r>
              <a:rPr kumimoji="0" lang="en" sz="1333" b="0" i="0" u="none" strike="noStrike" kern="0" cap="none" spc="0" normalizeH="0" baseline="0" noProof="0">
                <a:ln>
                  <a:noFill/>
                </a:ln>
                <a:solidFill>
                  <a:srgbClr val="08281B"/>
                </a:solidFill>
                <a:effectLst/>
                <a:uLnTx/>
                <a:uFillTx/>
                <a:latin typeface="Prompt Light"/>
                <a:ea typeface="Prompt Light"/>
                <a:cs typeface="Prompt Light"/>
                <a:sym typeface="Prompt Light"/>
              </a:rPr>
              <a:t>, and infographics &amp; images by </a:t>
            </a:r>
            <a:r>
              <a:rPr kumimoji="0" lang="en" sz="1333" b="0" i="0" u="none" strike="noStrike" kern="0" cap="none" spc="0" normalizeH="0" baseline="0" noProof="0">
                <a:ln>
                  <a:noFill/>
                </a:ln>
                <a:solidFill>
                  <a:srgbClr val="08281B"/>
                </a:solidFill>
                <a:effectLst/>
                <a:uLnTx/>
                <a:uFill>
                  <a:noFill/>
                </a:uFill>
                <a:latin typeface="Prompt"/>
                <a:ea typeface="Prompt"/>
                <a:cs typeface="Prompt"/>
                <a:sym typeface="Prompt"/>
                <a:hlinkClick r:id="rId4"/>
              </a:rPr>
              <a:t>Freepik</a:t>
            </a:r>
            <a:endParaRPr kumimoji="0" sz="1333" b="0" i="0" u="none" strike="noStrike" kern="0" cap="none" spc="0" normalizeH="0" baseline="0" noProof="0">
              <a:ln>
                <a:noFill/>
              </a:ln>
              <a:solidFill>
                <a:srgbClr val="08281B"/>
              </a:solidFill>
              <a:effectLst/>
              <a:uLnTx/>
              <a:uFillTx/>
              <a:latin typeface="Prompt Light"/>
              <a:ea typeface="Prompt Light"/>
              <a:cs typeface="Prompt Light"/>
              <a:sym typeface="Prompt Light"/>
            </a:endParaRPr>
          </a:p>
        </p:txBody>
      </p:sp>
    </p:spTree>
    <p:extLst>
      <p:ext uri="{BB962C8B-B14F-4D97-AF65-F5344CB8AC3E}">
        <p14:creationId xmlns:p14="http://schemas.microsoft.com/office/powerpoint/2010/main" val="19620849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122"/>
        <p:cNvGrpSpPr/>
        <p:nvPr/>
      </p:nvGrpSpPr>
      <p:grpSpPr>
        <a:xfrm>
          <a:off x="0" y="0"/>
          <a:ext cx="0" cy="0"/>
          <a:chOff x="0" y="0"/>
          <a:chExt cx="0" cy="0"/>
        </a:xfrm>
      </p:grpSpPr>
      <p:sp>
        <p:nvSpPr>
          <p:cNvPr id="123" name="Google Shape;123;p23"/>
          <p:cNvSpPr/>
          <p:nvPr/>
        </p:nvSpPr>
        <p:spPr>
          <a:xfrm rot="8099912">
            <a:off x="-2038838" y="-2630925"/>
            <a:ext cx="9386884" cy="5436117"/>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93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24;p23"/>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
        <p:nvSpPr>
          <p:cNvPr id="125" name="Google Shape;125;p23"/>
          <p:cNvSpPr txBox="1">
            <a:spLocks noGrp="1"/>
          </p:cNvSpPr>
          <p:nvPr>
            <p:ph type="body" idx="1"/>
          </p:nvPr>
        </p:nvSpPr>
        <p:spPr>
          <a:xfrm>
            <a:off x="960000" y="1649036"/>
            <a:ext cx="4903600" cy="4239200"/>
          </a:xfrm>
          <a:prstGeom prst="rect">
            <a:avLst/>
          </a:prstGeom>
        </p:spPr>
        <p:txBody>
          <a:bodyPr spcFirstLastPara="1" wrap="square" lIns="91425" tIns="91425" rIns="91425" bIns="91425" anchor="t" anchorCtr="0">
            <a:noAutofit/>
          </a:bodyPr>
          <a:lstStyle>
            <a:lvl1pPr marL="609585" lvl="0" indent="-397923" rtl="0">
              <a:lnSpc>
                <a:spcPct val="100000"/>
              </a:lnSpc>
              <a:spcBef>
                <a:spcPts val="0"/>
              </a:spcBef>
              <a:spcAft>
                <a:spcPts val="0"/>
              </a:spcAft>
              <a:buClr>
                <a:schemeClr val="accent5"/>
              </a:buClr>
              <a:buSzPts val="1100"/>
              <a:buFont typeface="Raleway Thin"/>
              <a:buChar char="●"/>
              <a:defRPr sz="1600"/>
            </a:lvl1pPr>
            <a:lvl2pPr marL="1219170" lvl="1" indent="-406390" rtl="0">
              <a:spcBef>
                <a:spcPts val="2133"/>
              </a:spcBef>
              <a:spcAft>
                <a:spcPts val="0"/>
              </a:spcAft>
              <a:buClr>
                <a:srgbClr val="434343"/>
              </a:buClr>
              <a:buSzPts val="1200"/>
              <a:buFont typeface="Roboto Condensed Light"/>
              <a:buChar char="○"/>
              <a:defRPr sz="1600"/>
            </a:lvl2pPr>
            <a:lvl3pPr marL="1828754" lvl="2" indent="-406390" rtl="0">
              <a:spcBef>
                <a:spcPts val="2133"/>
              </a:spcBef>
              <a:spcAft>
                <a:spcPts val="0"/>
              </a:spcAft>
              <a:buClr>
                <a:srgbClr val="434343"/>
              </a:buClr>
              <a:buSzPts val="1200"/>
              <a:buFont typeface="Roboto Condensed Light"/>
              <a:buChar char="■"/>
              <a:defRPr sz="1600"/>
            </a:lvl3pPr>
            <a:lvl4pPr marL="2438339" lvl="3" indent="-406390" rtl="0">
              <a:spcBef>
                <a:spcPts val="2133"/>
              </a:spcBef>
              <a:spcAft>
                <a:spcPts val="0"/>
              </a:spcAft>
              <a:buClr>
                <a:srgbClr val="434343"/>
              </a:buClr>
              <a:buSzPts val="1200"/>
              <a:buFont typeface="Roboto Condensed Light"/>
              <a:buChar char="●"/>
              <a:defRPr sz="1600"/>
            </a:lvl4pPr>
            <a:lvl5pPr marL="3047924" lvl="4" indent="-406390" rtl="0">
              <a:spcBef>
                <a:spcPts val="2133"/>
              </a:spcBef>
              <a:spcAft>
                <a:spcPts val="0"/>
              </a:spcAft>
              <a:buClr>
                <a:srgbClr val="434343"/>
              </a:buClr>
              <a:buSzPts val="1200"/>
              <a:buFont typeface="Roboto Condensed Light"/>
              <a:buChar char="○"/>
              <a:defRPr sz="1600"/>
            </a:lvl5pPr>
            <a:lvl6pPr marL="3657509" lvl="5" indent="-406390" rtl="0">
              <a:spcBef>
                <a:spcPts val="2133"/>
              </a:spcBef>
              <a:spcAft>
                <a:spcPts val="0"/>
              </a:spcAft>
              <a:buClr>
                <a:srgbClr val="434343"/>
              </a:buClr>
              <a:buSzPts val="1200"/>
              <a:buFont typeface="Roboto Condensed Light"/>
              <a:buChar char="■"/>
              <a:defRPr sz="1600"/>
            </a:lvl6pPr>
            <a:lvl7pPr marL="4267093" lvl="6" indent="-406390" rtl="0">
              <a:spcBef>
                <a:spcPts val="2133"/>
              </a:spcBef>
              <a:spcAft>
                <a:spcPts val="0"/>
              </a:spcAft>
              <a:buClr>
                <a:srgbClr val="434343"/>
              </a:buClr>
              <a:buSzPts val="1200"/>
              <a:buFont typeface="Roboto Condensed Light"/>
              <a:buChar char="●"/>
              <a:defRPr sz="1600"/>
            </a:lvl7pPr>
            <a:lvl8pPr marL="4876678" lvl="7" indent="-406390" rtl="0">
              <a:spcBef>
                <a:spcPts val="2133"/>
              </a:spcBef>
              <a:spcAft>
                <a:spcPts val="0"/>
              </a:spcAft>
              <a:buClr>
                <a:srgbClr val="434343"/>
              </a:buClr>
              <a:buSzPts val="1200"/>
              <a:buFont typeface="Roboto Condensed Light"/>
              <a:buChar char="○"/>
              <a:defRPr sz="1600"/>
            </a:lvl8pPr>
            <a:lvl9pPr marL="5486263" lvl="8" indent="-406390" rtl="0">
              <a:spcBef>
                <a:spcPts val="2133"/>
              </a:spcBef>
              <a:spcAft>
                <a:spcPts val="2133"/>
              </a:spcAft>
              <a:buClr>
                <a:srgbClr val="434343"/>
              </a:buClr>
              <a:buSzPts val="1200"/>
              <a:buFont typeface="Roboto Condensed Light"/>
              <a:buChar char="■"/>
              <a:defRPr sz="1600"/>
            </a:lvl9pPr>
          </a:lstStyle>
          <a:p>
            <a:endParaRPr/>
          </a:p>
        </p:txBody>
      </p:sp>
      <p:sp>
        <p:nvSpPr>
          <p:cNvPr id="126" name="Google Shape;126;p23"/>
          <p:cNvSpPr txBox="1">
            <a:spLocks noGrp="1"/>
          </p:cNvSpPr>
          <p:nvPr>
            <p:ph type="body" idx="2"/>
          </p:nvPr>
        </p:nvSpPr>
        <p:spPr>
          <a:xfrm>
            <a:off x="5970833" y="2461836"/>
            <a:ext cx="4903600" cy="3426400"/>
          </a:xfrm>
          <a:prstGeom prst="rect">
            <a:avLst/>
          </a:prstGeom>
        </p:spPr>
        <p:txBody>
          <a:bodyPr spcFirstLastPara="1" wrap="square" lIns="91425" tIns="91425" rIns="91425" bIns="91425" anchor="t" anchorCtr="0">
            <a:noAutofit/>
          </a:bodyPr>
          <a:lstStyle>
            <a:lvl1pPr marL="609585" lvl="0" indent="-397923" rtl="0">
              <a:lnSpc>
                <a:spcPct val="100000"/>
              </a:lnSpc>
              <a:spcBef>
                <a:spcPts val="0"/>
              </a:spcBef>
              <a:spcAft>
                <a:spcPts val="0"/>
              </a:spcAft>
              <a:buClr>
                <a:schemeClr val="accent5"/>
              </a:buClr>
              <a:buSzPts val="1100"/>
              <a:buFont typeface="Raleway Thin"/>
              <a:buChar char="●"/>
              <a:defRPr sz="1600"/>
            </a:lvl1pPr>
            <a:lvl2pPr marL="1219170" lvl="1" indent="-406390" rtl="0">
              <a:spcBef>
                <a:spcPts val="2133"/>
              </a:spcBef>
              <a:spcAft>
                <a:spcPts val="0"/>
              </a:spcAft>
              <a:buClr>
                <a:srgbClr val="434343"/>
              </a:buClr>
              <a:buSzPts val="1200"/>
              <a:buFont typeface="Roboto Condensed Light"/>
              <a:buChar char="○"/>
              <a:defRPr sz="1600"/>
            </a:lvl2pPr>
            <a:lvl3pPr marL="1828754" lvl="2" indent="-406390" rtl="0">
              <a:spcBef>
                <a:spcPts val="2133"/>
              </a:spcBef>
              <a:spcAft>
                <a:spcPts val="0"/>
              </a:spcAft>
              <a:buClr>
                <a:srgbClr val="434343"/>
              </a:buClr>
              <a:buSzPts val="1200"/>
              <a:buFont typeface="Roboto Condensed Light"/>
              <a:buChar char="■"/>
              <a:defRPr sz="1600"/>
            </a:lvl3pPr>
            <a:lvl4pPr marL="2438339" lvl="3" indent="-406390" rtl="0">
              <a:spcBef>
                <a:spcPts val="2133"/>
              </a:spcBef>
              <a:spcAft>
                <a:spcPts val="0"/>
              </a:spcAft>
              <a:buClr>
                <a:srgbClr val="434343"/>
              </a:buClr>
              <a:buSzPts val="1200"/>
              <a:buFont typeface="Roboto Condensed Light"/>
              <a:buChar char="●"/>
              <a:defRPr sz="1600"/>
            </a:lvl4pPr>
            <a:lvl5pPr marL="3047924" lvl="4" indent="-406390" rtl="0">
              <a:spcBef>
                <a:spcPts val="2133"/>
              </a:spcBef>
              <a:spcAft>
                <a:spcPts val="0"/>
              </a:spcAft>
              <a:buClr>
                <a:srgbClr val="434343"/>
              </a:buClr>
              <a:buSzPts val="1200"/>
              <a:buFont typeface="Roboto Condensed Light"/>
              <a:buChar char="○"/>
              <a:defRPr sz="1600"/>
            </a:lvl5pPr>
            <a:lvl6pPr marL="3657509" lvl="5" indent="-406390" rtl="0">
              <a:spcBef>
                <a:spcPts val="2133"/>
              </a:spcBef>
              <a:spcAft>
                <a:spcPts val="0"/>
              </a:spcAft>
              <a:buClr>
                <a:srgbClr val="434343"/>
              </a:buClr>
              <a:buSzPts val="1200"/>
              <a:buFont typeface="Roboto Condensed Light"/>
              <a:buChar char="■"/>
              <a:defRPr sz="1600"/>
            </a:lvl6pPr>
            <a:lvl7pPr marL="4267093" lvl="6" indent="-406390" rtl="0">
              <a:spcBef>
                <a:spcPts val="2133"/>
              </a:spcBef>
              <a:spcAft>
                <a:spcPts val="0"/>
              </a:spcAft>
              <a:buClr>
                <a:srgbClr val="434343"/>
              </a:buClr>
              <a:buSzPts val="1200"/>
              <a:buFont typeface="Roboto Condensed Light"/>
              <a:buChar char="●"/>
              <a:defRPr sz="1600"/>
            </a:lvl7pPr>
            <a:lvl8pPr marL="4876678" lvl="7" indent="-406390" rtl="0">
              <a:spcBef>
                <a:spcPts val="2133"/>
              </a:spcBef>
              <a:spcAft>
                <a:spcPts val="0"/>
              </a:spcAft>
              <a:buClr>
                <a:srgbClr val="434343"/>
              </a:buClr>
              <a:buSzPts val="1200"/>
              <a:buFont typeface="Roboto Condensed Light"/>
              <a:buChar char="○"/>
              <a:defRPr sz="1600"/>
            </a:lvl8pPr>
            <a:lvl9pPr marL="5486263" lvl="8" indent="-406390" rtl="0">
              <a:spcBef>
                <a:spcPts val="2133"/>
              </a:spcBef>
              <a:spcAft>
                <a:spcPts val="2133"/>
              </a:spcAft>
              <a:buClr>
                <a:srgbClr val="434343"/>
              </a:buClr>
              <a:buSzPts val="1200"/>
              <a:buFont typeface="Roboto Condensed Light"/>
              <a:buChar char="■"/>
              <a:defRPr sz="1600"/>
            </a:lvl9pPr>
          </a:lstStyle>
          <a:p>
            <a:endParaRPr/>
          </a:p>
        </p:txBody>
      </p:sp>
      <p:sp>
        <p:nvSpPr>
          <p:cNvPr id="127" name="Google Shape;127;p23"/>
          <p:cNvSpPr/>
          <p:nvPr/>
        </p:nvSpPr>
        <p:spPr>
          <a:xfrm rot="-2145485">
            <a:off x="5138495" y="4108895"/>
            <a:ext cx="9386899" cy="5436151"/>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506069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28"/>
        <p:cNvGrpSpPr/>
        <p:nvPr/>
      </p:nvGrpSpPr>
      <p:grpSpPr>
        <a:xfrm>
          <a:off x="0" y="0"/>
          <a:ext cx="0" cy="0"/>
          <a:chOff x="0" y="0"/>
          <a:chExt cx="0" cy="0"/>
        </a:xfrm>
      </p:grpSpPr>
    </p:spTree>
    <p:extLst>
      <p:ext uri="{BB962C8B-B14F-4D97-AF65-F5344CB8AC3E}">
        <p14:creationId xmlns:p14="http://schemas.microsoft.com/office/powerpoint/2010/main" val="37562889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29"/>
        <p:cNvGrpSpPr/>
        <p:nvPr/>
      </p:nvGrpSpPr>
      <p:grpSpPr>
        <a:xfrm>
          <a:off x="0" y="0"/>
          <a:ext cx="0" cy="0"/>
          <a:chOff x="0" y="0"/>
          <a:chExt cx="0" cy="0"/>
        </a:xfrm>
      </p:grpSpPr>
    </p:spTree>
    <p:extLst>
      <p:ext uri="{BB962C8B-B14F-4D97-AF65-F5344CB8AC3E}">
        <p14:creationId xmlns:p14="http://schemas.microsoft.com/office/powerpoint/2010/main" val="37688717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2"/>
        <p:cNvGrpSpPr/>
        <p:nvPr/>
      </p:nvGrpSpPr>
      <p:grpSpPr>
        <a:xfrm>
          <a:off x="0" y="0"/>
          <a:ext cx="0" cy="0"/>
          <a:chOff x="0" y="0"/>
          <a:chExt cx="0" cy="0"/>
        </a:xfrm>
      </p:grpSpPr>
      <p:sp>
        <p:nvSpPr>
          <p:cNvPr id="13" name="Google Shape;13;p3"/>
          <p:cNvSpPr/>
          <p:nvPr/>
        </p:nvSpPr>
        <p:spPr>
          <a:xfrm flipH="1">
            <a:off x="2678730" y="-1064566"/>
            <a:ext cx="12049821" cy="8755508"/>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6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4" name="Google Shape;14;p3"/>
          <p:cNvSpPr txBox="1">
            <a:spLocks noGrp="1"/>
          </p:cNvSpPr>
          <p:nvPr>
            <p:ph type="title"/>
          </p:nvPr>
        </p:nvSpPr>
        <p:spPr>
          <a:xfrm rot="-242">
            <a:off x="960367" y="720187"/>
            <a:ext cx="5691200" cy="11224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5" name="Google Shape;15;p3"/>
          <p:cNvSpPr txBox="1">
            <a:spLocks noGrp="1"/>
          </p:cNvSpPr>
          <p:nvPr>
            <p:ph type="subTitle" idx="1"/>
          </p:nvPr>
        </p:nvSpPr>
        <p:spPr>
          <a:xfrm flipH="1">
            <a:off x="959967" y="1851967"/>
            <a:ext cx="3714000" cy="801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16" name="Google Shape;16;p3"/>
          <p:cNvSpPr txBox="1">
            <a:spLocks noGrp="1"/>
          </p:cNvSpPr>
          <p:nvPr>
            <p:ph type="title" idx="2" hasCustomPrompt="1"/>
          </p:nvPr>
        </p:nvSpPr>
        <p:spPr>
          <a:xfrm>
            <a:off x="960367" y="2596903"/>
            <a:ext cx="2506400" cy="16440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9600">
                <a:solidFill>
                  <a:schemeClr val="accent5"/>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29190677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p:nvPr/>
        </p:nvSpPr>
        <p:spPr>
          <a:xfrm rot="-5400000" flipH="1">
            <a:off x="165813" y="-6126130"/>
            <a:ext cx="12420832" cy="13692259"/>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19;p4"/>
          <p:cNvSpPr txBox="1">
            <a:spLocks noGrp="1"/>
          </p:cNvSpPr>
          <p:nvPr>
            <p:ph type="title"/>
          </p:nvPr>
        </p:nvSpPr>
        <p:spPr>
          <a:xfrm>
            <a:off x="877833" y="2628567"/>
            <a:ext cx="4418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4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877833" y="3551133"/>
            <a:ext cx="4051600" cy="2062800"/>
          </a:xfrm>
          <a:prstGeom prst="rect">
            <a:avLst/>
          </a:prstGeom>
        </p:spPr>
        <p:txBody>
          <a:bodyPr spcFirstLastPara="1" wrap="square" lIns="91425" tIns="91425" rIns="91425" bIns="91425" anchor="t" anchorCtr="0">
            <a:noAutofit/>
          </a:bodyPr>
          <a:lstStyle>
            <a:lvl1pPr marL="609585" lvl="0" indent="-457189" rtl="0">
              <a:lnSpc>
                <a:spcPct val="100000"/>
              </a:lnSpc>
              <a:spcBef>
                <a:spcPts val="0"/>
              </a:spcBef>
              <a:spcAft>
                <a:spcPts val="0"/>
              </a:spcAft>
              <a:buSzPts val="1800"/>
              <a:buChar char="●"/>
              <a:defRPr/>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39585739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1"/>
        <p:cNvGrpSpPr/>
        <p:nvPr/>
      </p:nvGrpSpPr>
      <p:grpSpPr>
        <a:xfrm>
          <a:off x="0" y="0"/>
          <a:ext cx="0" cy="0"/>
          <a:chOff x="0" y="0"/>
          <a:chExt cx="0" cy="0"/>
        </a:xfrm>
      </p:grpSpPr>
      <p:sp>
        <p:nvSpPr>
          <p:cNvPr id="22" name="Google Shape;22;p5"/>
          <p:cNvSpPr/>
          <p:nvPr/>
        </p:nvSpPr>
        <p:spPr>
          <a:xfrm rot="5400000" flipH="1">
            <a:off x="-1315659" y="-471260"/>
            <a:ext cx="11694097" cy="14279821"/>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 name="Google Shape;23;p5"/>
          <p:cNvSpPr txBox="1">
            <a:spLocks noGrp="1"/>
          </p:cNvSpPr>
          <p:nvPr>
            <p:ph type="ctrTitle"/>
          </p:nvPr>
        </p:nvSpPr>
        <p:spPr>
          <a:xfrm flipH="1">
            <a:off x="7015680" y="4370387"/>
            <a:ext cx="3294400" cy="604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800"/>
              <a:buNone/>
              <a:defRPr sz="2400"/>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4" name="Google Shape;24;p5"/>
          <p:cNvSpPr txBox="1">
            <a:spLocks noGrp="1"/>
          </p:cNvSpPr>
          <p:nvPr>
            <p:ph type="ctrTitle" idx="2"/>
          </p:nvPr>
        </p:nvSpPr>
        <p:spPr>
          <a:xfrm flipH="1">
            <a:off x="2140740" y="4370387"/>
            <a:ext cx="2776800" cy="604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800"/>
              <a:buNone/>
              <a:defRPr sz="2400"/>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5" name="Google Shape;25;p5"/>
          <p:cNvSpPr txBox="1">
            <a:spLocks noGrp="1"/>
          </p:cNvSpPr>
          <p:nvPr>
            <p:ph type="subTitle" idx="1"/>
          </p:nvPr>
        </p:nvSpPr>
        <p:spPr>
          <a:xfrm flipH="1">
            <a:off x="7015672" y="4782139"/>
            <a:ext cx="3294400" cy="77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000"/>
              <a:buNone/>
              <a:defRPr sz="1333"/>
            </a:lvl2pPr>
            <a:lvl3pPr lvl="2" rtl="0">
              <a:lnSpc>
                <a:spcPct val="100000"/>
              </a:lnSpc>
              <a:spcBef>
                <a:spcPts val="0"/>
              </a:spcBef>
              <a:spcAft>
                <a:spcPts val="0"/>
              </a:spcAft>
              <a:buSzPts val="1000"/>
              <a:buNone/>
              <a:defRPr sz="1333"/>
            </a:lvl3pPr>
            <a:lvl4pPr lvl="3" rtl="0">
              <a:lnSpc>
                <a:spcPct val="100000"/>
              </a:lnSpc>
              <a:spcBef>
                <a:spcPts val="0"/>
              </a:spcBef>
              <a:spcAft>
                <a:spcPts val="0"/>
              </a:spcAft>
              <a:buSzPts val="1000"/>
              <a:buNone/>
              <a:defRPr sz="1333"/>
            </a:lvl4pPr>
            <a:lvl5pPr lvl="4" rtl="0">
              <a:lnSpc>
                <a:spcPct val="100000"/>
              </a:lnSpc>
              <a:spcBef>
                <a:spcPts val="0"/>
              </a:spcBef>
              <a:spcAft>
                <a:spcPts val="0"/>
              </a:spcAft>
              <a:buSzPts val="1000"/>
              <a:buNone/>
              <a:defRPr sz="1333"/>
            </a:lvl5pPr>
            <a:lvl6pPr lvl="5" rtl="0">
              <a:lnSpc>
                <a:spcPct val="100000"/>
              </a:lnSpc>
              <a:spcBef>
                <a:spcPts val="0"/>
              </a:spcBef>
              <a:spcAft>
                <a:spcPts val="0"/>
              </a:spcAft>
              <a:buSzPts val="1000"/>
              <a:buNone/>
              <a:defRPr sz="1333"/>
            </a:lvl6pPr>
            <a:lvl7pPr lvl="6" rtl="0">
              <a:lnSpc>
                <a:spcPct val="100000"/>
              </a:lnSpc>
              <a:spcBef>
                <a:spcPts val="0"/>
              </a:spcBef>
              <a:spcAft>
                <a:spcPts val="0"/>
              </a:spcAft>
              <a:buSzPts val="1000"/>
              <a:buNone/>
              <a:defRPr sz="1333"/>
            </a:lvl7pPr>
            <a:lvl8pPr lvl="7" rtl="0">
              <a:lnSpc>
                <a:spcPct val="100000"/>
              </a:lnSpc>
              <a:spcBef>
                <a:spcPts val="0"/>
              </a:spcBef>
              <a:spcAft>
                <a:spcPts val="0"/>
              </a:spcAft>
              <a:buSzPts val="1000"/>
              <a:buNone/>
              <a:defRPr sz="1333"/>
            </a:lvl8pPr>
            <a:lvl9pPr lvl="8" rtl="0">
              <a:lnSpc>
                <a:spcPct val="100000"/>
              </a:lnSpc>
              <a:spcBef>
                <a:spcPts val="0"/>
              </a:spcBef>
              <a:spcAft>
                <a:spcPts val="0"/>
              </a:spcAft>
              <a:buSzPts val="1000"/>
              <a:buNone/>
              <a:defRPr sz="1333"/>
            </a:lvl9pPr>
          </a:lstStyle>
          <a:p>
            <a:endParaRPr/>
          </a:p>
        </p:txBody>
      </p:sp>
      <p:sp>
        <p:nvSpPr>
          <p:cNvPr id="26" name="Google Shape;26;p5"/>
          <p:cNvSpPr txBox="1">
            <a:spLocks noGrp="1"/>
          </p:cNvSpPr>
          <p:nvPr>
            <p:ph type="subTitle" idx="3"/>
          </p:nvPr>
        </p:nvSpPr>
        <p:spPr>
          <a:xfrm flipH="1">
            <a:off x="1881920" y="4782139"/>
            <a:ext cx="3294400" cy="77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000"/>
              <a:buNone/>
              <a:defRPr sz="1333"/>
            </a:lvl2pPr>
            <a:lvl3pPr lvl="2" rtl="0">
              <a:lnSpc>
                <a:spcPct val="100000"/>
              </a:lnSpc>
              <a:spcBef>
                <a:spcPts val="0"/>
              </a:spcBef>
              <a:spcAft>
                <a:spcPts val="0"/>
              </a:spcAft>
              <a:buSzPts val="1000"/>
              <a:buNone/>
              <a:defRPr sz="1333"/>
            </a:lvl3pPr>
            <a:lvl4pPr lvl="3" rtl="0">
              <a:lnSpc>
                <a:spcPct val="100000"/>
              </a:lnSpc>
              <a:spcBef>
                <a:spcPts val="0"/>
              </a:spcBef>
              <a:spcAft>
                <a:spcPts val="0"/>
              </a:spcAft>
              <a:buSzPts val="1000"/>
              <a:buNone/>
              <a:defRPr sz="1333"/>
            </a:lvl4pPr>
            <a:lvl5pPr lvl="4" rtl="0">
              <a:lnSpc>
                <a:spcPct val="100000"/>
              </a:lnSpc>
              <a:spcBef>
                <a:spcPts val="0"/>
              </a:spcBef>
              <a:spcAft>
                <a:spcPts val="0"/>
              </a:spcAft>
              <a:buSzPts val="1000"/>
              <a:buNone/>
              <a:defRPr sz="1333"/>
            </a:lvl5pPr>
            <a:lvl6pPr lvl="5" rtl="0">
              <a:lnSpc>
                <a:spcPct val="100000"/>
              </a:lnSpc>
              <a:spcBef>
                <a:spcPts val="0"/>
              </a:spcBef>
              <a:spcAft>
                <a:spcPts val="0"/>
              </a:spcAft>
              <a:buSzPts val="1000"/>
              <a:buNone/>
              <a:defRPr sz="1333"/>
            </a:lvl6pPr>
            <a:lvl7pPr lvl="6" rtl="0">
              <a:lnSpc>
                <a:spcPct val="100000"/>
              </a:lnSpc>
              <a:spcBef>
                <a:spcPts val="0"/>
              </a:spcBef>
              <a:spcAft>
                <a:spcPts val="0"/>
              </a:spcAft>
              <a:buSzPts val="1000"/>
              <a:buNone/>
              <a:defRPr sz="1333"/>
            </a:lvl7pPr>
            <a:lvl8pPr lvl="7" rtl="0">
              <a:lnSpc>
                <a:spcPct val="100000"/>
              </a:lnSpc>
              <a:spcBef>
                <a:spcPts val="0"/>
              </a:spcBef>
              <a:spcAft>
                <a:spcPts val="0"/>
              </a:spcAft>
              <a:buSzPts val="1000"/>
              <a:buNone/>
              <a:defRPr sz="1333"/>
            </a:lvl8pPr>
            <a:lvl9pPr lvl="8" rtl="0">
              <a:lnSpc>
                <a:spcPct val="100000"/>
              </a:lnSpc>
              <a:spcBef>
                <a:spcPts val="0"/>
              </a:spcBef>
              <a:spcAft>
                <a:spcPts val="0"/>
              </a:spcAft>
              <a:buSzPts val="1000"/>
              <a:buNone/>
              <a:defRPr sz="1333"/>
            </a:lvl9pPr>
          </a:lstStyle>
          <a:p>
            <a:endParaRPr/>
          </a:p>
        </p:txBody>
      </p:sp>
      <p:sp>
        <p:nvSpPr>
          <p:cNvPr id="27" name="Google Shape;27;p5"/>
          <p:cNvSpPr txBox="1">
            <a:spLocks noGrp="1"/>
          </p:cNvSpPr>
          <p:nvPr>
            <p:ph type="title" idx="4"/>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404373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
        <p:cNvGrpSpPr/>
        <p:nvPr/>
      </p:nvGrpSpPr>
      <p:grpSpPr>
        <a:xfrm>
          <a:off x="0" y="0"/>
          <a:ext cx="0" cy="0"/>
          <a:chOff x="0" y="0"/>
          <a:chExt cx="0" cy="0"/>
        </a:xfrm>
      </p:grpSpPr>
      <p:sp>
        <p:nvSpPr>
          <p:cNvPr id="29" name="Google Shape;29;p6"/>
          <p:cNvSpPr/>
          <p:nvPr/>
        </p:nvSpPr>
        <p:spPr>
          <a:xfrm rot="8099912">
            <a:off x="-1677138" y="-2837059"/>
            <a:ext cx="9386884" cy="5436117"/>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30;p6"/>
          <p:cNvSpPr/>
          <p:nvPr/>
        </p:nvSpPr>
        <p:spPr>
          <a:xfrm rot="-2145485">
            <a:off x="5138495" y="4210495"/>
            <a:ext cx="9386899" cy="5436151"/>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 name="Google Shape;31;p6"/>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41272003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p:nvPr/>
        </p:nvSpPr>
        <p:spPr>
          <a:xfrm rot="10800000">
            <a:off x="4003156" y="-1483208"/>
            <a:ext cx="11060045" cy="6405240"/>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8100019"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34;p7"/>
          <p:cNvSpPr txBox="1">
            <a:spLocks noGrp="1"/>
          </p:cNvSpPr>
          <p:nvPr>
            <p:ph type="body" idx="1"/>
          </p:nvPr>
        </p:nvSpPr>
        <p:spPr>
          <a:xfrm>
            <a:off x="415600" y="1852800"/>
            <a:ext cx="10913600" cy="42392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SzPts val="1200"/>
              <a:buChar char="●"/>
              <a:defRPr sz="1600"/>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35" name="Google Shape;35;p7"/>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241668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p:nvPr/>
        </p:nvSpPr>
        <p:spPr>
          <a:xfrm rot="-5400000" flipH="1">
            <a:off x="165813" y="-6126130"/>
            <a:ext cx="12420832" cy="13692259"/>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9" name="Google Shape;19;p4"/>
          <p:cNvSpPr txBox="1">
            <a:spLocks noGrp="1"/>
          </p:cNvSpPr>
          <p:nvPr>
            <p:ph type="title"/>
          </p:nvPr>
        </p:nvSpPr>
        <p:spPr>
          <a:xfrm>
            <a:off x="877833" y="2628567"/>
            <a:ext cx="4418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4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877833" y="3551133"/>
            <a:ext cx="4051600" cy="2062800"/>
          </a:xfrm>
          <a:prstGeom prst="rect">
            <a:avLst/>
          </a:prstGeom>
        </p:spPr>
        <p:txBody>
          <a:bodyPr spcFirstLastPara="1" wrap="square" lIns="91425" tIns="91425" rIns="91425" bIns="91425" anchor="t" anchorCtr="0">
            <a:noAutofit/>
          </a:bodyPr>
          <a:lstStyle>
            <a:lvl1pPr marL="609585" lvl="0" indent="-457189" rtl="0">
              <a:lnSpc>
                <a:spcPct val="100000"/>
              </a:lnSpc>
              <a:spcBef>
                <a:spcPts val="0"/>
              </a:spcBef>
              <a:spcAft>
                <a:spcPts val="0"/>
              </a:spcAft>
              <a:buSzPts val="1800"/>
              <a:buChar char="●"/>
              <a:defRPr/>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32183024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41" name="Google Shape;41;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2" name="Google Shape;42;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rtl="0">
              <a:spcBef>
                <a:spcPts val="0"/>
              </a:spcBef>
              <a:spcAft>
                <a:spcPts val="0"/>
              </a:spcAft>
              <a:buSzPts val="1800"/>
              <a:buChar char="●"/>
              <a:defRPr/>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560187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subTitle" idx="1"/>
          </p:nvPr>
        </p:nvSpPr>
        <p:spPr>
          <a:xfrm flipH="1">
            <a:off x="7861200" y="2845400"/>
            <a:ext cx="2936000" cy="116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45" name="Google Shape;45;p10"/>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34565365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6"/>
        <p:cNvGrpSpPr/>
        <p:nvPr/>
      </p:nvGrpSpPr>
      <p:grpSpPr>
        <a:xfrm>
          <a:off x="0" y="0"/>
          <a:ext cx="0" cy="0"/>
          <a:chOff x="0" y="0"/>
          <a:chExt cx="0" cy="0"/>
        </a:xfrm>
      </p:grpSpPr>
      <p:sp>
        <p:nvSpPr>
          <p:cNvPr id="47" name="Google Shape;47;p11"/>
          <p:cNvSpPr txBox="1">
            <a:spLocks noGrp="1"/>
          </p:cNvSpPr>
          <p:nvPr>
            <p:ph type="title" hasCustomPrompt="1"/>
          </p:nvPr>
        </p:nvSpPr>
        <p:spPr>
          <a:xfrm>
            <a:off x="415600" y="204333"/>
            <a:ext cx="11360800" cy="2618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9600"/>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
        <p:nvSpPr>
          <p:cNvPr id="48" name="Google Shape;48;p11"/>
          <p:cNvSpPr txBox="1">
            <a:spLocks noGrp="1"/>
          </p:cNvSpPr>
          <p:nvPr>
            <p:ph type="body" idx="1"/>
          </p:nvPr>
        </p:nvSpPr>
        <p:spPr>
          <a:xfrm>
            <a:off x="3340233" y="2736967"/>
            <a:ext cx="5511600" cy="1386400"/>
          </a:xfrm>
          <a:prstGeom prst="rect">
            <a:avLst/>
          </a:prstGeom>
        </p:spPr>
        <p:txBody>
          <a:bodyPr spcFirstLastPara="1" wrap="square" lIns="91425" tIns="91425" rIns="91425" bIns="91425" anchor="t" anchorCtr="0">
            <a:noAutofit/>
          </a:bodyPr>
          <a:lstStyle>
            <a:lvl1pPr marL="609585" lvl="0" indent="-457189" algn="ctr" rtl="0">
              <a:spcBef>
                <a:spcPts val="0"/>
              </a:spcBef>
              <a:spcAft>
                <a:spcPts val="0"/>
              </a:spcAft>
              <a:buSzPts val="1800"/>
              <a:buChar char="●"/>
              <a:defRPr/>
            </a:lvl1pPr>
            <a:lvl2pPr marL="1219170" lvl="1" indent="-423323" algn="ctr" rtl="0">
              <a:spcBef>
                <a:spcPts val="2133"/>
              </a:spcBef>
              <a:spcAft>
                <a:spcPts val="0"/>
              </a:spcAft>
              <a:buSzPts val="1400"/>
              <a:buChar char="○"/>
              <a:defRPr/>
            </a:lvl2pPr>
            <a:lvl3pPr marL="1828754" lvl="2" indent="-423323" algn="ctr" rtl="0">
              <a:spcBef>
                <a:spcPts val="2133"/>
              </a:spcBef>
              <a:spcAft>
                <a:spcPts val="0"/>
              </a:spcAft>
              <a:buSzPts val="1400"/>
              <a:buChar char="■"/>
              <a:defRPr/>
            </a:lvl3pPr>
            <a:lvl4pPr marL="2438339" lvl="3" indent="-423323" algn="ctr" rtl="0">
              <a:spcBef>
                <a:spcPts val="2133"/>
              </a:spcBef>
              <a:spcAft>
                <a:spcPts val="0"/>
              </a:spcAft>
              <a:buSzPts val="1400"/>
              <a:buChar char="●"/>
              <a:defRPr/>
            </a:lvl4pPr>
            <a:lvl5pPr marL="3047924" lvl="4" indent="-423323" algn="ctr" rtl="0">
              <a:spcBef>
                <a:spcPts val="2133"/>
              </a:spcBef>
              <a:spcAft>
                <a:spcPts val="0"/>
              </a:spcAft>
              <a:buSzPts val="1400"/>
              <a:buChar char="○"/>
              <a:defRPr/>
            </a:lvl5pPr>
            <a:lvl6pPr marL="3657509" lvl="5" indent="-423323" algn="ctr" rtl="0">
              <a:spcBef>
                <a:spcPts val="2133"/>
              </a:spcBef>
              <a:spcAft>
                <a:spcPts val="0"/>
              </a:spcAft>
              <a:buSzPts val="1400"/>
              <a:buChar char="■"/>
              <a:defRPr/>
            </a:lvl6pPr>
            <a:lvl7pPr marL="4267093" lvl="6" indent="-423323" algn="ctr" rtl="0">
              <a:spcBef>
                <a:spcPts val="2133"/>
              </a:spcBef>
              <a:spcAft>
                <a:spcPts val="0"/>
              </a:spcAft>
              <a:buSzPts val="1400"/>
              <a:buChar char="●"/>
              <a:defRPr/>
            </a:lvl7pPr>
            <a:lvl8pPr marL="4876678" lvl="7" indent="-423323" algn="ctr" rtl="0">
              <a:spcBef>
                <a:spcPts val="2133"/>
              </a:spcBef>
              <a:spcAft>
                <a:spcPts val="0"/>
              </a:spcAft>
              <a:buSzPts val="1400"/>
              <a:buChar char="○"/>
              <a:defRPr/>
            </a:lvl8pPr>
            <a:lvl9pPr marL="5486263" lvl="8" indent="-423323" algn="ctr" rtl="0">
              <a:spcBef>
                <a:spcPts val="2133"/>
              </a:spcBef>
              <a:spcAft>
                <a:spcPts val="2133"/>
              </a:spcAft>
              <a:buSzPts val="1400"/>
              <a:buChar char="■"/>
              <a:defRPr/>
            </a:lvl9pPr>
          </a:lstStyle>
          <a:p>
            <a:endParaRPr/>
          </a:p>
        </p:txBody>
      </p:sp>
      <p:sp>
        <p:nvSpPr>
          <p:cNvPr id="49" name="Google Shape;49;p11"/>
          <p:cNvSpPr/>
          <p:nvPr/>
        </p:nvSpPr>
        <p:spPr>
          <a:xfrm rot="-8100000">
            <a:off x="2281602" y="-1793071"/>
            <a:ext cx="13816103" cy="7416184"/>
          </a:xfrm>
          <a:custGeom>
            <a:avLst/>
            <a:gdLst/>
            <a:ahLst/>
            <a:cxnLst/>
            <a:rect l="l" t="t" r="r" b="b"/>
            <a:pathLst>
              <a:path w="85825" h="46069" extrusionOk="0">
                <a:moveTo>
                  <a:pt x="69112" y="0"/>
                </a:moveTo>
                <a:cubicBezTo>
                  <a:pt x="62448" y="0"/>
                  <a:pt x="56014" y="3211"/>
                  <a:pt x="51306" y="7938"/>
                </a:cubicBezTo>
                <a:cubicBezTo>
                  <a:pt x="45961" y="13310"/>
                  <a:pt x="42615" y="20529"/>
                  <a:pt x="36764" y="25343"/>
                </a:cubicBezTo>
                <a:cubicBezTo>
                  <a:pt x="33687" y="27872"/>
                  <a:pt x="30027" y="29632"/>
                  <a:pt x="26216" y="30783"/>
                </a:cubicBezTo>
                <a:cubicBezTo>
                  <a:pt x="21053" y="32343"/>
                  <a:pt x="15579" y="32829"/>
                  <a:pt x="10551" y="34780"/>
                </a:cubicBezTo>
                <a:cubicBezTo>
                  <a:pt x="5523" y="36731"/>
                  <a:pt x="751" y="40685"/>
                  <a:pt x="0" y="46025"/>
                </a:cubicBezTo>
                <a:lnTo>
                  <a:pt x="1626" y="46068"/>
                </a:lnTo>
                <a:lnTo>
                  <a:pt x="85819" y="44985"/>
                </a:lnTo>
                <a:lnTo>
                  <a:pt x="85825" y="9915"/>
                </a:lnTo>
                <a:cubicBezTo>
                  <a:pt x="82916" y="3821"/>
                  <a:pt x="76108" y="79"/>
                  <a:pt x="69357" y="2"/>
                </a:cubicBezTo>
                <a:cubicBezTo>
                  <a:pt x="69275" y="1"/>
                  <a:pt x="69193" y="0"/>
                  <a:pt x="69112" y="0"/>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17632281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only 2">
  <p:cSld name="Title only 2">
    <p:spTree>
      <p:nvGrpSpPr>
        <p:cNvPr id="1" name="Shape 50"/>
        <p:cNvGrpSpPr/>
        <p:nvPr/>
      </p:nvGrpSpPr>
      <p:grpSpPr>
        <a:xfrm>
          <a:off x="0" y="0"/>
          <a:ext cx="0" cy="0"/>
          <a:chOff x="0" y="0"/>
          <a:chExt cx="0" cy="0"/>
        </a:xfrm>
      </p:grpSpPr>
      <p:sp>
        <p:nvSpPr>
          <p:cNvPr id="51" name="Google Shape;51;p12"/>
          <p:cNvSpPr/>
          <p:nvPr/>
        </p:nvSpPr>
        <p:spPr>
          <a:xfrm rot="-5097234" flipH="1">
            <a:off x="2286047" y="-6126190"/>
            <a:ext cx="8926589" cy="13692359"/>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2" name="Google Shape;52;p12"/>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0181043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53"/>
        <p:cNvGrpSpPr/>
        <p:nvPr/>
      </p:nvGrpSpPr>
      <p:grpSpPr>
        <a:xfrm>
          <a:off x="0" y="0"/>
          <a:ext cx="0" cy="0"/>
          <a:chOff x="0" y="0"/>
          <a:chExt cx="0" cy="0"/>
        </a:xfrm>
      </p:grpSpPr>
      <p:sp>
        <p:nvSpPr>
          <p:cNvPr id="54" name="Google Shape;54;p13"/>
          <p:cNvSpPr/>
          <p:nvPr/>
        </p:nvSpPr>
        <p:spPr>
          <a:xfrm rot="-6626529">
            <a:off x="7560831" y="-764475"/>
            <a:ext cx="7449856" cy="4033221"/>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55" name="Google Shape;55;p13"/>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7671273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Big text">
  <p:cSld name="Big text">
    <p:spTree>
      <p:nvGrpSpPr>
        <p:cNvPr id="1" name="Shape 62"/>
        <p:cNvGrpSpPr/>
        <p:nvPr/>
      </p:nvGrpSpPr>
      <p:grpSpPr>
        <a:xfrm>
          <a:off x="0" y="0"/>
          <a:ext cx="0" cy="0"/>
          <a:chOff x="0" y="0"/>
          <a:chExt cx="0" cy="0"/>
        </a:xfrm>
      </p:grpSpPr>
      <p:sp>
        <p:nvSpPr>
          <p:cNvPr id="63" name="Google Shape;63;p16"/>
          <p:cNvSpPr/>
          <p:nvPr/>
        </p:nvSpPr>
        <p:spPr>
          <a:xfrm>
            <a:off x="4652567" y="3217067"/>
            <a:ext cx="7665300" cy="3640972"/>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rgbClr val="FDC03D"/>
              </a:gs>
              <a:gs pos="37000">
                <a:srgbClr val="FEE09E"/>
              </a:gs>
              <a:gs pos="83000">
                <a:srgbClr val="FFFFFF">
                  <a:alpha val="0"/>
                </a:srgbClr>
              </a:gs>
              <a:gs pos="100000">
                <a:srgbClr val="FFFFFF">
                  <a:alpha val="0"/>
                </a:srgbClr>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4" name="Google Shape;64;p16"/>
          <p:cNvSpPr txBox="1">
            <a:spLocks noGrp="1"/>
          </p:cNvSpPr>
          <p:nvPr>
            <p:ph type="title"/>
          </p:nvPr>
        </p:nvSpPr>
        <p:spPr>
          <a:xfrm>
            <a:off x="4740687" y="3695795"/>
            <a:ext cx="6672000" cy="38576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000"/>
              <a:buNone/>
              <a:defRPr sz="4000">
                <a:solidFill>
                  <a:schemeClr val="lt1"/>
                </a:solidFill>
              </a:defRPr>
            </a:lvl1pPr>
            <a:lvl2pPr lvl="1" algn="r" rtl="0">
              <a:spcBef>
                <a:spcPts val="0"/>
              </a:spcBef>
              <a:spcAft>
                <a:spcPts val="0"/>
              </a:spcAft>
              <a:buSzPts val="3000"/>
              <a:buNone/>
              <a:defRPr sz="4000"/>
            </a:lvl2pPr>
            <a:lvl3pPr lvl="2" algn="r" rtl="0">
              <a:spcBef>
                <a:spcPts val="0"/>
              </a:spcBef>
              <a:spcAft>
                <a:spcPts val="0"/>
              </a:spcAft>
              <a:buSzPts val="3000"/>
              <a:buNone/>
              <a:defRPr sz="4000"/>
            </a:lvl3pPr>
            <a:lvl4pPr lvl="3" algn="r" rtl="0">
              <a:spcBef>
                <a:spcPts val="0"/>
              </a:spcBef>
              <a:spcAft>
                <a:spcPts val="0"/>
              </a:spcAft>
              <a:buSzPts val="3000"/>
              <a:buNone/>
              <a:defRPr sz="4000"/>
            </a:lvl4pPr>
            <a:lvl5pPr lvl="4" algn="r" rtl="0">
              <a:spcBef>
                <a:spcPts val="0"/>
              </a:spcBef>
              <a:spcAft>
                <a:spcPts val="0"/>
              </a:spcAft>
              <a:buSzPts val="3000"/>
              <a:buNone/>
              <a:defRPr sz="4000"/>
            </a:lvl5pPr>
            <a:lvl6pPr lvl="5" algn="r" rtl="0">
              <a:spcBef>
                <a:spcPts val="0"/>
              </a:spcBef>
              <a:spcAft>
                <a:spcPts val="0"/>
              </a:spcAft>
              <a:buSzPts val="3000"/>
              <a:buNone/>
              <a:defRPr sz="4000"/>
            </a:lvl6pPr>
            <a:lvl7pPr lvl="6" algn="r" rtl="0">
              <a:spcBef>
                <a:spcPts val="0"/>
              </a:spcBef>
              <a:spcAft>
                <a:spcPts val="0"/>
              </a:spcAft>
              <a:buSzPts val="3000"/>
              <a:buNone/>
              <a:defRPr sz="4000"/>
            </a:lvl7pPr>
            <a:lvl8pPr lvl="7" algn="r" rtl="0">
              <a:spcBef>
                <a:spcPts val="0"/>
              </a:spcBef>
              <a:spcAft>
                <a:spcPts val="0"/>
              </a:spcAft>
              <a:buSzPts val="3000"/>
              <a:buNone/>
              <a:defRPr sz="4000"/>
            </a:lvl8pPr>
            <a:lvl9pPr lvl="8" algn="r" rtl="0">
              <a:spcBef>
                <a:spcPts val="0"/>
              </a:spcBef>
              <a:spcAft>
                <a:spcPts val="0"/>
              </a:spcAft>
              <a:buSzPts val="3000"/>
              <a:buNone/>
              <a:defRPr sz="4000"/>
            </a:lvl9pPr>
          </a:lstStyle>
          <a:p>
            <a:endParaRPr/>
          </a:p>
        </p:txBody>
      </p:sp>
    </p:spTree>
    <p:extLst>
      <p:ext uri="{BB962C8B-B14F-4D97-AF65-F5344CB8AC3E}">
        <p14:creationId xmlns:p14="http://schemas.microsoft.com/office/powerpoint/2010/main" val="30406434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Section header 2">
  <p:cSld name="Section header 2">
    <p:spTree>
      <p:nvGrpSpPr>
        <p:cNvPr id="1" name="Shape 65"/>
        <p:cNvGrpSpPr/>
        <p:nvPr/>
      </p:nvGrpSpPr>
      <p:grpSpPr>
        <a:xfrm>
          <a:off x="0" y="0"/>
          <a:ext cx="0" cy="0"/>
          <a:chOff x="0" y="0"/>
          <a:chExt cx="0" cy="0"/>
        </a:xfrm>
      </p:grpSpPr>
      <p:sp>
        <p:nvSpPr>
          <p:cNvPr id="66" name="Google Shape;66;p17"/>
          <p:cNvSpPr/>
          <p:nvPr/>
        </p:nvSpPr>
        <p:spPr>
          <a:xfrm rot="10800000">
            <a:off x="-5827687" y="-2807566"/>
            <a:ext cx="15035187" cy="11460220"/>
          </a:xfrm>
          <a:custGeom>
            <a:avLst/>
            <a:gdLst/>
            <a:ahLst/>
            <a:cxnLst/>
            <a:rect l="l" t="t" r="r" b="b"/>
            <a:pathLst>
              <a:path w="81952" h="62466" extrusionOk="0">
                <a:moveTo>
                  <a:pt x="18420" y="0"/>
                </a:moveTo>
                <a:lnTo>
                  <a:pt x="18568" y="706"/>
                </a:lnTo>
                <a:cubicBezTo>
                  <a:pt x="24023" y="2563"/>
                  <a:pt x="29534" y="5825"/>
                  <a:pt x="31576" y="11214"/>
                </a:cubicBezTo>
                <a:cubicBezTo>
                  <a:pt x="32362" y="13288"/>
                  <a:pt x="32574" y="15542"/>
                  <a:pt x="32556" y="17759"/>
                </a:cubicBezTo>
                <a:cubicBezTo>
                  <a:pt x="32525" y="21845"/>
                  <a:pt x="31659" y="26102"/>
                  <a:pt x="29068" y="29259"/>
                </a:cubicBezTo>
                <a:cubicBezTo>
                  <a:pt x="25131" y="34058"/>
                  <a:pt x="18348" y="35187"/>
                  <a:pt x="12974" y="38295"/>
                </a:cubicBezTo>
                <a:cubicBezTo>
                  <a:pt x="4766" y="43041"/>
                  <a:pt x="1" y="53109"/>
                  <a:pt x="1535" y="62466"/>
                </a:cubicBezTo>
                <a:lnTo>
                  <a:pt x="81951" y="61686"/>
                </a:lnTo>
                <a:lnTo>
                  <a:pt x="81951" y="0"/>
                </a:lnTo>
                <a:close/>
              </a:path>
            </a:pathLst>
          </a:custGeom>
          <a:gradFill>
            <a:gsLst>
              <a:gs pos="0">
                <a:schemeClr val="accent1"/>
              </a:gs>
              <a:gs pos="78000">
                <a:schemeClr val="lt1"/>
              </a:gs>
              <a:gs pos="100000">
                <a:schemeClr val="lt1"/>
              </a:gs>
            </a:gsLst>
            <a:lin ang="2698631"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67" name="Google Shape;67;p17"/>
          <p:cNvSpPr txBox="1">
            <a:spLocks noGrp="1"/>
          </p:cNvSpPr>
          <p:nvPr>
            <p:ph type="title"/>
          </p:nvPr>
        </p:nvSpPr>
        <p:spPr>
          <a:xfrm rot="-242">
            <a:off x="5540800" y="2232153"/>
            <a:ext cx="5691200" cy="11224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68" name="Google Shape;68;p17"/>
          <p:cNvSpPr txBox="1">
            <a:spLocks noGrp="1"/>
          </p:cNvSpPr>
          <p:nvPr>
            <p:ph type="subTitle" idx="1"/>
          </p:nvPr>
        </p:nvSpPr>
        <p:spPr>
          <a:xfrm flipH="1">
            <a:off x="7277200" y="3363933"/>
            <a:ext cx="3954800" cy="801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2133"/>
            </a:lvl1pPr>
            <a:lvl2pPr lvl="1" algn="ctr" rtl="0">
              <a:lnSpc>
                <a:spcPct val="100000"/>
              </a:lnSpc>
              <a:spcBef>
                <a:spcPts val="0"/>
              </a:spcBef>
              <a:spcAft>
                <a:spcPts val="0"/>
              </a:spcAft>
              <a:buSzPts val="1400"/>
              <a:buNone/>
              <a:defRPr sz="1867"/>
            </a:lvl2pPr>
            <a:lvl3pPr lvl="2" algn="ctr" rtl="0">
              <a:lnSpc>
                <a:spcPct val="100000"/>
              </a:lnSpc>
              <a:spcBef>
                <a:spcPts val="0"/>
              </a:spcBef>
              <a:spcAft>
                <a:spcPts val="0"/>
              </a:spcAft>
              <a:buSzPts val="1400"/>
              <a:buNone/>
              <a:defRPr sz="1867"/>
            </a:lvl3pPr>
            <a:lvl4pPr lvl="3" algn="ctr" rtl="0">
              <a:lnSpc>
                <a:spcPct val="100000"/>
              </a:lnSpc>
              <a:spcBef>
                <a:spcPts val="0"/>
              </a:spcBef>
              <a:spcAft>
                <a:spcPts val="0"/>
              </a:spcAft>
              <a:buSzPts val="1400"/>
              <a:buNone/>
              <a:defRPr sz="1867"/>
            </a:lvl4pPr>
            <a:lvl5pPr lvl="4" algn="ctr" rtl="0">
              <a:lnSpc>
                <a:spcPct val="100000"/>
              </a:lnSpc>
              <a:spcBef>
                <a:spcPts val="0"/>
              </a:spcBef>
              <a:spcAft>
                <a:spcPts val="0"/>
              </a:spcAft>
              <a:buSzPts val="1400"/>
              <a:buNone/>
              <a:defRPr sz="1867"/>
            </a:lvl5pPr>
            <a:lvl6pPr lvl="5" algn="ctr" rtl="0">
              <a:lnSpc>
                <a:spcPct val="100000"/>
              </a:lnSpc>
              <a:spcBef>
                <a:spcPts val="0"/>
              </a:spcBef>
              <a:spcAft>
                <a:spcPts val="0"/>
              </a:spcAft>
              <a:buSzPts val="1400"/>
              <a:buNone/>
              <a:defRPr sz="1867"/>
            </a:lvl6pPr>
            <a:lvl7pPr lvl="6" algn="ctr" rtl="0">
              <a:lnSpc>
                <a:spcPct val="100000"/>
              </a:lnSpc>
              <a:spcBef>
                <a:spcPts val="0"/>
              </a:spcBef>
              <a:spcAft>
                <a:spcPts val="0"/>
              </a:spcAft>
              <a:buSzPts val="1400"/>
              <a:buNone/>
              <a:defRPr sz="1867"/>
            </a:lvl7pPr>
            <a:lvl8pPr lvl="7" algn="ctr" rtl="0">
              <a:lnSpc>
                <a:spcPct val="100000"/>
              </a:lnSpc>
              <a:spcBef>
                <a:spcPts val="0"/>
              </a:spcBef>
              <a:spcAft>
                <a:spcPts val="0"/>
              </a:spcAft>
              <a:buSzPts val="1400"/>
              <a:buNone/>
              <a:defRPr sz="1867"/>
            </a:lvl8pPr>
            <a:lvl9pPr lvl="8" algn="ctr" rtl="0">
              <a:lnSpc>
                <a:spcPct val="100000"/>
              </a:lnSpc>
              <a:spcBef>
                <a:spcPts val="0"/>
              </a:spcBef>
              <a:spcAft>
                <a:spcPts val="0"/>
              </a:spcAft>
              <a:buSzPts val="1400"/>
              <a:buNone/>
              <a:defRPr sz="1867"/>
            </a:lvl9pPr>
          </a:lstStyle>
          <a:p>
            <a:endParaRPr/>
          </a:p>
        </p:txBody>
      </p:sp>
      <p:sp>
        <p:nvSpPr>
          <p:cNvPr id="69" name="Google Shape;69;p17"/>
          <p:cNvSpPr txBox="1">
            <a:spLocks noGrp="1"/>
          </p:cNvSpPr>
          <p:nvPr>
            <p:ph type="title" idx="2" hasCustomPrompt="1"/>
          </p:nvPr>
        </p:nvSpPr>
        <p:spPr>
          <a:xfrm>
            <a:off x="8725600" y="4207381"/>
            <a:ext cx="2506400" cy="1644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12000"/>
              <a:buNone/>
              <a:defRPr sz="9600">
                <a:solidFill>
                  <a:schemeClr val="accent5"/>
                </a:solidFill>
              </a:defRPr>
            </a:lvl1pPr>
            <a:lvl2pPr lvl="1" algn="ctr" rtl="0">
              <a:spcBef>
                <a:spcPts val="0"/>
              </a:spcBef>
              <a:spcAft>
                <a:spcPts val="0"/>
              </a:spcAft>
              <a:buSzPts val="12000"/>
              <a:buNone/>
              <a:defRPr sz="16000"/>
            </a:lvl2pPr>
            <a:lvl3pPr lvl="2" algn="ctr" rtl="0">
              <a:spcBef>
                <a:spcPts val="0"/>
              </a:spcBef>
              <a:spcAft>
                <a:spcPts val="0"/>
              </a:spcAft>
              <a:buSzPts val="12000"/>
              <a:buNone/>
              <a:defRPr sz="16000"/>
            </a:lvl3pPr>
            <a:lvl4pPr lvl="3" algn="ctr" rtl="0">
              <a:spcBef>
                <a:spcPts val="0"/>
              </a:spcBef>
              <a:spcAft>
                <a:spcPts val="0"/>
              </a:spcAft>
              <a:buSzPts val="12000"/>
              <a:buNone/>
              <a:defRPr sz="16000"/>
            </a:lvl4pPr>
            <a:lvl5pPr lvl="4" algn="ctr" rtl="0">
              <a:spcBef>
                <a:spcPts val="0"/>
              </a:spcBef>
              <a:spcAft>
                <a:spcPts val="0"/>
              </a:spcAft>
              <a:buSzPts val="12000"/>
              <a:buNone/>
              <a:defRPr sz="16000"/>
            </a:lvl5pPr>
            <a:lvl6pPr lvl="5" algn="ctr" rtl="0">
              <a:spcBef>
                <a:spcPts val="0"/>
              </a:spcBef>
              <a:spcAft>
                <a:spcPts val="0"/>
              </a:spcAft>
              <a:buSzPts val="12000"/>
              <a:buNone/>
              <a:defRPr sz="16000"/>
            </a:lvl6pPr>
            <a:lvl7pPr lvl="6" algn="ctr" rtl="0">
              <a:spcBef>
                <a:spcPts val="0"/>
              </a:spcBef>
              <a:spcAft>
                <a:spcPts val="0"/>
              </a:spcAft>
              <a:buSzPts val="12000"/>
              <a:buNone/>
              <a:defRPr sz="16000"/>
            </a:lvl7pPr>
            <a:lvl8pPr lvl="7" algn="ctr" rtl="0">
              <a:spcBef>
                <a:spcPts val="0"/>
              </a:spcBef>
              <a:spcAft>
                <a:spcPts val="0"/>
              </a:spcAft>
              <a:buSzPts val="12000"/>
              <a:buNone/>
              <a:defRPr sz="16000"/>
            </a:lvl8pPr>
            <a:lvl9pPr lvl="8" algn="ctr" rtl="0">
              <a:spcBef>
                <a:spcPts val="0"/>
              </a:spcBef>
              <a:spcAft>
                <a:spcPts val="0"/>
              </a:spcAft>
              <a:buSzPts val="12000"/>
              <a:buNone/>
              <a:defRPr sz="16000"/>
            </a:lvl9pPr>
          </a:lstStyle>
          <a:p>
            <a:r>
              <a:t>xx%</a:t>
            </a:r>
          </a:p>
        </p:txBody>
      </p:sp>
    </p:spTree>
    <p:extLst>
      <p:ext uri="{BB962C8B-B14F-4D97-AF65-F5344CB8AC3E}">
        <p14:creationId xmlns:p14="http://schemas.microsoft.com/office/powerpoint/2010/main" val="20665664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spTree>
      <p:nvGrpSpPr>
        <p:cNvPr id="1" name="Shape 102"/>
        <p:cNvGrpSpPr/>
        <p:nvPr/>
      </p:nvGrpSpPr>
      <p:grpSpPr>
        <a:xfrm>
          <a:off x="0" y="0"/>
          <a:ext cx="0" cy="0"/>
          <a:chOff x="0" y="0"/>
          <a:chExt cx="0" cy="0"/>
        </a:xfrm>
      </p:grpSpPr>
      <p:sp>
        <p:nvSpPr>
          <p:cNvPr id="103" name="Google Shape;103;p21"/>
          <p:cNvSpPr/>
          <p:nvPr/>
        </p:nvSpPr>
        <p:spPr>
          <a:xfrm rot="-6626529">
            <a:off x="7560831" y="195826"/>
            <a:ext cx="7449856" cy="4033221"/>
          </a:xfrm>
          <a:custGeom>
            <a:avLst/>
            <a:gdLst/>
            <a:ahLst/>
            <a:cxnLst/>
            <a:rect l="l" t="t" r="r" b="b"/>
            <a:pathLst>
              <a:path w="102587" h="44076" extrusionOk="0">
                <a:moveTo>
                  <a:pt x="88560" y="0"/>
                </a:moveTo>
                <a:cubicBezTo>
                  <a:pt x="81844" y="0"/>
                  <a:pt x="75079" y="1247"/>
                  <a:pt x="69788" y="5236"/>
                </a:cubicBezTo>
                <a:cubicBezTo>
                  <a:pt x="63294" y="10131"/>
                  <a:pt x="59874" y="18519"/>
                  <a:pt x="52852" y="22616"/>
                </a:cubicBezTo>
                <a:cubicBezTo>
                  <a:pt x="48312" y="25262"/>
                  <a:pt x="43253" y="26007"/>
                  <a:pt x="38116" y="26007"/>
                </a:cubicBezTo>
                <a:cubicBezTo>
                  <a:pt x="33753" y="26007"/>
                  <a:pt x="29333" y="25470"/>
                  <a:pt x="25127" y="25104"/>
                </a:cubicBezTo>
                <a:cubicBezTo>
                  <a:pt x="23700" y="24979"/>
                  <a:pt x="22245" y="24899"/>
                  <a:pt x="20790" y="24899"/>
                </a:cubicBezTo>
                <a:cubicBezTo>
                  <a:pt x="16315" y="24899"/>
                  <a:pt x="11851" y="25657"/>
                  <a:pt x="8248" y="28204"/>
                </a:cubicBezTo>
                <a:cubicBezTo>
                  <a:pt x="4677" y="30730"/>
                  <a:pt x="3228" y="34249"/>
                  <a:pt x="2034" y="38269"/>
                </a:cubicBezTo>
                <a:cubicBezTo>
                  <a:pt x="1796" y="39079"/>
                  <a:pt x="0" y="44076"/>
                  <a:pt x="1776" y="44076"/>
                </a:cubicBezTo>
                <a:cubicBezTo>
                  <a:pt x="1918" y="44076"/>
                  <a:pt x="2083" y="44044"/>
                  <a:pt x="2274" y="43975"/>
                </a:cubicBezTo>
                <a:cubicBezTo>
                  <a:pt x="2963" y="43723"/>
                  <a:pt x="102115" y="43560"/>
                  <a:pt x="102115" y="43560"/>
                </a:cubicBezTo>
                <a:lnTo>
                  <a:pt x="102587" y="2308"/>
                </a:lnTo>
                <a:cubicBezTo>
                  <a:pt x="99721" y="877"/>
                  <a:pt x="96470" y="431"/>
                  <a:pt x="93276" y="188"/>
                </a:cubicBezTo>
                <a:cubicBezTo>
                  <a:pt x="91720" y="69"/>
                  <a:pt x="90141" y="0"/>
                  <a:pt x="88560"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04" name="Google Shape;104;p21"/>
          <p:cNvSpPr txBox="1">
            <a:spLocks noGrp="1"/>
          </p:cNvSpPr>
          <p:nvPr>
            <p:ph type="ctrTitle"/>
          </p:nvPr>
        </p:nvSpPr>
        <p:spPr>
          <a:xfrm flipH="1">
            <a:off x="1056316" y="2594551"/>
            <a:ext cx="24320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5" name="Google Shape;105;p21"/>
          <p:cNvSpPr txBox="1">
            <a:spLocks noGrp="1"/>
          </p:cNvSpPr>
          <p:nvPr>
            <p:ph type="subTitle" idx="1"/>
          </p:nvPr>
        </p:nvSpPr>
        <p:spPr>
          <a:xfrm flipH="1">
            <a:off x="813900"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06" name="Google Shape;106;p21"/>
          <p:cNvSpPr txBox="1">
            <a:spLocks noGrp="1"/>
          </p:cNvSpPr>
          <p:nvPr>
            <p:ph type="ctrTitle" idx="2"/>
          </p:nvPr>
        </p:nvSpPr>
        <p:spPr>
          <a:xfrm flipH="1">
            <a:off x="8607125" y="2594551"/>
            <a:ext cx="25304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7" name="Google Shape;107;p21"/>
          <p:cNvSpPr txBox="1">
            <a:spLocks noGrp="1"/>
          </p:cNvSpPr>
          <p:nvPr>
            <p:ph type="subTitle" idx="3"/>
          </p:nvPr>
        </p:nvSpPr>
        <p:spPr>
          <a:xfrm flipH="1">
            <a:off x="8413983"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08" name="Google Shape;108;p21"/>
          <p:cNvSpPr txBox="1">
            <a:spLocks noGrp="1"/>
          </p:cNvSpPr>
          <p:nvPr>
            <p:ph type="ctrTitle" idx="4"/>
          </p:nvPr>
        </p:nvSpPr>
        <p:spPr>
          <a:xfrm flipH="1">
            <a:off x="4830792" y="2594551"/>
            <a:ext cx="25304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09" name="Google Shape;109;p21"/>
          <p:cNvSpPr txBox="1">
            <a:spLocks noGrp="1"/>
          </p:cNvSpPr>
          <p:nvPr>
            <p:ph type="subTitle" idx="5"/>
          </p:nvPr>
        </p:nvSpPr>
        <p:spPr>
          <a:xfrm flipH="1">
            <a:off x="4637601" y="3146267"/>
            <a:ext cx="2916800" cy="84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0" name="Google Shape;110;p21"/>
          <p:cNvSpPr txBox="1">
            <a:spLocks noGrp="1"/>
          </p:cNvSpPr>
          <p:nvPr>
            <p:ph type="ctrTitle" idx="6"/>
          </p:nvPr>
        </p:nvSpPr>
        <p:spPr>
          <a:xfrm flipH="1">
            <a:off x="1231916" y="4608304"/>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1" name="Google Shape;111;p21"/>
          <p:cNvSpPr txBox="1">
            <a:spLocks noGrp="1"/>
          </p:cNvSpPr>
          <p:nvPr>
            <p:ph type="subTitle" idx="7"/>
          </p:nvPr>
        </p:nvSpPr>
        <p:spPr>
          <a:xfrm flipH="1">
            <a:off x="813900"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2" name="Google Shape;112;p21"/>
          <p:cNvSpPr txBox="1">
            <a:spLocks noGrp="1"/>
          </p:cNvSpPr>
          <p:nvPr>
            <p:ph type="ctrTitle" idx="8"/>
          </p:nvPr>
        </p:nvSpPr>
        <p:spPr>
          <a:xfrm flipH="1">
            <a:off x="8831925" y="4608304"/>
            <a:ext cx="20808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3" name="Google Shape;113;p21"/>
          <p:cNvSpPr txBox="1">
            <a:spLocks noGrp="1"/>
          </p:cNvSpPr>
          <p:nvPr>
            <p:ph type="subTitle" idx="9"/>
          </p:nvPr>
        </p:nvSpPr>
        <p:spPr>
          <a:xfrm flipH="1">
            <a:off x="8413935"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4" name="Google Shape;114;p21"/>
          <p:cNvSpPr txBox="1">
            <a:spLocks noGrp="1"/>
          </p:cNvSpPr>
          <p:nvPr>
            <p:ph type="ctrTitle" idx="13"/>
          </p:nvPr>
        </p:nvSpPr>
        <p:spPr>
          <a:xfrm flipH="1">
            <a:off x="4879992" y="4608304"/>
            <a:ext cx="2432000" cy="770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2667">
                <a:latin typeface="Proza Libre Medium"/>
                <a:ea typeface="Proza Libre Medium"/>
                <a:cs typeface="Proza Libre Medium"/>
                <a:sym typeface="Proza Libre Medium"/>
              </a:defRPr>
            </a:lvl1pPr>
            <a:lvl2pPr lvl="1" algn="ctr" rtl="0">
              <a:spcBef>
                <a:spcPts val="0"/>
              </a:spcBef>
              <a:spcAft>
                <a:spcPts val="0"/>
              </a:spcAft>
              <a:buSzPts val="1400"/>
              <a:buNone/>
              <a:defRPr sz="1867"/>
            </a:lvl2pPr>
            <a:lvl3pPr lvl="2" algn="ctr" rtl="0">
              <a:spcBef>
                <a:spcPts val="0"/>
              </a:spcBef>
              <a:spcAft>
                <a:spcPts val="0"/>
              </a:spcAft>
              <a:buSzPts val="1400"/>
              <a:buNone/>
              <a:defRPr sz="1867"/>
            </a:lvl3pPr>
            <a:lvl4pPr lvl="3" algn="ctr" rtl="0">
              <a:spcBef>
                <a:spcPts val="0"/>
              </a:spcBef>
              <a:spcAft>
                <a:spcPts val="0"/>
              </a:spcAft>
              <a:buSzPts val="1400"/>
              <a:buNone/>
              <a:defRPr sz="1867"/>
            </a:lvl4pPr>
            <a:lvl5pPr lvl="4" algn="ctr" rtl="0">
              <a:spcBef>
                <a:spcPts val="0"/>
              </a:spcBef>
              <a:spcAft>
                <a:spcPts val="0"/>
              </a:spcAft>
              <a:buSzPts val="1400"/>
              <a:buNone/>
              <a:defRPr sz="1867"/>
            </a:lvl5pPr>
            <a:lvl6pPr lvl="5" algn="ctr" rtl="0">
              <a:spcBef>
                <a:spcPts val="0"/>
              </a:spcBef>
              <a:spcAft>
                <a:spcPts val="0"/>
              </a:spcAft>
              <a:buSzPts val="1400"/>
              <a:buNone/>
              <a:defRPr sz="1867"/>
            </a:lvl6pPr>
            <a:lvl7pPr lvl="6" algn="ctr" rtl="0">
              <a:spcBef>
                <a:spcPts val="0"/>
              </a:spcBef>
              <a:spcAft>
                <a:spcPts val="0"/>
              </a:spcAft>
              <a:buSzPts val="1400"/>
              <a:buNone/>
              <a:defRPr sz="1867"/>
            </a:lvl7pPr>
            <a:lvl8pPr lvl="7" algn="ctr" rtl="0">
              <a:spcBef>
                <a:spcPts val="0"/>
              </a:spcBef>
              <a:spcAft>
                <a:spcPts val="0"/>
              </a:spcAft>
              <a:buSzPts val="1400"/>
              <a:buNone/>
              <a:defRPr sz="1867"/>
            </a:lvl8pPr>
            <a:lvl9pPr lvl="8" algn="ctr" rtl="0">
              <a:spcBef>
                <a:spcPts val="0"/>
              </a:spcBef>
              <a:spcAft>
                <a:spcPts val="0"/>
              </a:spcAft>
              <a:buSzPts val="1400"/>
              <a:buNone/>
              <a:defRPr sz="1867"/>
            </a:lvl9pPr>
          </a:lstStyle>
          <a:p>
            <a:endParaRPr/>
          </a:p>
        </p:txBody>
      </p:sp>
      <p:sp>
        <p:nvSpPr>
          <p:cNvPr id="115" name="Google Shape;115;p21"/>
          <p:cNvSpPr txBox="1">
            <a:spLocks noGrp="1"/>
          </p:cNvSpPr>
          <p:nvPr>
            <p:ph type="subTitle" idx="14"/>
          </p:nvPr>
        </p:nvSpPr>
        <p:spPr>
          <a:xfrm flipH="1">
            <a:off x="4637601" y="5138333"/>
            <a:ext cx="2916800" cy="1167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867"/>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116" name="Google Shape;116;p21"/>
          <p:cNvSpPr txBox="1">
            <a:spLocks noGrp="1"/>
          </p:cNvSpPr>
          <p:nvPr>
            <p:ph type="title" idx="15"/>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6084901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122"/>
        <p:cNvGrpSpPr/>
        <p:nvPr/>
      </p:nvGrpSpPr>
      <p:grpSpPr>
        <a:xfrm>
          <a:off x="0" y="0"/>
          <a:ext cx="0" cy="0"/>
          <a:chOff x="0" y="0"/>
          <a:chExt cx="0" cy="0"/>
        </a:xfrm>
      </p:grpSpPr>
      <p:sp>
        <p:nvSpPr>
          <p:cNvPr id="123" name="Google Shape;123;p23"/>
          <p:cNvSpPr/>
          <p:nvPr/>
        </p:nvSpPr>
        <p:spPr>
          <a:xfrm rot="8099912">
            <a:off x="-2038838" y="-2630925"/>
            <a:ext cx="9386884" cy="5436117"/>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93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124" name="Google Shape;124;p23"/>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
        <p:nvSpPr>
          <p:cNvPr id="125" name="Google Shape;125;p23"/>
          <p:cNvSpPr txBox="1">
            <a:spLocks noGrp="1"/>
          </p:cNvSpPr>
          <p:nvPr>
            <p:ph type="body" idx="1"/>
          </p:nvPr>
        </p:nvSpPr>
        <p:spPr>
          <a:xfrm>
            <a:off x="960000" y="1649036"/>
            <a:ext cx="4903600" cy="4239200"/>
          </a:xfrm>
          <a:prstGeom prst="rect">
            <a:avLst/>
          </a:prstGeom>
        </p:spPr>
        <p:txBody>
          <a:bodyPr spcFirstLastPara="1" wrap="square" lIns="91425" tIns="91425" rIns="91425" bIns="91425" anchor="t" anchorCtr="0">
            <a:noAutofit/>
          </a:bodyPr>
          <a:lstStyle>
            <a:lvl1pPr marL="609585" lvl="0" indent="-397923" rtl="0">
              <a:lnSpc>
                <a:spcPct val="100000"/>
              </a:lnSpc>
              <a:spcBef>
                <a:spcPts val="0"/>
              </a:spcBef>
              <a:spcAft>
                <a:spcPts val="0"/>
              </a:spcAft>
              <a:buClr>
                <a:schemeClr val="accent5"/>
              </a:buClr>
              <a:buSzPts val="1100"/>
              <a:buFont typeface="Raleway Thin"/>
              <a:buChar char="●"/>
              <a:defRPr sz="1600"/>
            </a:lvl1pPr>
            <a:lvl2pPr marL="1219170" lvl="1" indent="-406390" rtl="0">
              <a:spcBef>
                <a:spcPts val="2133"/>
              </a:spcBef>
              <a:spcAft>
                <a:spcPts val="0"/>
              </a:spcAft>
              <a:buClr>
                <a:srgbClr val="434343"/>
              </a:buClr>
              <a:buSzPts val="1200"/>
              <a:buFont typeface="Roboto Condensed Light"/>
              <a:buChar char="○"/>
              <a:defRPr sz="1600"/>
            </a:lvl2pPr>
            <a:lvl3pPr marL="1828754" lvl="2" indent="-406390" rtl="0">
              <a:spcBef>
                <a:spcPts val="2133"/>
              </a:spcBef>
              <a:spcAft>
                <a:spcPts val="0"/>
              </a:spcAft>
              <a:buClr>
                <a:srgbClr val="434343"/>
              </a:buClr>
              <a:buSzPts val="1200"/>
              <a:buFont typeface="Roboto Condensed Light"/>
              <a:buChar char="■"/>
              <a:defRPr sz="1600"/>
            </a:lvl3pPr>
            <a:lvl4pPr marL="2438339" lvl="3" indent="-406390" rtl="0">
              <a:spcBef>
                <a:spcPts val="2133"/>
              </a:spcBef>
              <a:spcAft>
                <a:spcPts val="0"/>
              </a:spcAft>
              <a:buClr>
                <a:srgbClr val="434343"/>
              </a:buClr>
              <a:buSzPts val="1200"/>
              <a:buFont typeface="Roboto Condensed Light"/>
              <a:buChar char="●"/>
              <a:defRPr sz="1600"/>
            </a:lvl4pPr>
            <a:lvl5pPr marL="3047924" lvl="4" indent="-406390" rtl="0">
              <a:spcBef>
                <a:spcPts val="2133"/>
              </a:spcBef>
              <a:spcAft>
                <a:spcPts val="0"/>
              </a:spcAft>
              <a:buClr>
                <a:srgbClr val="434343"/>
              </a:buClr>
              <a:buSzPts val="1200"/>
              <a:buFont typeface="Roboto Condensed Light"/>
              <a:buChar char="○"/>
              <a:defRPr sz="1600"/>
            </a:lvl5pPr>
            <a:lvl6pPr marL="3657509" lvl="5" indent="-406390" rtl="0">
              <a:spcBef>
                <a:spcPts val="2133"/>
              </a:spcBef>
              <a:spcAft>
                <a:spcPts val="0"/>
              </a:spcAft>
              <a:buClr>
                <a:srgbClr val="434343"/>
              </a:buClr>
              <a:buSzPts val="1200"/>
              <a:buFont typeface="Roboto Condensed Light"/>
              <a:buChar char="■"/>
              <a:defRPr sz="1600"/>
            </a:lvl6pPr>
            <a:lvl7pPr marL="4267093" lvl="6" indent="-406390" rtl="0">
              <a:spcBef>
                <a:spcPts val="2133"/>
              </a:spcBef>
              <a:spcAft>
                <a:spcPts val="0"/>
              </a:spcAft>
              <a:buClr>
                <a:srgbClr val="434343"/>
              </a:buClr>
              <a:buSzPts val="1200"/>
              <a:buFont typeface="Roboto Condensed Light"/>
              <a:buChar char="●"/>
              <a:defRPr sz="1600"/>
            </a:lvl7pPr>
            <a:lvl8pPr marL="4876678" lvl="7" indent="-406390" rtl="0">
              <a:spcBef>
                <a:spcPts val="2133"/>
              </a:spcBef>
              <a:spcAft>
                <a:spcPts val="0"/>
              </a:spcAft>
              <a:buClr>
                <a:srgbClr val="434343"/>
              </a:buClr>
              <a:buSzPts val="1200"/>
              <a:buFont typeface="Roboto Condensed Light"/>
              <a:buChar char="○"/>
              <a:defRPr sz="1600"/>
            </a:lvl8pPr>
            <a:lvl9pPr marL="5486263" lvl="8" indent="-406390" rtl="0">
              <a:spcBef>
                <a:spcPts val="2133"/>
              </a:spcBef>
              <a:spcAft>
                <a:spcPts val="2133"/>
              </a:spcAft>
              <a:buClr>
                <a:srgbClr val="434343"/>
              </a:buClr>
              <a:buSzPts val="1200"/>
              <a:buFont typeface="Roboto Condensed Light"/>
              <a:buChar char="■"/>
              <a:defRPr sz="1600"/>
            </a:lvl9pPr>
          </a:lstStyle>
          <a:p>
            <a:endParaRPr/>
          </a:p>
        </p:txBody>
      </p:sp>
      <p:sp>
        <p:nvSpPr>
          <p:cNvPr id="126" name="Google Shape;126;p23"/>
          <p:cNvSpPr txBox="1">
            <a:spLocks noGrp="1"/>
          </p:cNvSpPr>
          <p:nvPr>
            <p:ph type="body" idx="2"/>
          </p:nvPr>
        </p:nvSpPr>
        <p:spPr>
          <a:xfrm>
            <a:off x="5970833" y="2461836"/>
            <a:ext cx="4903600" cy="3426400"/>
          </a:xfrm>
          <a:prstGeom prst="rect">
            <a:avLst/>
          </a:prstGeom>
        </p:spPr>
        <p:txBody>
          <a:bodyPr spcFirstLastPara="1" wrap="square" lIns="91425" tIns="91425" rIns="91425" bIns="91425" anchor="t" anchorCtr="0">
            <a:noAutofit/>
          </a:bodyPr>
          <a:lstStyle>
            <a:lvl1pPr marL="609585" lvl="0" indent="-397923" rtl="0">
              <a:lnSpc>
                <a:spcPct val="100000"/>
              </a:lnSpc>
              <a:spcBef>
                <a:spcPts val="0"/>
              </a:spcBef>
              <a:spcAft>
                <a:spcPts val="0"/>
              </a:spcAft>
              <a:buClr>
                <a:schemeClr val="accent5"/>
              </a:buClr>
              <a:buSzPts val="1100"/>
              <a:buFont typeface="Raleway Thin"/>
              <a:buChar char="●"/>
              <a:defRPr sz="1600"/>
            </a:lvl1pPr>
            <a:lvl2pPr marL="1219170" lvl="1" indent="-406390" rtl="0">
              <a:spcBef>
                <a:spcPts val="2133"/>
              </a:spcBef>
              <a:spcAft>
                <a:spcPts val="0"/>
              </a:spcAft>
              <a:buClr>
                <a:srgbClr val="434343"/>
              </a:buClr>
              <a:buSzPts val="1200"/>
              <a:buFont typeface="Roboto Condensed Light"/>
              <a:buChar char="○"/>
              <a:defRPr sz="1600"/>
            </a:lvl2pPr>
            <a:lvl3pPr marL="1828754" lvl="2" indent="-406390" rtl="0">
              <a:spcBef>
                <a:spcPts val="2133"/>
              </a:spcBef>
              <a:spcAft>
                <a:spcPts val="0"/>
              </a:spcAft>
              <a:buClr>
                <a:srgbClr val="434343"/>
              </a:buClr>
              <a:buSzPts val="1200"/>
              <a:buFont typeface="Roboto Condensed Light"/>
              <a:buChar char="■"/>
              <a:defRPr sz="1600"/>
            </a:lvl3pPr>
            <a:lvl4pPr marL="2438339" lvl="3" indent="-406390" rtl="0">
              <a:spcBef>
                <a:spcPts val="2133"/>
              </a:spcBef>
              <a:spcAft>
                <a:spcPts val="0"/>
              </a:spcAft>
              <a:buClr>
                <a:srgbClr val="434343"/>
              </a:buClr>
              <a:buSzPts val="1200"/>
              <a:buFont typeface="Roboto Condensed Light"/>
              <a:buChar char="●"/>
              <a:defRPr sz="1600"/>
            </a:lvl4pPr>
            <a:lvl5pPr marL="3047924" lvl="4" indent="-406390" rtl="0">
              <a:spcBef>
                <a:spcPts val="2133"/>
              </a:spcBef>
              <a:spcAft>
                <a:spcPts val="0"/>
              </a:spcAft>
              <a:buClr>
                <a:srgbClr val="434343"/>
              </a:buClr>
              <a:buSzPts val="1200"/>
              <a:buFont typeface="Roboto Condensed Light"/>
              <a:buChar char="○"/>
              <a:defRPr sz="1600"/>
            </a:lvl5pPr>
            <a:lvl6pPr marL="3657509" lvl="5" indent="-406390" rtl="0">
              <a:spcBef>
                <a:spcPts val="2133"/>
              </a:spcBef>
              <a:spcAft>
                <a:spcPts val="0"/>
              </a:spcAft>
              <a:buClr>
                <a:srgbClr val="434343"/>
              </a:buClr>
              <a:buSzPts val="1200"/>
              <a:buFont typeface="Roboto Condensed Light"/>
              <a:buChar char="■"/>
              <a:defRPr sz="1600"/>
            </a:lvl6pPr>
            <a:lvl7pPr marL="4267093" lvl="6" indent="-406390" rtl="0">
              <a:spcBef>
                <a:spcPts val="2133"/>
              </a:spcBef>
              <a:spcAft>
                <a:spcPts val="0"/>
              </a:spcAft>
              <a:buClr>
                <a:srgbClr val="434343"/>
              </a:buClr>
              <a:buSzPts val="1200"/>
              <a:buFont typeface="Roboto Condensed Light"/>
              <a:buChar char="●"/>
              <a:defRPr sz="1600"/>
            </a:lvl7pPr>
            <a:lvl8pPr marL="4876678" lvl="7" indent="-406390" rtl="0">
              <a:spcBef>
                <a:spcPts val="2133"/>
              </a:spcBef>
              <a:spcAft>
                <a:spcPts val="0"/>
              </a:spcAft>
              <a:buClr>
                <a:srgbClr val="434343"/>
              </a:buClr>
              <a:buSzPts val="1200"/>
              <a:buFont typeface="Roboto Condensed Light"/>
              <a:buChar char="○"/>
              <a:defRPr sz="1600"/>
            </a:lvl8pPr>
            <a:lvl9pPr marL="5486263" lvl="8" indent="-406390" rtl="0">
              <a:spcBef>
                <a:spcPts val="2133"/>
              </a:spcBef>
              <a:spcAft>
                <a:spcPts val="2133"/>
              </a:spcAft>
              <a:buClr>
                <a:srgbClr val="434343"/>
              </a:buClr>
              <a:buSzPts val="1200"/>
              <a:buFont typeface="Roboto Condensed Light"/>
              <a:buChar char="■"/>
              <a:defRPr sz="1600"/>
            </a:lvl9pPr>
          </a:lstStyle>
          <a:p>
            <a:endParaRPr/>
          </a:p>
        </p:txBody>
      </p:sp>
      <p:sp>
        <p:nvSpPr>
          <p:cNvPr id="127" name="Google Shape;127;p23"/>
          <p:cNvSpPr/>
          <p:nvPr/>
        </p:nvSpPr>
        <p:spPr>
          <a:xfrm rot="-2145485">
            <a:off x="5138495" y="4108895"/>
            <a:ext cx="9386899" cy="5436151"/>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0977471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128"/>
        <p:cNvGrpSpPr/>
        <p:nvPr/>
      </p:nvGrpSpPr>
      <p:grpSpPr>
        <a:xfrm>
          <a:off x="0" y="0"/>
          <a:ext cx="0" cy="0"/>
          <a:chOff x="0" y="0"/>
          <a:chExt cx="0" cy="0"/>
        </a:xfrm>
      </p:grpSpPr>
    </p:spTree>
    <p:extLst>
      <p:ext uri="{BB962C8B-B14F-4D97-AF65-F5344CB8AC3E}">
        <p14:creationId xmlns:p14="http://schemas.microsoft.com/office/powerpoint/2010/main" val="100743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1"/>
        <p:cNvGrpSpPr/>
        <p:nvPr/>
      </p:nvGrpSpPr>
      <p:grpSpPr>
        <a:xfrm>
          <a:off x="0" y="0"/>
          <a:ext cx="0" cy="0"/>
          <a:chOff x="0" y="0"/>
          <a:chExt cx="0" cy="0"/>
        </a:xfrm>
      </p:grpSpPr>
      <p:sp>
        <p:nvSpPr>
          <p:cNvPr id="22" name="Google Shape;22;p5"/>
          <p:cNvSpPr/>
          <p:nvPr/>
        </p:nvSpPr>
        <p:spPr>
          <a:xfrm rot="5400000" flipH="1">
            <a:off x="-1315659" y="-471260"/>
            <a:ext cx="11694097" cy="14279821"/>
          </a:xfrm>
          <a:custGeom>
            <a:avLst/>
            <a:gdLst/>
            <a:ahLst/>
            <a:cxnLst/>
            <a:rect l="l" t="t" r="r" b="b"/>
            <a:pathLst>
              <a:path w="81901" h="59510" extrusionOk="0">
                <a:moveTo>
                  <a:pt x="5488" y="1"/>
                </a:moveTo>
                <a:cubicBezTo>
                  <a:pt x="2472" y="1"/>
                  <a:pt x="470" y="30"/>
                  <a:pt x="381" y="106"/>
                </a:cubicBezTo>
                <a:cubicBezTo>
                  <a:pt x="1" y="432"/>
                  <a:pt x="381" y="58752"/>
                  <a:pt x="381" y="58752"/>
                </a:cubicBezTo>
                <a:lnTo>
                  <a:pt x="81900" y="59509"/>
                </a:lnTo>
                <a:cubicBezTo>
                  <a:pt x="81357" y="57949"/>
                  <a:pt x="81266" y="56275"/>
                  <a:pt x="80917" y="54661"/>
                </a:cubicBezTo>
                <a:cubicBezTo>
                  <a:pt x="80200" y="51349"/>
                  <a:pt x="78423" y="48384"/>
                  <a:pt x="76675" y="45481"/>
                </a:cubicBezTo>
                <a:cubicBezTo>
                  <a:pt x="75112" y="42893"/>
                  <a:pt x="73535" y="40284"/>
                  <a:pt x="71535" y="38016"/>
                </a:cubicBezTo>
                <a:cubicBezTo>
                  <a:pt x="67115" y="33010"/>
                  <a:pt x="60944" y="29982"/>
                  <a:pt x="55093" y="26765"/>
                </a:cubicBezTo>
                <a:cubicBezTo>
                  <a:pt x="49242" y="23545"/>
                  <a:pt x="43316" y="19774"/>
                  <a:pt x="40039" y="13954"/>
                </a:cubicBezTo>
                <a:cubicBezTo>
                  <a:pt x="37711" y="9814"/>
                  <a:pt x="36936" y="5009"/>
                  <a:pt x="36199" y="315"/>
                </a:cubicBezTo>
                <a:cubicBezTo>
                  <a:pt x="36199" y="315"/>
                  <a:pt x="15384" y="1"/>
                  <a:pt x="5488" y="1"/>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23" name="Google Shape;23;p5"/>
          <p:cNvSpPr txBox="1">
            <a:spLocks noGrp="1"/>
          </p:cNvSpPr>
          <p:nvPr>
            <p:ph type="ctrTitle"/>
          </p:nvPr>
        </p:nvSpPr>
        <p:spPr>
          <a:xfrm flipH="1">
            <a:off x="7015680" y="4370387"/>
            <a:ext cx="3294400" cy="604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800"/>
              <a:buNone/>
              <a:defRPr sz="2400"/>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4" name="Google Shape;24;p5"/>
          <p:cNvSpPr txBox="1">
            <a:spLocks noGrp="1"/>
          </p:cNvSpPr>
          <p:nvPr>
            <p:ph type="ctrTitle" idx="2"/>
          </p:nvPr>
        </p:nvSpPr>
        <p:spPr>
          <a:xfrm flipH="1">
            <a:off x="2140740" y="4370387"/>
            <a:ext cx="2776800" cy="604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2800"/>
              <a:buNone/>
              <a:defRPr sz="2400"/>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25" name="Google Shape;25;p5"/>
          <p:cNvSpPr txBox="1">
            <a:spLocks noGrp="1"/>
          </p:cNvSpPr>
          <p:nvPr>
            <p:ph type="subTitle" idx="1"/>
          </p:nvPr>
        </p:nvSpPr>
        <p:spPr>
          <a:xfrm flipH="1">
            <a:off x="7015672" y="4782139"/>
            <a:ext cx="3294400" cy="77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000"/>
              <a:buNone/>
              <a:defRPr sz="1333"/>
            </a:lvl2pPr>
            <a:lvl3pPr lvl="2" rtl="0">
              <a:lnSpc>
                <a:spcPct val="100000"/>
              </a:lnSpc>
              <a:spcBef>
                <a:spcPts val="0"/>
              </a:spcBef>
              <a:spcAft>
                <a:spcPts val="0"/>
              </a:spcAft>
              <a:buSzPts val="1000"/>
              <a:buNone/>
              <a:defRPr sz="1333"/>
            </a:lvl3pPr>
            <a:lvl4pPr lvl="3" rtl="0">
              <a:lnSpc>
                <a:spcPct val="100000"/>
              </a:lnSpc>
              <a:spcBef>
                <a:spcPts val="0"/>
              </a:spcBef>
              <a:spcAft>
                <a:spcPts val="0"/>
              </a:spcAft>
              <a:buSzPts val="1000"/>
              <a:buNone/>
              <a:defRPr sz="1333"/>
            </a:lvl4pPr>
            <a:lvl5pPr lvl="4" rtl="0">
              <a:lnSpc>
                <a:spcPct val="100000"/>
              </a:lnSpc>
              <a:spcBef>
                <a:spcPts val="0"/>
              </a:spcBef>
              <a:spcAft>
                <a:spcPts val="0"/>
              </a:spcAft>
              <a:buSzPts val="1000"/>
              <a:buNone/>
              <a:defRPr sz="1333"/>
            </a:lvl5pPr>
            <a:lvl6pPr lvl="5" rtl="0">
              <a:lnSpc>
                <a:spcPct val="100000"/>
              </a:lnSpc>
              <a:spcBef>
                <a:spcPts val="0"/>
              </a:spcBef>
              <a:spcAft>
                <a:spcPts val="0"/>
              </a:spcAft>
              <a:buSzPts val="1000"/>
              <a:buNone/>
              <a:defRPr sz="1333"/>
            </a:lvl6pPr>
            <a:lvl7pPr lvl="6" rtl="0">
              <a:lnSpc>
                <a:spcPct val="100000"/>
              </a:lnSpc>
              <a:spcBef>
                <a:spcPts val="0"/>
              </a:spcBef>
              <a:spcAft>
                <a:spcPts val="0"/>
              </a:spcAft>
              <a:buSzPts val="1000"/>
              <a:buNone/>
              <a:defRPr sz="1333"/>
            </a:lvl7pPr>
            <a:lvl8pPr lvl="7" rtl="0">
              <a:lnSpc>
                <a:spcPct val="100000"/>
              </a:lnSpc>
              <a:spcBef>
                <a:spcPts val="0"/>
              </a:spcBef>
              <a:spcAft>
                <a:spcPts val="0"/>
              </a:spcAft>
              <a:buSzPts val="1000"/>
              <a:buNone/>
              <a:defRPr sz="1333"/>
            </a:lvl8pPr>
            <a:lvl9pPr lvl="8" rtl="0">
              <a:lnSpc>
                <a:spcPct val="100000"/>
              </a:lnSpc>
              <a:spcBef>
                <a:spcPts val="0"/>
              </a:spcBef>
              <a:spcAft>
                <a:spcPts val="0"/>
              </a:spcAft>
              <a:buSzPts val="1000"/>
              <a:buNone/>
              <a:defRPr sz="1333"/>
            </a:lvl9pPr>
          </a:lstStyle>
          <a:p>
            <a:endParaRPr/>
          </a:p>
        </p:txBody>
      </p:sp>
      <p:sp>
        <p:nvSpPr>
          <p:cNvPr id="26" name="Google Shape;26;p5"/>
          <p:cNvSpPr txBox="1">
            <a:spLocks noGrp="1"/>
          </p:cNvSpPr>
          <p:nvPr>
            <p:ph type="subTitle" idx="3"/>
          </p:nvPr>
        </p:nvSpPr>
        <p:spPr>
          <a:xfrm flipH="1">
            <a:off x="1881920" y="4782139"/>
            <a:ext cx="3294400" cy="770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rtl="0">
              <a:lnSpc>
                <a:spcPct val="100000"/>
              </a:lnSpc>
              <a:spcBef>
                <a:spcPts val="0"/>
              </a:spcBef>
              <a:spcAft>
                <a:spcPts val="0"/>
              </a:spcAft>
              <a:buSzPts val="1000"/>
              <a:buNone/>
              <a:defRPr sz="1333"/>
            </a:lvl2pPr>
            <a:lvl3pPr lvl="2" rtl="0">
              <a:lnSpc>
                <a:spcPct val="100000"/>
              </a:lnSpc>
              <a:spcBef>
                <a:spcPts val="0"/>
              </a:spcBef>
              <a:spcAft>
                <a:spcPts val="0"/>
              </a:spcAft>
              <a:buSzPts val="1000"/>
              <a:buNone/>
              <a:defRPr sz="1333"/>
            </a:lvl3pPr>
            <a:lvl4pPr lvl="3" rtl="0">
              <a:lnSpc>
                <a:spcPct val="100000"/>
              </a:lnSpc>
              <a:spcBef>
                <a:spcPts val="0"/>
              </a:spcBef>
              <a:spcAft>
                <a:spcPts val="0"/>
              </a:spcAft>
              <a:buSzPts val="1000"/>
              <a:buNone/>
              <a:defRPr sz="1333"/>
            </a:lvl4pPr>
            <a:lvl5pPr lvl="4" rtl="0">
              <a:lnSpc>
                <a:spcPct val="100000"/>
              </a:lnSpc>
              <a:spcBef>
                <a:spcPts val="0"/>
              </a:spcBef>
              <a:spcAft>
                <a:spcPts val="0"/>
              </a:spcAft>
              <a:buSzPts val="1000"/>
              <a:buNone/>
              <a:defRPr sz="1333"/>
            </a:lvl5pPr>
            <a:lvl6pPr lvl="5" rtl="0">
              <a:lnSpc>
                <a:spcPct val="100000"/>
              </a:lnSpc>
              <a:spcBef>
                <a:spcPts val="0"/>
              </a:spcBef>
              <a:spcAft>
                <a:spcPts val="0"/>
              </a:spcAft>
              <a:buSzPts val="1000"/>
              <a:buNone/>
              <a:defRPr sz="1333"/>
            </a:lvl6pPr>
            <a:lvl7pPr lvl="6" rtl="0">
              <a:lnSpc>
                <a:spcPct val="100000"/>
              </a:lnSpc>
              <a:spcBef>
                <a:spcPts val="0"/>
              </a:spcBef>
              <a:spcAft>
                <a:spcPts val="0"/>
              </a:spcAft>
              <a:buSzPts val="1000"/>
              <a:buNone/>
              <a:defRPr sz="1333"/>
            </a:lvl7pPr>
            <a:lvl8pPr lvl="7" rtl="0">
              <a:lnSpc>
                <a:spcPct val="100000"/>
              </a:lnSpc>
              <a:spcBef>
                <a:spcPts val="0"/>
              </a:spcBef>
              <a:spcAft>
                <a:spcPts val="0"/>
              </a:spcAft>
              <a:buSzPts val="1000"/>
              <a:buNone/>
              <a:defRPr sz="1333"/>
            </a:lvl8pPr>
            <a:lvl9pPr lvl="8" rtl="0">
              <a:lnSpc>
                <a:spcPct val="100000"/>
              </a:lnSpc>
              <a:spcBef>
                <a:spcPts val="0"/>
              </a:spcBef>
              <a:spcAft>
                <a:spcPts val="0"/>
              </a:spcAft>
              <a:buSzPts val="1000"/>
              <a:buNone/>
              <a:defRPr sz="1333"/>
            </a:lvl9pPr>
          </a:lstStyle>
          <a:p>
            <a:endParaRPr/>
          </a:p>
        </p:txBody>
      </p:sp>
      <p:sp>
        <p:nvSpPr>
          <p:cNvPr id="27" name="Google Shape;27;p5"/>
          <p:cNvSpPr txBox="1">
            <a:spLocks noGrp="1"/>
          </p:cNvSpPr>
          <p:nvPr>
            <p:ph type="title" idx="4"/>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40500844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29"/>
        <p:cNvGrpSpPr/>
        <p:nvPr/>
      </p:nvGrpSpPr>
      <p:grpSpPr>
        <a:xfrm>
          <a:off x="0" y="0"/>
          <a:ext cx="0" cy="0"/>
          <a:chOff x="0" y="0"/>
          <a:chExt cx="0" cy="0"/>
        </a:xfrm>
      </p:grpSpPr>
    </p:spTree>
    <p:extLst>
      <p:ext uri="{BB962C8B-B14F-4D97-AF65-F5344CB8AC3E}">
        <p14:creationId xmlns:p14="http://schemas.microsoft.com/office/powerpoint/2010/main" val="613315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8"/>
        <p:cNvGrpSpPr/>
        <p:nvPr/>
      </p:nvGrpSpPr>
      <p:grpSpPr>
        <a:xfrm>
          <a:off x="0" y="0"/>
          <a:ext cx="0" cy="0"/>
          <a:chOff x="0" y="0"/>
          <a:chExt cx="0" cy="0"/>
        </a:xfrm>
      </p:grpSpPr>
      <p:sp>
        <p:nvSpPr>
          <p:cNvPr id="29" name="Google Shape;29;p6"/>
          <p:cNvSpPr/>
          <p:nvPr/>
        </p:nvSpPr>
        <p:spPr>
          <a:xfrm rot="8099912">
            <a:off x="-1677138" y="-2837059"/>
            <a:ext cx="9386884" cy="5436117"/>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2700006"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0" name="Google Shape;30;p6"/>
          <p:cNvSpPr/>
          <p:nvPr/>
        </p:nvSpPr>
        <p:spPr>
          <a:xfrm rot="-2145485">
            <a:off x="5138495" y="4210495"/>
            <a:ext cx="9386899" cy="5436151"/>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1" name="Google Shape;31;p6"/>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1695972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p7"/>
          <p:cNvSpPr/>
          <p:nvPr/>
        </p:nvSpPr>
        <p:spPr>
          <a:xfrm rot="10800000">
            <a:off x="4003156" y="-1483208"/>
            <a:ext cx="11060045" cy="6405240"/>
          </a:xfrm>
          <a:custGeom>
            <a:avLst/>
            <a:gdLst/>
            <a:ahLst/>
            <a:cxnLst/>
            <a:rect l="l" t="t" r="r" b="b"/>
            <a:pathLst>
              <a:path w="51230" h="29669" extrusionOk="0">
                <a:moveTo>
                  <a:pt x="8743" y="0"/>
                </a:moveTo>
                <a:cubicBezTo>
                  <a:pt x="6012" y="0"/>
                  <a:pt x="3288" y="625"/>
                  <a:pt x="875" y="1913"/>
                </a:cubicBezTo>
                <a:cubicBezTo>
                  <a:pt x="0" y="11421"/>
                  <a:pt x="498" y="19652"/>
                  <a:pt x="1638" y="29128"/>
                </a:cubicBezTo>
                <a:lnTo>
                  <a:pt x="47370" y="29128"/>
                </a:lnTo>
                <a:cubicBezTo>
                  <a:pt x="48658" y="29128"/>
                  <a:pt x="49921" y="29506"/>
                  <a:pt x="51198" y="29668"/>
                </a:cubicBezTo>
                <a:cubicBezTo>
                  <a:pt x="51230" y="25794"/>
                  <a:pt x="49118" y="21975"/>
                  <a:pt x="45821" y="19937"/>
                </a:cubicBezTo>
                <a:cubicBezTo>
                  <a:pt x="41184" y="17078"/>
                  <a:pt x="35005" y="17812"/>
                  <a:pt x="30328" y="15009"/>
                </a:cubicBezTo>
                <a:cubicBezTo>
                  <a:pt x="26151" y="12506"/>
                  <a:pt x="23979" y="7689"/>
                  <a:pt x="20391" y="4392"/>
                </a:cubicBezTo>
                <a:cubicBezTo>
                  <a:pt x="17257" y="1512"/>
                  <a:pt x="12992" y="0"/>
                  <a:pt x="8743" y="0"/>
                </a:cubicBezTo>
                <a:close/>
              </a:path>
            </a:pathLst>
          </a:custGeom>
          <a:gradFill>
            <a:gsLst>
              <a:gs pos="0">
                <a:schemeClr val="accent1"/>
              </a:gs>
              <a:gs pos="78000">
                <a:schemeClr val="lt1"/>
              </a:gs>
              <a:gs pos="100000">
                <a:schemeClr val="lt1"/>
              </a:gs>
            </a:gsLst>
            <a:lin ang="8100019"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4" name="Google Shape;34;p7"/>
          <p:cNvSpPr txBox="1">
            <a:spLocks noGrp="1"/>
          </p:cNvSpPr>
          <p:nvPr>
            <p:ph type="body" idx="1"/>
          </p:nvPr>
        </p:nvSpPr>
        <p:spPr>
          <a:xfrm>
            <a:off x="415600" y="1852800"/>
            <a:ext cx="10913600" cy="42392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SzPts val="1200"/>
              <a:buChar char="●"/>
              <a:defRPr sz="1600"/>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35" name="Google Shape;35;p7"/>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283083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6"/>
        <p:cNvGrpSpPr/>
        <p:nvPr/>
      </p:nvGrpSpPr>
      <p:grpSpPr>
        <a:xfrm>
          <a:off x="0" y="0"/>
          <a:ext cx="0" cy="0"/>
          <a:chOff x="0" y="0"/>
          <a:chExt cx="0" cy="0"/>
        </a:xfrm>
      </p:grpSpPr>
      <p:sp>
        <p:nvSpPr>
          <p:cNvPr id="37" name="Google Shape;37;p8"/>
          <p:cNvSpPr/>
          <p:nvPr/>
        </p:nvSpPr>
        <p:spPr>
          <a:xfrm flipH="1">
            <a:off x="-4901598" y="-1103901"/>
            <a:ext cx="12623887" cy="9622471"/>
          </a:xfrm>
          <a:custGeom>
            <a:avLst/>
            <a:gdLst/>
            <a:ahLst/>
            <a:cxnLst/>
            <a:rect l="l" t="t" r="r" b="b"/>
            <a:pathLst>
              <a:path w="81952" h="62466" extrusionOk="0">
                <a:moveTo>
                  <a:pt x="18420" y="0"/>
                </a:moveTo>
                <a:lnTo>
                  <a:pt x="18568" y="706"/>
                </a:lnTo>
                <a:cubicBezTo>
                  <a:pt x="24023" y="2563"/>
                  <a:pt x="29534" y="5825"/>
                  <a:pt x="31576" y="11214"/>
                </a:cubicBezTo>
                <a:cubicBezTo>
                  <a:pt x="32362" y="13288"/>
                  <a:pt x="32574" y="15542"/>
                  <a:pt x="32556" y="17759"/>
                </a:cubicBezTo>
                <a:cubicBezTo>
                  <a:pt x="32525" y="21845"/>
                  <a:pt x="31659" y="26102"/>
                  <a:pt x="29068" y="29259"/>
                </a:cubicBezTo>
                <a:cubicBezTo>
                  <a:pt x="25131" y="34058"/>
                  <a:pt x="18348" y="35187"/>
                  <a:pt x="12974" y="38295"/>
                </a:cubicBezTo>
                <a:cubicBezTo>
                  <a:pt x="4766" y="43041"/>
                  <a:pt x="1" y="53109"/>
                  <a:pt x="1535" y="62466"/>
                </a:cubicBezTo>
                <a:lnTo>
                  <a:pt x="81951" y="61686"/>
                </a:lnTo>
                <a:lnTo>
                  <a:pt x="81951" y="0"/>
                </a:lnTo>
                <a:close/>
              </a:path>
            </a:pathLst>
          </a:custGeom>
          <a:gradFill>
            <a:gsLst>
              <a:gs pos="0">
                <a:schemeClr val="accent1"/>
              </a:gs>
              <a:gs pos="78000">
                <a:schemeClr val="lt1"/>
              </a:gs>
              <a:gs pos="100000">
                <a:schemeClr val="lt1"/>
              </a:gs>
            </a:gsLst>
            <a:lin ang="13500032" scaled="0"/>
          </a:gradFill>
          <a:ln>
            <a:noFill/>
          </a:ln>
        </p:spPr>
        <p:txBody>
          <a:bodyPr spcFirstLastPara="1" wrap="square" lIns="121900" tIns="121900" rIns="121900" bIns="121900" anchor="ctr" anchorCtr="0">
            <a:noAutofit/>
          </a:bodyPr>
          <a:lstStyle/>
          <a:p>
            <a:pPr marL="0" marR="0" lvl="0" indent="0" algn="l" defTabSz="1219170" rtl="0" eaLnBrk="1" fontAlgn="auto" latinLnBrk="0" hangingPunct="1">
              <a:lnSpc>
                <a:spcPct val="100000"/>
              </a:lnSpc>
              <a:spcBef>
                <a:spcPts val="0"/>
              </a:spcBef>
              <a:spcAft>
                <a:spcPts val="0"/>
              </a:spcAft>
              <a:buClr>
                <a:srgbClr val="000000"/>
              </a:buClr>
              <a:buSzTx/>
              <a:buFont typeface="Arial"/>
              <a:buNone/>
              <a:tabLst/>
              <a:defRPr/>
            </a:pPr>
            <a:endParaRPr kumimoji="0" sz="1867" b="0" i="0" u="none" strike="noStrike" kern="0" cap="none" spc="0" normalizeH="0" baseline="0" noProof="0">
              <a:ln>
                <a:noFill/>
              </a:ln>
              <a:solidFill>
                <a:srgbClr val="000000"/>
              </a:solidFill>
              <a:effectLst/>
              <a:uLnTx/>
              <a:uFillTx/>
              <a:latin typeface="Arial"/>
              <a:cs typeface="Arial"/>
              <a:sym typeface="Arial"/>
            </a:endParaRPr>
          </a:p>
        </p:txBody>
      </p:sp>
      <p:sp>
        <p:nvSpPr>
          <p:cNvPr id="38" name="Google Shape;38;p8"/>
          <p:cNvSpPr txBox="1">
            <a:spLocks noGrp="1"/>
          </p:cNvSpPr>
          <p:nvPr>
            <p:ph type="title"/>
          </p:nvPr>
        </p:nvSpPr>
        <p:spPr>
          <a:xfrm>
            <a:off x="3670300" y="807167"/>
            <a:ext cx="7454800" cy="34400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96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Tree>
    <p:extLst>
      <p:ext uri="{BB962C8B-B14F-4D97-AF65-F5344CB8AC3E}">
        <p14:creationId xmlns:p14="http://schemas.microsoft.com/office/powerpoint/2010/main" val="174797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354000" y="1644233"/>
            <a:ext cx="5393600" cy="1976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5600"/>
            </a:lvl1pPr>
            <a:lvl2pPr lvl="1" algn="ctr" rtl="0">
              <a:spcBef>
                <a:spcPts val="0"/>
              </a:spcBef>
              <a:spcAft>
                <a:spcPts val="0"/>
              </a:spcAft>
              <a:buSzPts val="4200"/>
              <a:buNone/>
              <a:defRPr sz="5600"/>
            </a:lvl2pPr>
            <a:lvl3pPr lvl="2" algn="ctr" rtl="0">
              <a:spcBef>
                <a:spcPts val="0"/>
              </a:spcBef>
              <a:spcAft>
                <a:spcPts val="0"/>
              </a:spcAft>
              <a:buSzPts val="4200"/>
              <a:buNone/>
              <a:defRPr sz="5600"/>
            </a:lvl3pPr>
            <a:lvl4pPr lvl="3" algn="ctr" rtl="0">
              <a:spcBef>
                <a:spcPts val="0"/>
              </a:spcBef>
              <a:spcAft>
                <a:spcPts val="0"/>
              </a:spcAft>
              <a:buSzPts val="4200"/>
              <a:buNone/>
              <a:defRPr sz="5600"/>
            </a:lvl4pPr>
            <a:lvl5pPr lvl="4" algn="ctr" rtl="0">
              <a:spcBef>
                <a:spcPts val="0"/>
              </a:spcBef>
              <a:spcAft>
                <a:spcPts val="0"/>
              </a:spcAft>
              <a:buSzPts val="4200"/>
              <a:buNone/>
              <a:defRPr sz="5600"/>
            </a:lvl5pPr>
            <a:lvl6pPr lvl="5" algn="ctr" rtl="0">
              <a:spcBef>
                <a:spcPts val="0"/>
              </a:spcBef>
              <a:spcAft>
                <a:spcPts val="0"/>
              </a:spcAft>
              <a:buSzPts val="4200"/>
              <a:buNone/>
              <a:defRPr sz="5600"/>
            </a:lvl6pPr>
            <a:lvl7pPr lvl="6" algn="ctr" rtl="0">
              <a:spcBef>
                <a:spcPts val="0"/>
              </a:spcBef>
              <a:spcAft>
                <a:spcPts val="0"/>
              </a:spcAft>
              <a:buSzPts val="4200"/>
              <a:buNone/>
              <a:defRPr sz="5600"/>
            </a:lvl7pPr>
            <a:lvl8pPr lvl="7" algn="ctr" rtl="0">
              <a:spcBef>
                <a:spcPts val="0"/>
              </a:spcBef>
              <a:spcAft>
                <a:spcPts val="0"/>
              </a:spcAft>
              <a:buSzPts val="4200"/>
              <a:buNone/>
              <a:defRPr sz="5600"/>
            </a:lvl8pPr>
            <a:lvl9pPr lvl="8" algn="ctr" rtl="0">
              <a:spcBef>
                <a:spcPts val="0"/>
              </a:spcBef>
              <a:spcAft>
                <a:spcPts val="0"/>
              </a:spcAft>
              <a:buSzPts val="4200"/>
              <a:buNone/>
              <a:defRPr sz="5600"/>
            </a:lvl9pPr>
          </a:lstStyle>
          <a:p>
            <a:endParaRPr/>
          </a:p>
        </p:txBody>
      </p:sp>
      <p:sp>
        <p:nvSpPr>
          <p:cNvPr id="41" name="Google Shape;41;p9"/>
          <p:cNvSpPr txBox="1">
            <a:spLocks noGrp="1"/>
          </p:cNvSpPr>
          <p:nvPr>
            <p:ph type="subTitle" idx="1"/>
          </p:nvPr>
        </p:nvSpPr>
        <p:spPr>
          <a:xfrm>
            <a:off x="354000" y="3737433"/>
            <a:ext cx="5393600" cy="1646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800"/>
            </a:lvl1pPr>
            <a:lvl2pPr lvl="1" algn="ctr" rtl="0">
              <a:lnSpc>
                <a:spcPct val="100000"/>
              </a:lnSpc>
              <a:spcBef>
                <a:spcPts val="0"/>
              </a:spcBef>
              <a:spcAft>
                <a:spcPts val="0"/>
              </a:spcAft>
              <a:buSzPts val="2100"/>
              <a:buNone/>
              <a:defRPr sz="2800"/>
            </a:lvl2pPr>
            <a:lvl3pPr lvl="2" algn="ctr" rtl="0">
              <a:lnSpc>
                <a:spcPct val="100000"/>
              </a:lnSpc>
              <a:spcBef>
                <a:spcPts val="0"/>
              </a:spcBef>
              <a:spcAft>
                <a:spcPts val="0"/>
              </a:spcAft>
              <a:buSzPts val="2100"/>
              <a:buNone/>
              <a:defRPr sz="2800"/>
            </a:lvl3pPr>
            <a:lvl4pPr lvl="3" algn="ctr" rtl="0">
              <a:lnSpc>
                <a:spcPct val="100000"/>
              </a:lnSpc>
              <a:spcBef>
                <a:spcPts val="0"/>
              </a:spcBef>
              <a:spcAft>
                <a:spcPts val="0"/>
              </a:spcAft>
              <a:buSzPts val="2100"/>
              <a:buNone/>
              <a:defRPr sz="2800"/>
            </a:lvl4pPr>
            <a:lvl5pPr lvl="4" algn="ctr" rtl="0">
              <a:lnSpc>
                <a:spcPct val="100000"/>
              </a:lnSpc>
              <a:spcBef>
                <a:spcPts val="0"/>
              </a:spcBef>
              <a:spcAft>
                <a:spcPts val="0"/>
              </a:spcAft>
              <a:buSzPts val="2100"/>
              <a:buNone/>
              <a:defRPr sz="2800"/>
            </a:lvl5pPr>
            <a:lvl6pPr lvl="5" algn="ctr" rtl="0">
              <a:lnSpc>
                <a:spcPct val="100000"/>
              </a:lnSpc>
              <a:spcBef>
                <a:spcPts val="0"/>
              </a:spcBef>
              <a:spcAft>
                <a:spcPts val="0"/>
              </a:spcAft>
              <a:buSzPts val="2100"/>
              <a:buNone/>
              <a:defRPr sz="2800"/>
            </a:lvl6pPr>
            <a:lvl7pPr lvl="6" algn="ctr" rtl="0">
              <a:lnSpc>
                <a:spcPct val="100000"/>
              </a:lnSpc>
              <a:spcBef>
                <a:spcPts val="0"/>
              </a:spcBef>
              <a:spcAft>
                <a:spcPts val="0"/>
              </a:spcAft>
              <a:buSzPts val="2100"/>
              <a:buNone/>
              <a:defRPr sz="2800"/>
            </a:lvl7pPr>
            <a:lvl8pPr lvl="7" algn="ctr" rtl="0">
              <a:lnSpc>
                <a:spcPct val="100000"/>
              </a:lnSpc>
              <a:spcBef>
                <a:spcPts val="0"/>
              </a:spcBef>
              <a:spcAft>
                <a:spcPts val="0"/>
              </a:spcAft>
              <a:buSzPts val="2100"/>
              <a:buNone/>
              <a:defRPr sz="2800"/>
            </a:lvl8pPr>
            <a:lvl9pPr lvl="8" algn="ctr" rtl="0">
              <a:lnSpc>
                <a:spcPct val="100000"/>
              </a:lnSpc>
              <a:spcBef>
                <a:spcPts val="0"/>
              </a:spcBef>
              <a:spcAft>
                <a:spcPts val="0"/>
              </a:spcAft>
              <a:buSzPts val="2100"/>
              <a:buNone/>
              <a:defRPr sz="2800"/>
            </a:lvl9pPr>
          </a:lstStyle>
          <a:p>
            <a:endParaRPr/>
          </a:p>
        </p:txBody>
      </p:sp>
      <p:sp>
        <p:nvSpPr>
          <p:cNvPr id="42" name="Google Shape;42;p9"/>
          <p:cNvSpPr txBox="1">
            <a:spLocks noGrp="1"/>
          </p:cNvSpPr>
          <p:nvPr>
            <p:ph type="body" idx="2"/>
          </p:nvPr>
        </p:nvSpPr>
        <p:spPr>
          <a:xfrm>
            <a:off x="6586000" y="965433"/>
            <a:ext cx="5116000" cy="4926800"/>
          </a:xfrm>
          <a:prstGeom prst="rect">
            <a:avLst/>
          </a:prstGeom>
        </p:spPr>
        <p:txBody>
          <a:bodyPr spcFirstLastPara="1" wrap="square" lIns="91425" tIns="91425" rIns="91425" bIns="91425" anchor="ctr" anchorCtr="0">
            <a:noAutofit/>
          </a:bodyPr>
          <a:lstStyle>
            <a:lvl1pPr marL="609585" lvl="0" indent="-457189" rtl="0">
              <a:spcBef>
                <a:spcPts val="0"/>
              </a:spcBef>
              <a:spcAft>
                <a:spcPts val="0"/>
              </a:spcAft>
              <a:buSzPts val="1800"/>
              <a:buChar char="●"/>
              <a:defRPr/>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2811065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subTitle" idx="1"/>
          </p:nvPr>
        </p:nvSpPr>
        <p:spPr>
          <a:xfrm flipH="1">
            <a:off x="7861200" y="2845400"/>
            <a:ext cx="2936000" cy="1167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200"/>
              <a:buNone/>
              <a:defRPr sz="2133"/>
            </a:lvl1pPr>
            <a:lvl2pPr lvl="1" algn="ctr" rtl="0">
              <a:lnSpc>
                <a:spcPct val="100000"/>
              </a:lnSpc>
              <a:spcBef>
                <a:spcPts val="0"/>
              </a:spcBef>
              <a:spcAft>
                <a:spcPts val="0"/>
              </a:spcAft>
              <a:buSzPts val="1200"/>
              <a:buNone/>
              <a:defRPr sz="1600"/>
            </a:lvl2pPr>
            <a:lvl3pPr lvl="2" algn="ctr" rtl="0">
              <a:lnSpc>
                <a:spcPct val="100000"/>
              </a:lnSpc>
              <a:spcBef>
                <a:spcPts val="0"/>
              </a:spcBef>
              <a:spcAft>
                <a:spcPts val="0"/>
              </a:spcAft>
              <a:buSzPts val="1200"/>
              <a:buNone/>
              <a:defRPr sz="1600"/>
            </a:lvl3pPr>
            <a:lvl4pPr lvl="3" algn="ctr" rtl="0">
              <a:lnSpc>
                <a:spcPct val="100000"/>
              </a:lnSpc>
              <a:spcBef>
                <a:spcPts val="0"/>
              </a:spcBef>
              <a:spcAft>
                <a:spcPts val="0"/>
              </a:spcAft>
              <a:buSzPts val="1200"/>
              <a:buNone/>
              <a:defRPr sz="1600"/>
            </a:lvl4pPr>
            <a:lvl5pPr lvl="4" algn="ctr" rtl="0">
              <a:lnSpc>
                <a:spcPct val="100000"/>
              </a:lnSpc>
              <a:spcBef>
                <a:spcPts val="0"/>
              </a:spcBef>
              <a:spcAft>
                <a:spcPts val="0"/>
              </a:spcAft>
              <a:buSzPts val="1200"/>
              <a:buNone/>
              <a:defRPr sz="1600"/>
            </a:lvl5pPr>
            <a:lvl6pPr lvl="5" algn="ctr" rtl="0">
              <a:lnSpc>
                <a:spcPct val="100000"/>
              </a:lnSpc>
              <a:spcBef>
                <a:spcPts val="0"/>
              </a:spcBef>
              <a:spcAft>
                <a:spcPts val="0"/>
              </a:spcAft>
              <a:buSzPts val="1200"/>
              <a:buNone/>
              <a:defRPr sz="1600"/>
            </a:lvl6pPr>
            <a:lvl7pPr lvl="6" algn="ctr" rtl="0">
              <a:lnSpc>
                <a:spcPct val="100000"/>
              </a:lnSpc>
              <a:spcBef>
                <a:spcPts val="0"/>
              </a:spcBef>
              <a:spcAft>
                <a:spcPts val="0"/>
              </a:spcAft>
              <a:buSzPts val="1200"/>
              <a:buNone/>
              <a:defRPr sz="1600"/>
            </a:lvl7pPr>
            <a:lvl8pPr lvl="7" algn="ctr" rtl="0">
              <a:lnSpc>
                <a:spcPct val="100000"/>
              </a:lnSpc>
              <a:spcBef>
                <a:spcPts val="0"/>
              </a:spcBef>
              <a:spcAft>
                <a:spcPts val="0"/>
              </a:spcAft>
              <a:buSzPts val="1200"/>
              <a:buNone/>
              <a:defRPr sz="1600"/>
            </a:lvl8pPr>
            <a:lvl9pPr lvl="8" algn="ctr" rtl="0">
              <a:lnSpc>
                <a:spcPct val="100000"/>
              </a:lnSpc>
              <a:spcBef>
                <a:spcPts val="0"/>
              </a:spcBef>
              <a:spcAft>
                <a:spcPts val="0"/>
              </a:spcAft>
              <a:buSzPts val="1200"/>
              <a:buNone/>
              <a:defRPr sz="1600"/>
            </a:lvl9pPr>
          </a:lstStyle>
          <a:p>
            <a:endParaRPr/>
          </a:p>
        </p:txBody>
      </p:sp>
      <p:sp>
        <p:nvSpPr>
          <p:cNvPr id="45" name="Google Shape;45;p10"/>
          <p:cNvSpPr txBox="1">
            <a:spLocks noGrp="1"/>
          </p:cNvSpPr>
          <p:nvPr>
            <p:ph type="title"/>
          </p:nvPr>
        </p:nvSpPr>
        <p:spPr>
          <a:xfrm>
            <a:off x="6576991" y="477133"/>
            <a:ext cx="4794000" cy="8456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4000"/>
            </a:lvl1pPr>
            <a:lvl2pPr lvl="1" algn="r" rtl="0">
              <a:spcBef>
                <a:spcPts val="0"/>
              </a:spcBef>
              <a:spcAft>
                <a:spcPts val="0"/>
              </a:spcAft>
              <a:buNone/>
              <a:defRPr sz="4000"/>
            </a:lvl2pPr>
            <a:lvl3pPr lvl="2" algn="r" rtl="0">
              <a:spcBef>
                <a:spcPts val="0"/>
              </a:spcBef>
              <a:spcAft>
                <a:spcPts val="0"/>
              </a:spcAft>
              <a:buNone/>
              <a:defRPr sz="4000"/>
            </a:lvl3pPr>
            <a:lvl4pPr lvl="3" algn="r" rtl="0">
              <a:spcBef>
                <a:spcPts val="0"/>
              </a:spcBef>
              <a:spcAft>
                <a:spcPts val="0"/>
              </a:spcAft>
              <a:buNone/>
              <a:defRPr sz="4000"/>
            </a:lvl4pPr>
            <a:lvl5pPr lvl="4" algn="r" rtl="0">
              <a:spcBef>
                <a:spcPts val="0"/>
              </a:spcBef>
              <a:spcAft>
                <a:spcPts val="0"/>
              </a:spcAft>
              <a:buNone/>
              <a:defRPr sz="4000"/>
            </a:lvl5pPr>
            <a:lvl6pPr lvl="5" algn="r" rtl="0">
              <a:spcBef>
                <a:spcPts val="0"/>
              </a:spcBef>
              <a:spcAft>
                <a:spcPts val="0"/>
              </a:spcAft>
              <a:buNone/>
              <a:defRPr sz="4000"/>
            </a:lvl6pPr>
            <a:lvl7pPr lvl="6" algn="r" rtl="0">
              <a:spcBef>
                <a:spcPts val="0"/>
              </a:spcBef>
              <a:spcAft>
                <a:spcPts val="0"/>
              </a:spcAft>
              <a:buNone/>
              <a:defRPr sz="4000"/>
            </a:lvl7pPr>
            <a:lvl8pPr lvl="7" algn="r" rtl="0">
              <a:spcBef>
                <a:spcPts val="0"/>
              </a:spcBef>
              <a:spcAft>
                <a:spcPts val="0"/>
              </a:spcAft>
              <a:buNone/>
              <a:defRPr sz="4000"/>
            </a:lvl8pPr>
            <a:lvl9pPr lvl="8" algn="r" rtl="0">
              <a:spcBef>
                <a:spcPts val="0"/>
              </a:spcBef>
              <a:spcAft>
                <a:spcPts val="0"/>
              </a:spcAft>
              <a:buNone/>
              <a:defRPr sz="4000"/>
            </a:lvl9pPr>
          </a:lstStyle>
          <a:p>
            <a:endParaRPr/>
          </a:p>
        </p:txBody>
      </p:sp>
    </p:spTree>
    <p:extLst>
      <p:ext uri="{BB962C8B-B14F-4D97-AF65-F5344CB8AC3E}">
        <p14:creationId xmlns:p14="http://schemas.microsoft.com/office/powerpoint/2010/main" val="346493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theme" Target="../theme/theme2.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1pPr>
            <a:lvl2pPr lvl="1"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2pPr>
            <a:lvl3pPr lvl="2"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3pPr>
            <a:lvl4pPr lvl="3"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4pPr>
            <a:lvl5pPr lvl="4"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5pPr>
            <a:lvl6pPr lvl="5"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6pPr>
            <a:lvl7pPr lvl="6"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7pPr>
            <a:lvl8pPr lvl="7"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8pPr>
            <a:lvl9pPr lvl="8"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1"/>
              </a:buClr>
              <a:buSzPts val="1800"/>
              <a:buFont typeface="Prompt Light"/>
              <a:buChar char="●"/>
              <a:defRPr sz="1800">
                <a:solidFill>
                  <a:schemeClr val="dk1"/>
                </a:solidFill>
                <a:latin typeface="Prompt Light"/>
                <a:ea typeface="Prompt Light"/>
                <a:cs typeface="Prompt Light"/>
                <a:sym typeface="Prompt Light"/>
              </a:defRPr>
            </a:lvl1pPr>
            <a:lvl2pPr marL="914400" lvl="1"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2pPr>
            <a:lvl3pPr marL="1371600" lvl="2"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3pPr>
            <a:lvl4pPr marL="1828800" lvl="3"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4pPr>
            <a:lvl5pPr marL="2286000" lvl="4"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5pPr>
            <a:lvl6pPr marL="2743200" lvl="5"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6pPr>
            <a:lvl7pPr marL="3200400" lvl="6"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7pPr>
            <a:lvl8pPr marL="3657600" lvl="7"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8pPr>
            <a:lvl9pPr marL="4114800" lvl="8" indent="-317500" rtl="0">
              <a:lnSpc>
                <a:spcPct val="115000"/>
              </a:lnSpc>
              <a:spcBef>
                <a:spcPts val="1600"/>
              </a:spcBef>
              <a:spcAft>
                <a:spcPts val="1600"/>
              </a:spcAft>
              <a:buClr>
                <a:schemeClr val="dk1"/>
              </a:buClr>
              <a:buSzPts val="1400"/>
              <a:buFont typeface="Prompt Light"/>
              <a:buChar char="■"/>
              <a:defRPr>
                <a:solidFill>
                  <a:schemeClr val="dk1"/>
                </a:solidFill>
                <a:latin typeface="Prompt Light"/>
                <a:ea typeface="Prompt Light"/>
                <a:cs typeface="Prompt Light"/>
                <a:sym typeface="Prompt Light"/>
              </a:defRPr>
            </a:lvl9pPr>
          </a:lstStyle>
          <a:p>
            <a:endParaRPr/>
          </a:p>
        </p:txBody>
      </p:sp>
    </p:spTree>
    <p:extLst>
      <p:ext uri="{BB962C8B-B14F-4D97-AF65-F5344CB8AC3E}">
        <p14:creationId xmlns:p14="http://schemas.microsoft.com/office/powerpoint/2010/main" val="4188797364"/>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1pPr>
            <a:lvl2pPr lvl="1"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2pPr>
            <a:lvl3pPr lvl="2"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3pPr>
            <a:lvl4pPr lvl="3"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4pPr>
            <a:lvl5pPr lvl="4"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5pPr>
            <a:lvl6pPr lvl="5"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6pPr>
            <a:lvl7pPr lvl="6"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7pPr>
            <a:lvl8pPr lvl="7"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8pPr>
            <a:lvl9pPr lvl="8" rtl="0">
              <a:spcBef>
                <a:spcPts val="0"/>
              </a:spcBef>
              <a:spcAft>
                <a:spcPts val="0"/>
              </a:spcAft>
              <a:buClr>
                <a:schemeClr val="dk1"/>
              </a:buClr>
              <a:buSzPts val="2800"/>
              <a:buFont typeface="Proza Libre SemiBold"/>
              <a:buNone/>
              <a:defRPr sz="2800">
                <a:solidFill>
                  <a:schemeClr val="dk1"/>
                </a:solidFill>
                <a:latin typeface="Proza Libre SemiBold"/>
                <a:ea typeface="Proza Libre SemiBold"/>
                <a:cs typeface="Proza Libre SemiBold"/>
                <a:sym typeface="Proza Libre SemiBold"/>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1"/>
              </a:buClr>
              <a:buSzPts val="1800"/>
              <a:buFont typeface="Prompt Light"/>
              <a:buChar char="●"/>
              <a:defRPr sz="1800">
                <a:solidFill>
                  <a:schemeClr val="dk1"/>
                </a:solidFill>
                <a:latin typeface="Prompt Light"/>
                <a:ea typeface="Prompt Light"/>
                <a:cs typeface="Prompt Light"/>
                <a:sym typeface="Prompt Light"/>
              </a:defRPr>
            </a:lvl1pPr>
            <a:lvl2pPr marL="914400" lvl="1"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2pPr>
            <a:lvl3pPr marL="1371600" lvl="2"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3pPr>
            <a:lvl4pPr marL="1828800" lvl="3"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4pPr>
            <a:lvl5pPr marL="2286000" lvl="4"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5pPr>
            <a:lvl6pPr marL="2743200" lvl="5"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6pPr>
            <a:lvl7pPr marL="3200400" lvl="6"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7pPr>
            <a:lvl8pPr marL="3657600" lvl="7" indent="-317500" rtl="0">
              <a:lnSpc>
                <a:spcPct val="115000"/>
              </a:lnSpc>
              <a:spcBef>
                <a:spcPts val="1600"/>
              </a:spcBef>
              <a:spcAft>
                <a:spcPts val="0"/>
              </a:spcAft>
              <a:buClr>
                <a:schemeClr val="dk1"/>
              </a:buClr>
              <a:buSzPts val="1400"/>
              <a:buFont typeface="Prompt Light"/>
              <a:buChar char="○"/>
              <a:defRPr>
                <a:solidFill>
                  <a:schemeClr val="dk1"/>
                </a:solidFill>
                <a:latin typeface="Prompt Light"/>
                <a:ea typeface="Prompt Light"/>
                <a:cs typeface="Prompt Light"/>
                <a:sym typeface="Prompt Light"/>
              </a:defRPr>
            </a:lvl8pPr>
            <a:lvl9pPr marL="4114800" lvl="8" indent="-317500" rtl="0">
              <a:lnSpc>
                <a:spcPct val="115000"/>
              </a:lnSpc>
              <a:spcBef>
                <a:spcPts val="1600"/>
              </a:spcBef>
              <a:spcAft>
                <a:spcPts val="1600"/>
              </a:spcAft>
              <a:buClr>
                <a:schemeClr val="dk1"/>
              </a:buClr>
              <a:buSzPts val="1400"/>
              <a:buFont typeface="Prompt Light"/>
              <a:buChar char="■"/>
              <a:defRPr>
                <a:solidFill>
                  <a:schemeClr val="dk1"/>
                </a:solidFill>
                <a:latin typeface="Prompt Light"/>
                <a:ea typeface="Prompt Light"/>
                <a:cs typeface="Prompt Light"/>
                <a:sym typeface="Prompt Light"/>
              </a:defRPr>
            </a:lvl9pPr>
          </a:lstStyle>
          <a:p>
            <a:endParaRPr/>
          </a:p>
        </p:txBody>
      </p:sp>
    </p:spTree>
    <p:extLst>
      <p:ext uri="{BB962C8B-B14F-4D97-AF65-F5344CB8AC3E}">
        <p14:creationId xmlns:p14="http://schemas.microsoft.com/office/powerpoint/2010/main" val="3777794619"/>
      </p:ext>
    </p:extLst>
  </p:cSld>
  <p:clrMap bg1="lt1" tx1="dk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3" r:id="rId6"/>
    <p:sldLayoutId id="2147483694" r:id="rId7"/>
    <p:sldLayoutId id="2147483695" r:id="rId8"/>
    <p:sldLayoutId id="2147483696" r:id="rId9"/>
    <p:sldLayoutId id="2147483697" r:id="rId10"/>
    <p:sldLayoutId id="2147483700" r:id="rId11"/>
    <p:sldLayoutId id="2147483701" r:id="rId12"/>
    <p:sldLayoutId id="2147483705" r:id="rId13"/>
    <p:sldLayoutId id="2147483707" r:id="rId14"/>
    <p:sldLayoutId id="2147483708" r:id="rId15"/>
    <p:sldLayoutId id="2147483709"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8"/>
          <p:cNvSpPr txBox="1">
            <a:spLocks noGrp="1"/>
          </p:cNvSpPr>
          <p:nvPr>
            <p:ph type="ctrTitle"/>
          </p:nvPr>
        </p:nvSpPr>
        <p:spPr>
          <a:xfrm>
            <a:off x="676837" y="347951"/>
            <a:ext cx="7239600" cy="2363857"/>
          </a:xfrm>
          <a:prstGeom prst="rect">
            <a:avLst/>
          </a:prstGeom>
        </p:spPr>
        <p:txBody>
          <a:bodyPr spcFirstLastPara="1" wrap="square" lIns="121900" tIns="121900" rIns="121900" bIns="121900" anchor="b" anchorCtr="0">
            <a:noAutofit/>
          </a:bodyPr>
          <a:lstStyle/>
          <a:p>
            <a:pPr algn="ctr"/>
            <a:r>
              <a:rPr lang="en" sz="7200" dirty="0"/>
              <a:t>UNIT 8:</a:t>
            </a:r>
            <a:br>
              <a:rPr lang="en" sz="7200" dirty="0"/>
            </a:br>
            <a:r>
              <a:rPr lang="en" sz="7200" dirty="0"/>
              <a:t>TOURISM</a:t>
            </a:r>
            <a:endParaRPr sz="7200" dirty="0"/>
          </a:p>
        </p:txBody>
      </p:sp>
      <p:sp>
        <p:nvSpPr>
          <p:cNvPr id="139" name="Google Shape;139;p28"/>
          <p:cNvSpPr txBox="1">
            <a:spLocks noGrp="1"/>
          </p:cNvSpPr>
          <p:nvPr>
            <p:ph type="subTitle" idx="1"/>
          </p:nvPr>
        </p:nvSpPr>
        <p:spPr>
          <a:xfrm>
            <a:off x="676837" y="4519005"/>
            <a:ext cx="5633014" cy="710761"/>
          </a:xfrm>
          <a:prstGeom prst="rect">
            <a:avLst/>
          </a:prstGeom>
        </p:spPr>
        <p:txBody>
          <a:bodyPr spcFirstLastPara="1" wrap="square" lIns="121900" tIns="121900" rIns="121900" bIns="121900" anchor="t" anchorCtr="0">
            <a:noAutofit/>
          </a:bodyPr>
          <a:lstStyle/>
          <a:p>
            <a:pPr marL="0" indent="0"/>
            <a:r>
              <a:rPr lang="en" sz="2400" dirty="0">
                <a:solidFill>
                  <a:schemeClr val="accent6">
                    <a:lumMod val="75000"/>
                  </a:schemeClr>
                </a:solidFill>
              </a:rPr>
              <a:t>TEACHER: NGUYEN THU HANG</a:t>
            </a:r>
            <a:endParaRPr sz="2400" dirty="0">
              <a:solidFill>
                <a:schemeClr val="accent6">
                  <a:lumMod val="75000"/>
                </a:schemeClr>
              </a:solidFill>
            </a:endParaRPr>
          </a:p>
        </p:txBody>
      </p:sp>
      <p:grpSp>
        <p:nvGrpSpPr>
          <p:cNvPr id="140" name="Google Shape;140;p28"/>
          <p:cNvGrpSpPr/>
          <p:nvPr/>
        </p:nvGrpSpPr>
        <p:grpSpPr>
          <a:xfrm>
            <a:off x="10236146" y="1039054"/>
            <a:ext cx="2806612" cy="3212801"/>
            <a:chOff x="1167325" y="1873375"/>
            <a:chExt cx="764550" cy="875200"/>
          </a:xfrm>
        </p:grpSpPr>
        <p:sp>
          <p:nvSpPr>
            <p:cNvPr id="141" name="Google Shape;141;p28"/>
            <p:cNvSpPr/>
            <p:nvPr/>
          </p:nvSpPr>
          <p:spPr>
            <a:xfrm>
              <a:off x="1556775" y="1873375"/>
              <a:ext cx="277375" cy="491725"/>
            </a:xfrm>
            <a:custGeom>
              <a:avLst/>
              <a:gdLst/>
              <a:ahLst/>
              <a:cxnLst/>
              <a:rect l="l" t="t" r="r" b="b"/>
              <a:pathLst>
                <a:path w="11095" h="19669" extrusionOk="0">
                  <a:moveTo>
                    <a:pt x="1" y="0"/>
                  </a:moveTo>
                  <a:lnTo>
                    <a:pt x="1" y="19668"/>
                  </a:lnTo>
                  <a:lnTo>
                    <a:pt x="11095" y="19668"/>
                  </a:lnTo>
                  <a:lnTo>
                    <a:pt x="11095"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2" name="Google Shape;142;p28"/>
            <p:cNvSpPr/>
            <p:nvPr/>
          </p:nvSpPr>
          <p:spPr>
            <a:xfrm>
              <a:off x="1241600" y="2112875"/>
              <a:ext cx="260575" cy="260625"/>
            </a:xfrm>
            <a:custGeom>
              <a:avLst/>
              <a:gdLst/>
              <a:ahLst/>
              <a:cxnLst/>
              <a:rect l="l" t="t" r="r" b="b"/>
              <a:pathLst>
                <a:path w="10423" h="10425" extrusionOk="0">
                  <a:moveTo>
                    <a:pt x="1" y="1"/>
                  </a:moveTo>
                  <a:lnTo>
                    <a:pt x="1" y="10425"/>
                  </a:lnTo>
                  <a:lnTo>
                    <a:pt x="10422" y="10425"/>
                  </a:lnTo>
                  <a:lnTo>
                    <a:pt x="10422"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3" name="Google Shape;143;p28"/>
            <p:cNvSpPr/>
            <p:nvPr/>
          </p:nvSpPr>
          <p:spPr>
            <a:xfrm>
              <a:off x="1502150" y="2461700"/>
              <a:ext cx="113500" cy="113500"/>
            </a:xfrm>
            <a:custGeom>
              <a:avLst/>
              <a:gdLst/>
              <a:ahLst/>
              <a:cxnLst/>
              <a:rect l="l" t="t" r="r" b="b"/>
              <a:pathLst>
                <a:path w="4540" h="4540" extrusionOk="0">
                  <a:moveTo>
                    <a:pt x="0" y="0"/>
                  </a:moveTo>
                  <a:lnTo>
                    <a:pt x="0" y="4539"/>
                  </a:lnTo>
                  <a:lnTo>
                    <a:pt x="4540" y="4539"/>
                  </a:lnTo>
                  <a:lnTo>
                    <a:pt x="4540"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4" name="Google Shape;144;p28"/>
            <p:cNvSpPr/>
            <p:nvPr/>
          </p:nvSpPr>
          <p:spPr>
            <a:xfrm>
              <a:off x="1208975" y="1949025"/>
              <a:ext cx="280575" cy="100900"/>
            </a:xfrm>
            <a:custGeom>
              <a:avLst/>
              <a:gdLst/>
              <a:ahLst/>
              <a:cxnLst/>
              <a:rect l="l" t="t" r="r" b="b"/>
              <a:pathLst>
                <a:path w="11223" h="4036" extrusionOk="0">
                  <a:moveTo>
                    <a:pt x="1" y="0"/>
                  </a:moveTo>
                  <a:lnTo>
                    <a:pt x="1" y="4035"/>
                  </a:lnTo>
                  <a:lnTo>
                    <a:pt x="11223" y="4035"/>
                  </a:lnTo>
                  <a:lnTo>
                    <a:pt x="11223"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5" name="Google Shape;145;p28"/>
            <p:cNvSpPr/>
            <p:nvPr/>
          </p:nvSpPr>
          <p:spPr>
            <a:xfrm>
              <a:off x="1167325" y="1914350"/>
              <a:ext cx="356900" cy="170250"/>
            </a:xfrm>
            <a:custGeom>
              <a:avLst/>
              <a:gdLst/>
              <a:ahLst/>
              <a:cxnLst/>
              <a:rect l="l" t="t" r="r" b="b"/>
              <a:pathLst>
                <a:path w="14276" h="6810" extrusionOk="0">
                  <a:moveTo>
                    <a:pt x="14192" y="84"/>
                  </a:moveTo>
                  <a:lnTo>
                    <a:pt x="14192" y="6723"/>
                  </a:lnTo>
                  <a:lnTo>
                    <a:pt x="86" y="6723"/>
                  </a:lnTo>
                  <a:lnTo>
                    <a:pt x="86" y="84"/>
                  </a:lnTo>
                  <a:close/>
                  <a:moveTo>
                    <a:pt x="0" y="0"/>
                  </a:moveTo>
                  <a:lnTo>
                    <a:pt x="0" y="6809"/>
                  </a:lnTo>
                  <a:lnTo>
                    <a:pt x="14276" y="6809"/>
                  </a:lnTo>
                  <a:lnTo>
                    <a:pt x="14276" y="0"/>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6" name="Google Shape;146;p28"/>
            <p:cNvSpPr/>
            <p:nvPr/>
          </p:nvSpPr>
          <p:spPr>
            <a:xfrm>
              <a:off x="1622925" y="1918550"/>
              <a:ext cx="308950" cy="506450"/>
            </a:xfrm>
            <a:custGeom>
              <a:avLst/>
              <a:gdLst/>
              <a:ahLst/>
              <a:cxnLst/>
              <a:rect l="l" t="t" r="r" b="b"/>
              <a:pathLst>
                <a:path w="12358" h="20258" extrusionOk="0">
                  <a:moveTo>
                    <a:pt x="12272" y="84"/>
                  </a:moveTo>
                  <a:lnTo>
                    <a:pt x="12272" y="20171"/>
                  </a:lnTo>
                  <a:lnTo>
                    <a:pt x="87" y="20171"/>
                  </a:lnTo>
                  <a:lnTo>
                    <a:pt x="87" y="84"/>
                  </a:lnTo>
                  <a:close/>
                  <a:moveTo>
                    <a:pt x="1" y="0"/>
                  </a:moveTo>
                  <a:lnTo>
                    <a:pt x="1" y="20257"/>
                  </a:lnTo>
                  <a:lnTo>
                    <a:pt x="12358" y="20257"/>
                  </a:lnTo>
                  <a:lnTo>
                    <a:pt x="12358" y="0"/>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7" name="Google Shape;147;p28"/>
            <p:cNvSpPr/>
            <p:nvPr/>
          </p:nvSpPr>
          <p:spPr>
            <a:xfrm>
              <a:off x="1274125" y="2477450"/>
              <a:ext cx="304750" cy="77825"/>
            </a:xfrm>
            <a:custGeom>
              <a:avLst/>
              <a:gdLst/>
              <a:ahLst/>
              <a:cxnLst/>
              <a:rect l="l" t="t" r="r" b="b"/>
              <a:pathLst>
                <a:path w="12190" h="3113" extrusionOk="0">
                  <a:moveTo>
                    <a:pt x="12103" y="87"/>
                  </a:moveTo>
                  <a:lnTo>
                    <a:pt x="12103" y="3027"/>
                  </a:lnTo>
                  <a:lnTo>
                    <a:pt x="87" y="3027"/>
                  </a:lnTo>
                  <a:lnTo>
                    <a:pt x="87" y="87"/>
                  </a:lnTo>
                  <a:close/>
                  <a:moveTo>
                    <a:pt x="0" y="1"/>
                  </a:moveTo>
                  <a:lnTo>
                    <a:pt x="0" y="3113"/>
                  </a:lnTo>
                  <a:lnTo>
                    <a:pt x="12189" y="3113"/>
                  </a:lnTo>
                  <a:lnTo>
                    <a:pt x="12189" y="1"/>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8" name="Google Shape;148;p28"/>
            <p:cNvSpPr/>
            <p:nvPr/>
          </p:nvSpPr>
          <p:spPr>
            <a:xfrm>
              <a:off x="1690175" y="2494275"/>
              <a:ext cx="161850" cy="254300"/>
            </a:xfrm>
            <a:custGeom>
              <a:avLst/>
              <a:gdLst/>
              <a:ahLst/>
              <a:cxnLst/>
              <a:rect l="l" t="t" r="r" b="b"/>
              <a:pathLst>
                <a:path w="6474" h="10172" extrusionOk="0">
                  <a:moveTo>
                    <a:pt x="6389" y="86"/>
                  </a:moveTo>
                  <a:lnTo>
                    <a:pt x="6389" y="10085"/>
                  </a:lnTo>
                  <a:lnTo>
                    <a:pt x="87" y="10085"/>
                  </a:lnTo>
                  <a:lnTo>
                    <a:pt x="87" y="86"/>
                  </a:lnTo>
                  <a:close/>
                  <a:moveTo>
                    <a:pt x="1" y="0"/>
                  </a:moveTo>
                  <a:lnTo>
                    <a:pt x="1" y="10171"/>
                  </a:lnTo>
                  <a:lnTo>
                    <a:pt x="6473" y="10171"/>
                  </a:lnTo>
                  <a:lnTo>
                    <a:pt x="6473" y="0"/>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49" name="Google Shape;149;p28"/>
          <p:cNvGrpSpPr/>
          <p:nvPr/>
        </p:nvGrpSpPr>
        <p:grpSpPr>
          <a:xfrm>
            <a:off x="7988500" y="1645581"/>
            <a:ext cx="3122243" cy="4492544"/>
            <a:chOff x="2113225" y="2500050"/>
            <a:chExt cx="745450" cy="1072650"/>
          </a:xfrm>
        </p:grpSpPr>
        <p:sp>
          <p:nvSpPr>
            <p:cNvPr id="150" name="Google Shape;150;p28"/>
            <p:cNvSpPr/>
            <p:nvPr/>
          </p:nvSpPr>
          <p:spPr>
            <a:xfrm>
              <a:off x="2478625" y="3104125"/>
              <a:ext cx="189175" cy="468575"/>
            </a:xfrm>
            <a:custGeom>
              <a:avLst/>
              <a:gdLst/>
              <a:ahLst/>
              <a:cxnLst/>
              <a:rect l="l" t="t" r="r" b="b"/>
              <a:pathLst>
                <a:path w="7567" h="18743" extrusionOk="0">
                  <a:moveTo>
                    <a:pt x="1" y="1"/>
                  </a:moveTo>
                  <a:lnTo>
                    <a:pt x="673" y="18742"/>
                  </a:lnTo>
                  <a:lnTo>
                    <a:pt x="6726" y="18742"/>
                  </a:lnTo>
                  <a:lnTo>
                    <a:pt x="7566" y="1"/>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1" name="Google Shape;151;p28"/>
            <p:cNvSpPr/>
            <p:nvPr/>
          </p:nvSpPr>
          <p:spPr>
            <a:xfrm>
              <a:off x="2478625" y="3104125"/>
              <a:ext cx="189175" cy="260475"/>
            </a:xfrm>
            <a:custGeom>
              <a:avLst/>
              <a:gdLst/>
              <a:ahLst/>
              <a:cxnLst/>
              <a:rect l="l" t="t" r="r" b="b"/>
              <a:pathLst>
                <a:path w="7567" h="10419" extrusionOk="0">
                  <a:moveTo>
                    <a:pt x="1" y="1"/>
                  </a:moveTo>
                  <a:lnTo>
                    <a:pt x="375" y="10418"/>
                  </a:lnTo>
                  <a:cubicBezTo>
                    <a:pt x="528" y="10248"/>
                    <a:pt x="686" y="10075"/>
                    <a:pt x="843" y="9905"/>
                  </a:cubicBezTo>
                  <a:cubicBezTo>
                    <a:pt x="3243" y="7270"/>
                    <a:pt x="5360" y="4635"/>
                    <a:pt x="7476" y="1999"/>
                  </a:cubicBezTo>
                  <a:lnTo>
                    <a:pt x="7566"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2" name="Google Shape;152;p28"/>
            <p:cNvSpPr/>
            <p:nvPr/>
          </p:nvSpPr>
          <p:spPr>
            <a:xfrm>
              <a:off x="2461875" y="2559875"/>
              <a:ext cx="145825" cy="442050"/>
            </a:xfrm>
            <a:custGeom>
              <a:avLst/>
              <a:gdLst/>
              <a:ahLst/>
              <a:cxnLst/>
              <a:rect l="l" t="t" r="r" b="b"/>
              <a:pathLst>
                <a:path w="5833" h="17682" extrusionOk="0">
                  <a:moveTo>
                    <a:pt x="0" y="1"/>
                  </a:moveTo>
                  <a:lnTo>
                    <a:pt x="0" y="1"/>
                  </a:lnTo>
                  <a:cubicBezTo>
                    <a:pt x="267" y="728"/>
                    <a:pt x="418" y="1644"/>
                    <a:pt x="704" y="2386"/>
                  </a:cubicBezTo>
                  <a:cubicBezTo>
                    <a:pt x="996" y="3134"/>
                    <a:pt x="1551" y="3796"/>
                    <a:pt x="1681" y="4599"/>
                  </a:cubicBezTo>
                  <a:cubicBezTo>
                    <a:pt x="1854" y="5661"/>
                    <a:pt x="1225" y="10441"/>
                    <a:pt x="2875" y="10441"/>
                  </a:cubicBezTo>
                  <a:cubicBezTo>
                    <a:pt x="2933" y="10441"/>
                    <a:pt x="2994" y="10435"/>
                    <a:pt x="3058" y="10422"/>
                  </a:cubicBezTo>
                  <a:cubicBezTo>
                    <a:pt x="3103" y="10370"/>
                    <a:pt x="3149" y="10346"/>
                    <a:pt x="3196" y="10346"/>
                  </a:cubicBezTo>
                  <a:cubicBezTo>
                    <a:pt x="3501" y="10346"/>
                    <a:pt x="3830" y="11396"/>
                    <a:pt x="4042" y="12513"/>
                  </a:cubicBezTo>
                  <a:cubicBezTo>
                    <a:pt x="4203" y="13369"/>
                    <a:pt x="4100" y="14384"/>
                    <a:pt x="4145" y="15250"/>
                  </a:cubicBezTo>
                  <a:cubicBezTo>
                    <a:pt x="4187" y="16050"/>
                    <a:pt x="4170" y="16853"/>
                    <a:pt x="4136" y="17654"/>
                  </a:cubicBezTo>
                  <a:cubicBezTo>
                    <a:pt x="4235" y="17660"/>
                    <a:pt x="4332" y="17668"/>
                    <a:pt x="4426" y="17681"/>
                  </a:cubicBezTo>
                  <a:cubicBezTo>
                    <a:pt x="4430" y="17385"/>
                    <a:pt x="4435" y="17088"/>
                    <a:pt x="4435" y="16790"/>
                  </a:cubicBezTo>
                  <a:cubicBezTo>
                    <a:pt x="4435" y="15273"/>
                    <a:pt x="4414" y="13694"/>
                    <a:pt x="4334" y="12232"/>
                  </a:cubicBezTo>
                  <a:cubicBezTo>
                    <a:pt x="4319" y="11935"/>
                    <a:pt x="4241" y="11393"/>
                    <a:pt x="4407" y="11158"/>
                  </a:cubicBezTo>
                  <a:cubicBezTo>
                    <a:pt x="4603" y="10878"/>
                    <a:pt x="4991" y="11063"/>
                    <a:pt x="5202" y="10878"/>
                  </a:cubicBezTo>
                  <a:cubicBezTo>
                    <a:pt x="5832" y="10324"/>
                    <a:pt x="5748" y="9447"/>
                    <a:pt x="5637" y="8712"/>
                  </a:cubicBezTo>
                  <a:cubicBezTo>
                    <a:pt x="5468" y="7585"/>
                    <a:pt x="5004" y="7022"/>
                    <a:pt x="4535" y="6049"/>
                  </a:cubicBezTo>
                  <a:cubicBezTo>
                    <a:pt x="4212" y="5379"/>
                    <a:pt x="4453" y="4584"/>
                    <a:pt x="4117" y="3863"/>
                  </a:cubicBezTo>
                  <a:cubicBezTo>
                    <a:pt x="4052" y="3727"/>
                    <a:pt x="3974" y="3597"/>
                    <a:pt x="3886" y="3475"/>
                  </a:cubicBezTo>
                  <a:cubicBezTo>
                    <a:pt x="3789" y="3729"/>
                    <a:pt x="3640" y="3962"/>
                    <a:pt x="3352" y="4149"/>
                  </a:cubicBezTo>
                  <a:cubicBezTo>
                    <a:pt x="3184" y="3660"/>
                    <a:pt x="3123" y="3170"/>
                    <a:pt x="3111" y="2682"/>
                  </a:cubicBezTo>
                  <a:cubicBezTo>
                    <a:pt x="2032" y="1840"/>
                    <a:pt x="566" y="1295"/>
                    <a:pt x="0"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3" name="Google Shape;153;p28"/>
            <p:cNvSpPr/>
            <p:nvPr/>
          </p:nvSpPr>
          <p:spPr>
            <a:xfrm>
              <a:off x="2562700" y="2706950"/>
              <a:ext cx="232225" cy="216175"/>
            </a:xfrm>
            <a:custGeom>
              <a:avLst/>
              <a:gdLst/>
              <a:ahLst/>
              <a:cxnLst/>
              <a:rect l="l" t="t" r="r" b="b"/>
              <a:pathLst>
                <a:path w="9289" h="8647" extrusionOk="0">
                  <a:moveTo>
                    <a:pt x="8587" y="1"/>
                  </a:moveTo>
                  <a:cubicBezTo>
                    <a:pt x="7650" y="1"/>
                    <a:pt x="6539" y="1999"/>
                    <a:pt x="5779" y="2379"/>
                  </a:cubicBezTo>
                  <a:cubicBezTo>
                    <a:pt x="4544" y="2997"/>
                    <a:pt x="4134" y="2911"/>
                    <a:pt x="3445" y="4291"/>
                  </a:cubicBezTo>
                  <a:cubicBezTo>
                    <a:pt x="2995" y="5189"/>
                    <a:pt x="2938" y="5210"/>
                    <a:pt x="2102" y="5544"/>
                  </a:cubicBezTo>
                  <a:cubicBezTo>
                    <a:pt x="849" y="6044"/>
                    <a:pt x="0" y="6960"/>
                    <a:pt x="420" y="8322"/>
                  </a:cubicBezTo>
                  <a:cubicBezTo>
                    <a:pt x="765" y="8549"/>
                    <a:pt x="1196" y="8646"/>
                    <a:pt x="1642" y="8646"/>
                  </a:cubicBezTo>
                  <a:cubicBezTo>
                    <a:pt x="2406" y="8646"/>
                    <a:pt x="3212" y="8363"/>
                    <a:pt x="3699" y="7965"/>
                  </a:cubicBezTo>
                  <a:cubicBezTo>
                    <a:pt x="4535" y="7284"/>
                    <a:pt x="4235" y="5832"/>
                    <a:pt x="5126" y="5460"/>
                  </a:cubicBezTo>
                  <a:cubicBezTo>
                    <a:pt x="5263" y="5403"/>
                    <a:pt x="5394" y="5386"/>
                    <a:pt x="5521" y="5386"/>
                  </a:cubicBezTo>
                  <a:cubicBezTo>
                    <a:pt x="5729" y="5386"/>
                    <a:pt x="5925" y="5432"/>
                    <a:pt x="6114" y="5432"/>
                  </a:cubicBezTo>
                  <a:cubicBezTo>
                    <a:pt x="6348" y="5432"/>
                    <a:pt x="6572" y="5362"/>
                    <a:pt x="6794" y="5046"/>
                  </a:cubicBezTo>
                  <a:cubicBezTo>
                    <a:pt x="7217" y="4445"/>
                    <a:pt x="6818" y="3638"/>
                    <a:pt x="6971" y="2984"/>
                  </a:cubicBezTo>
                  <a:cubicBezTo>
                    <a:pt x="7198" y="2015"/>
                    <a:pt x="9289" y="1032"/>
                    <a:pt x="8728" y="17"/>
                  </a:cubicBezTo>
                  <a:cubicBezTo>
                    <a:pt x="8681" y="6"/>
                    <a:pt x="8634" y="1"/>
                    <a:pt x="8587" y="1"/>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4" name="Google Shape;154;p28"/>
            <p:cNvSpPr/>
            <p:nvPr/>
          </p:nvSpPr>
          <p:spPr>
            <a:xfrm>
              <a:off x="2300625" y="2746700"/>
              <a:ext cx="312675" cy="255625"/>
            </a:xfrm>
            <a:custGeom>
              <a:avLst/>
              <a:gdLst/>
              <a:ahLst/>
              <a:cxnLst/>
              <a:rect l="l" t="t" r="r" b="b"/>
              <a:pathLst>
                <a:path w="12507" h="10225" extrusionOk="0">
                  <a:moveTo>
                    <a:pt x="6914" y="0"/>
                  </a:moveTo>
                  <a:cubicBezTo>
                    <a:pt x="6842" y="0"/>
                    <a:pt x="6771" y="3"/>
                    <a:pt x="6700" y="9"/>
                  </a:cubicBezTo>
                  <a:cubicBezTo>
                    <a:pt x="4557" y="196"/>
                    <a:pt x="2366" y="1692"/>
                    <a:pt x="107" y="1692"/>
                  </a:cubicBezTo>
                  <a:cubicBezTo>
                    <a:pt x="71" y="1692"/>
                    <a:pt x="36" y="1691"/>
                    <a:pt x="1" y="1691"/>
                  </a:cubicBezTo>
                  <a:lnTo>
                    <a:pt x="1" y="1691"/>
                  </a:lnTo>
                  <a:cubicBezTo>
                    <a:pt x="384" y="1738"/>
                    <a:pt x="782" y="1753"/>
                    <a:pt x="1189" y="1753"/>
                  </a:cubicBezTo>
                  <a:cubicBezTo>
                    <a:pt x="1926" y="1753"/>
                    <a:pt x="2689" y="1703"/>
                    <a:pt x="3437" y="1703"/>
                  </a:cubicBezTo>
                  <a:cubicBezTo>
                    <a:pt x="4252" y="1703"/>
                    <a:pt x="5049" y="1762"/>
                    <a:pt x="5776" y="2008"/>
                  </a:cubicBezTo>
                  <a:cubicBezTo>
                    <a:pt x="6824" y="2363"/>
                    <a:pt x="7188" y="3412"/>
                    <a:pt x="8094" y="4009"/>
                  </a:cubicBezTo>
                  <a:cubicBezTo>
                    <a:pt x="9046" y="4637"/>
                    <a:pt x="9384" y="4914"/>
                    <a:pt x="9767" y="5965"/>
                  </a:cubicBezTo>
                  <a:cubicBezTo>
                    <a:pt x="10021" y="6663"/>
                    <a:pt x="10513" y="7325"/>
                    <a:pt x="10729" y="8014"/>
                  </a:cubicBezTo>
                  <a:cubicBezTo>
                    <a:pt x="10929" y="8645"/>
                    <a:pt x="10817" y="9410"/>
                    <a:pt x="10817" y="10067"/>
                  </a:cubicBezTo>
                  <a:cubicBezTo>
                    <a:pt x="10817" y="10101"/>
                    <a:pt x="10815" y="10141"/>
                    <a:pt x="10815" y="10185"/>
                  </a:cubicBezTo>
                  <a:cubicBezTo>
                    <a:pt x="10929" y="10191"/>
                    <a:pt x="11042" y="10204"/>
                    <a:pt x="11156" y="10225"/>
                  </a:cubicBezTo>
                  <a:cubicBezTo>
                    <a:pt x="11151" y="10103"/>
                    <a:pt x="11151" y="10002"/>
                    <a:pt x="11156" y="9922"/>
                  </a:cubicBezTo>
                  <a:cubicBezTo>
                    <a:pt x="11183" y="9384"/>
                    <a:pt x="11189" y="8670"/>
                    <a:pt x="11387" y="8159"/>
                  </a:cubicBezTo>
                  <a:cubicBezTo>
                    <a:pt x="11624" y="7543"/>
                    <a:pt x="12118" y="7081"/>
                    <a:pt x="12246" y="6377"/>
                  </a:cubicBezTo>
                  <a:cubicBezTo>
                    <a:pt x="12507" y="4967"/>
                    <a:pt x="12000" y="2922"/>
                    <a:pt x="10693" y="2157"/>
                  </a:cubicBezTo>
                  <a:cubicBezTo>
                    <a:pt x="10344" y="1953"/>
                    <a:pt x="9901" y="2042"/>
                    <a:pt x="9554" y="1777"/>
                  </a:cubicBezTo>
                  <a:cubicBezTo>
                    <a:pt x="9245" y="1539"/>
                    <a:pt x="9254" y="1197"/>
                    <a:pt x="9039" y="936"/>
                  </a:cubicBezTo>
                  <a:cubicBezTo>
                    <a:pt x="8553" y="343"/>
                    <a:pt x="7683" y="0"/>
                    <a:pt x="6914"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5" name="Google Shape;155;p28"/>
            <p:cNvSpPr/>
            <p:nvPr/>
          </p:nvSpPr>
          <p:spPr>
            <a:xfrm>
              <a:off x="2578450" y="2829200"/>
              <a:ext cx="280225" cy="171925"/>
            </a:xfrm>
            <a:custGeom>
              <a:avLst/>
              <a:gdLst/>
              <a:ahLst/>
              <a:cxnLst/>
              <a:rect l="l" t="t" r="r" b="b"/>
              <a:pathLst>
                <a:path w="11209" h="6877" extrusionOk="0">
                  <a:moveTo>
                    <a:pt x="11208" y="0"/>
                  </a:moveTo>
                  <a:lnTo>
                    <a:pt x="11208" y="0"/>
                  </a:lnTo>
                  <a:cubicBezTo>
                    <a:pt x="11094" y="19"/>
                    <a:pt x="10969" y="24"/>
                    <a:pt x="10838" y="24"/>
                  </a:cubicBezTo>
                  <a:cubicBezTo>
                    <a:pt x="10688" y="24"/>
                    <a:pt x="10532" y="18"/>
                    <a:pt x="10378" y="18"/>
                  </a:cubicBezTo>
                  <a:cubicBezTo>
                    <a:pt x="10174" y="18"/>
                    <a:pt x="9974" y="29"/>
                    <a:pt x="9802" y="84"/>
                  </a:cubicBezTo>
                  <a:cubicBezTo>
                    <a:pt x="9262" y="255"/>
                    <a:pt x="9016" y="706"/>
                    <a:pt x="8606" y="1030"/>
                  </a:cubicBezTo>
                  <a:cubicBezTo>
                    <a:pt x="7526" y="1879"/>
                    <a:pt x="6789" y="1547"/>
                    <a:pt x="5601" y="1679"/>
                  </a:cubicBezTo>
                  <a:cubicBezTo>
                    <a:pt x="4790" y="1772"/>
                    <a:pt x="3800" y="2264"/>
                    <a:pt x="3065" y="2589"/>
                  </a:cubicBezTo>
                  <a:cubicBezTo>
                    <a:pt x="1493" y="3285"/>
                    <a:pt x="1102" y="4628"/>
                    <a:pt x="211" y="6038"/>
                  </a:cubicBezTo>
                  <a:lnTo>
                    <a:pt x="1" y="6877"/>
                  </a:lnTo>
                  <a:cubicBezTo>
                    <a:pt x="263" y="5996"/>
                    <a:pt x="711" y="5452"/>
                    <a:pt x="1642" y="5195"/>
                  </a:cubicBezTo>
                  <a:cubicBezTo>
                    <a:pt x="2747" y="4893"/>
                    <a:pt x="4082" y="4966"/>
                    <a:pt x="5036" y="4193"/>
                  </a:cubicBezTo>
                  <a:cubicBezTo>
                    <a:pt x="5727" y="3634"/>
                    <a:pt x="5929" y="2718"/>
                    <a:pt x="6707" y="2278"/>
                  </a:cubicBezTo>
                  <a:cubicBezTo>
                    <a:pt x="7337" y="1923"/>
                    <a:pt x="7955" y="2081"/>
                    <a:pt x="8659" y="1921"/>
                  </a:cubicBezTo>
                  <a:cubicBezTo>
                    <a:pt x="9378" y="1757"/>
                    <a:pt x="11082" y="732"/>
                    <a:pt x="11208"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6" name="Google Shape;156;p28"/>
            <p:cNvSpPr/>
            <p:nvPr/>
          </p:nvSpPr>
          <p:spPr>
            <a:xfrm>
              <a:off x="2776150" y="2829200"/>
              <a:ext cx="82525" cy="37975"/>
            </a:xfrm>
            <a:custGeom>
              <a:avLst/>
              <a:gdLst/>
              <a:ahLst/>
              <a:cxnLst/>
              <a:rect l="l" t="t" r="r" b="b"/>
              <a:pathLst>
                <a:path w="3301" h="1519" extrusionOk="0">
                  <a:moveTo>
                    <a:pt x="3300" y="0"/>
                  </a:moveTo>
                  <a:lnTo>
                    <a:pt x="3300" y="0"/>
                  </a:lnTo>
                  <a:cubicBezTo>
                    <a:pt x="3186" y="19"/>
                    <a:pt x="3061" y="24"/>
                    <a:pt x="2930" y="24"/>
                  </a:cubicBezTo>
                  <a:cubicBezTo>
                    <a:pt x="2780" y="24"/>
                    <a:pt x="2624" y="18"/>
                    <a:pt x="2470" y="18"/>
                  </a:cubicBezTo>
                  <a:cubicBezTo>
                    <a:pt x="2265" y="18"/>
                    <a:pt x="2065" y="29"/>
                    <a:pt x="1892" y="84"/>
                  </a:cubicBezTo>
                  <a:cubicBezTo>
                    <a:pt x="1354" y="255"/>
                    <a:pt x="1108" y="706"/>
                    <a:pt x="696" y="1030"/>
                  </a:cubicBezTo>
                  <a:cubicBezTo>
                    <a:pt x="486" y="1200"/>
                    <a:pt x="251" y="1341"/>
                    <a:pt x="1" y="1444"/>
                  </a:cubicBezTo>
                  <a:cubicBezTo>
                    <a:pt x="334" y="1491"/>
                    <a:pt x="658" y="1518"/>
                    <a:pt x="966" y="1518"/>
                  </a:cubicBezTo>
                  <a:cubicBezTo>
                    <a:pt x="1282" y="1518"/>
                    <a:pt x="1583" y="1489"/>
                    <a:pt x="1861" y="1421"/>
                  </a:cubicBezTo>
                  <a:cubicBezTo>
                    <a:pt x="2539" y="1017"/>
                    <a:pt x="3220" y="452"/>
                    <a:pt x="3300" y="0"/>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7" name="Google Shape;157;p28"/>
            <p:cNvSpPr/>
            <p:nvPr/>
          </p:nvSpPr>
          <p:spPr>
            <a:xfrm>
              <a:off x="2589025" y="2965950"/>
              <a:ext cx="117650" cy="83575"/>
            </a:xfrm>
            <a:custGeom>
              <a:avLst/>
              <a:gdLst/>
              <a:ahLst/>
              <a:cxnLst/>
              <a:rect l="l" t="t" r="r" b="b"/>
              <a:pathLst>
                <a:path w="4706" h="3343" extrusionOk="0">
                  <a:moveTo>
                    <a:pt x="4203" y="1"/>
                  </a:moveTo>
                  <a:cubicBezTo>
                    <a:pt x="4035" y="5"/>
                    <a:pt x="3858" y="7"/>
                    <a:pt x="3669" y="7"/>
                  </a:cubicBezTo>
                  <a:cubicBezTo>
                    <a:pt x="3587" y="7"/>
                    <a:pt x="3510" y="7"/>
                    <a:pt x="3438" y="7"/>
                  </a:cubicBezTo>
                  <a:cubicBezTo>
                    <a:pt x="2780" y="7"/>
                    <a:pt x="2533" y="32"/>
                    <a:pt x="2017" y="553"/>
                  </a:cubicBezTo>
                  <a:cubicBezTo>
                    <a:pt x="1496" y="1081"/>
                    <a:pt x="0" y="2649"/>
                    <a:pt x="464" y="3342"/>
                  </a:cubicBezTo>
                  <a:cubicBezTo>
                    <a:pt x="691" y="2268"/>
                    <a:pt x="3503" y="1766"/>
                    <a:pt x="4649" y="501"/>
                  </a:cubicBezTo>
                  <a:cubicBezTo>
                    <a:pt x="4668" y="516"/>
                    <a:pt x="4686" y="530"/>
                    <a:pt x="4705" y="545"/>
                  </a:cubicBezTo>
                  <a:cubicBezTo>
                    <a:pt x="4529" y="373"/>
                    <a:pt x="4361" y="190"/>
                    <a:pt x="4203"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8" name="Google Shape;158;p28"/>
            <p:cNvSpPr/>
            <p:nvPr/>
          </p:nvSpPr>
          <p:spPr>
            <a:xfrm>
              <a:off x="2680525" y="2947050"/>
              <a:ext cx="126025" cy="143650"/>
            </a:xfrm>
            <a:custGeom>
              <a:avLst/>
              <a:gdLst/>
              <a:ahLst/>
              <a:cxnLst/>
              <a:rect l="l" t="t" r="r" b="b"/>
              <a:pathLst>
                <a:path w="5041" h="5746" extrusionOk="0">
                  <a:moveTo>
                    <a:pt x="3010" y="0"/>
                  </a:moveTo>
                  <a:cubicBezTo>
                    <a:pt x="2087" y="631"/>
                    <a:pt x="1379" y="747"/>
                    <a:pt x="325" y="747"/>
                  </a:cubicBezTo>
                  <a:cubicBezTo>
                    <a:pt x="221" y="747"/>
                    <a:pt x="113" y="746"/>
                    <a:pt x="1" y="744"/>
                  </a:cubicBezTo>
                  <a:lnTo>
                    <a:pt x="1" y="744"/>
                  </a:lnTo>
                  <a:cubicBezTo>
                    <a:pt x="501" y="906"/>
                    <a:pt x="942" y="1211"/>
                    <a:pt x="1270" y="1620"/>
                  </a:cubicBezTo>
                  <a:cubicBezTo>
                    <a:pt x="1890" y="2060"/>
                    <a:pt x="2592" y="2390"/>
                    <a:pt x="3065" y="3045"/>
                  </a:cubicBezTo>
                  <a:cubicBezTo>
                    <a:pt x="3546" y="3714"/>
                    <a:pt x="4013" y="5454"/>
                    <a:pt x="4851" y="5746"/>
                  </a:cubicBezTo>
                  <a:cubicBezTo>
                    <a:pt x="5040" y="4848"/>
                    <a:pt x="4666" y="3632"/>
                    <a:pt x="4465" y="2795"/>
                  </a:cubicBezTo>
                  <a:cubicBezTo>
                    <a:pt x="4206" y="1730"/>
                    <a:pt x="3248" y="1000"/>
                    <a:pt x="3010"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9" name="Google Shape;159;p28"/>
            <p:cNvSpPr/>
            <p:nvPr/>
          </p:nvSpPr>
          <p:spPr>
            <a:xfrm>
              <a:off x="2615450" y="2500100"/>
              <a:ext cx="211175" cy="279650"/>
            </a:xfrm>
            <a:custGeom>
              <a:avLst/>
              <a:gdLst/>
              <a:ahLst/>
              <a:cxnLst/>
              <a:rect l="l" t="t" r="r" b="b"/>
              <a:pathLst>
                <a:path w="8447" h="11186" extrusionOk="0">
                  <a:moveTo>
                    <a:pt x="8446" y="0"/>
                  </a:moveTo>
                  <a:lnTo>
                    <a:pt x="8446" y="0"/>
                  </a:lnTo>
                  <a:cubicBezTo>
                    <a:pt x="6080" y="793"/>
                    <a:pt x="3659" y="2936"/>
                    <a:pt x="2036" y="4857"/>
                  </a:cubicBezTo>
                  <a:cubicBezTo>
                    <a:pt x="1942" y="4968"/>
                    <a:pt x="1843" y="5088"/>
                    <a:pt x="1744" y="5208"/>
                  </a:cubicBezTo>
                  <a:cubicBezTo>
                    <a:pt x="1721" y="5769"/>
                    <a:pt x="1650" y="6305"/>
                    <a:pt x="1421" y="6763"/>
                  </a:cubicBezTo>
                  <a:cubicBezTo>
                    <a:pt x="1421" y="6416"/>
                    <a:pt x="1389" y="6072"/>
                    <a:pt x="1332" y="5731"/>
                  </a:cubicBezTo>
                  <a:cubicBezTo>
                    <a:pt x="994" y="6179"/>
                    <a:pt x="683" y="6658"/>
                    <a:pt x="496" y="7131"/>
                  </a:cubicBezTo>
                  <a:cubicBezTo>
                    <a:pt x="0" y="8385"/>
                    <a:pt x="1244" y="10002"/>
                    <a:pt x="580" y="11134"/>
                  </a:cubicBezTo>
                  <a:cubicBezTo>
                    <a:pt x="606" y="11169"/>
                    <a:pt x="639" y="11186"/>
                    <a:pt x="678" y="11186"/>
                  </a:cubicBezTo>
                  <a:cubicBezTo>
                    <a:pt x="896" y="11186"/>
                    <a:pt x="1315" y="10683"/>
                    <a:pt x="1868" y="9957"/>
                  </a:cubicBezTo>
                  <a:cubicBezTo>
                    <a:pt x="2574" y="9031"/>
                    <a:pt x="3035" y="7885"/>
                    <a:pt x="3520" y="6820"/>
                  </a:cubicBezTo>
                  <a:cubicBezTo>
                    <a:pt x="4630" y="4384"/>
                    <a:pt x="5996" y="1383"/>
                    <a:pt x="8446"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0" name="Google Shape;160;p28"/>
            <p:cNvSpPr/>
            <p:nvPr/>
          </p:nvSpPr>
          <p:spPr>
            <a:xfrm>
              <a:off x="2629950" y="2500050"/>
              <a:ext cx="196675" cy="278325"/>
            </a:xfrm>
            <a:custGeom>
              <a:avLst/>
              <a:gdLst/>
              <a:ahLst/>
              <a:cxnLst/>
              <a:rect l="l" t="t" r="r" b="b"/>
              <a:pathLst>
                <a:path w="7867" h="11133" extrusionOk="0">
                  <a:moveTo>
                    <a:pt x="7866" y="0"/>
                  </a:moveTo>
                  <a:lnTo>
                    <a:pt x="7866" y="0"/>
                  </a:lnTo>
                  <a:cubicBezTo>
                    <a:pt x="6910" y="332"/>
                    <a:pt x="5945" y="900"/>
                    <a:pt x="5029" y="1585"/>
                  </a:cubicBezTo>
                  <a:cubicBezTo>
                    <a:pt x="4777" y="1864"/>
                    <a:pt x="4533" y="2150"/>
                    <a:pt x="4287" y="2432"/>
                  </a:cubicBezTo>
                  <a:cubicBezTo>
                    <a:pt x="4203" y="2530"/>
                    <a:pt x="4115" y="2627"/>
                    <a:pt x="4029" y="2724"/>
                  </a:cubicBezTo>
                  <a:cubicBezTo>
                    <a:pt x="4004" y="3316"/>
                    <a:pt x="3838" y="3781"/>
                    <a:pt x="3531" y="4243"/>
                  </a:cubicBezTo>
                  <a:cubicBezTo>
                    <a:pt x="3585" y="3911"/>
                    <a:pt x="3566" y="3598"/>
                    <a:pt x="3518" y="3291"/>
                  </a:cubicBezTo>
                  <a:cubicBezTo>
                    <a:pt x="2789" y="4096"/>
                    <a:pt x="2070" y="4907"/>
                    <a:pt x="1545" y="5878"/>
                  </a:cubicBezTo>
                  <a:cubicBezTo>
                    <a:pt x="864" y="7141"/>
                    <a:pt x="847" y="8421"/>
                    <a:pt x="574" y="9793"/>
                  </a:cubicBezTo>
                  <a:cubicBezTo>
                    <a:pt x="471" y="10319"/>
                    <a:pt x="278" y="10752"/>
                    <a:pt x="0" y="11105"/>
                  </a:cubicBezTo>
                  <a:cubicBezTo>
                    <a:pt x="25" y="11123"/>
                    <a:pt x="58" y="11132"/>
                    <a:pt x="96" y="11132"/>
                  </a:cubicBezTo>
                  <a:cubicBezTo>
                    <a:pt x="371" y="11132"/>
                    <a:pt x="962" y="10674"/>
                    <a:pt x="1492" y="9957"/>
                  </a:cubicBezTo>
                  <a:cubicBezTo>
                    <a:pt x="2177" y="9030"/>
                    <a:pt x="2623" y="7887"/>
                    <a:pt x="3094" y="6820"/>
                  </a:cubicBezTo>
                  <a:cubicBezTo>
                    <a:pt x="4170" y="4384"/>
                    <a:pt x="5491" y="1383"/>
                    <a:pt x="7866"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1" name="Google Shape;161;p28"/>
            <p:cNvSpPr/>
            <p:nvPr/>
          </p:nvSpPr>
          <p:spPr>
            <a:xfrm>
              <a:off x="2113225" y="2659125"/>
              <a:ext cx="253850" cy="95500"/>
            </a:xfrm>
            <a:custGeom>
              <a:avLst/>
              <a:gdLst/>
              <a:ahLst/>
              <a:cxnLst/>
              <a:rect l="l" t="t" r="r" b="b"/>
              <a:pathLst>
                <a:path w="10154" h="3820" extrusionOk="0">
                  <a:moveTo>
                    <a:pt x="7530" y="1"/>
                  </a:moveTo>
                  <a:cubicBezTo>
                    <a:pt x="6886" y="1"/>
                    <a:pt x="6224" y="282"/>
                    <a:pt x="5645" y="759"/>
                  </a:cubicBezTo>
                  <a:cubicBezTo>
                    <a:pt x="5036" y="1259"/>
                    <a:pt x="4664" y="1341"/>
                    <a:pt x="3924" y="1476"/>
                  </a:cubicBezTo>
                  <a:cubicBezTo>
                    <a:pt x="3174" y="1610"/>
                    <a:pt x="2585" y="1999"/>
                    <a:pt x="1879" y="2338"/>
                  </a:cubicBezTo>
                  <a:cubicBezTo>
                    <a:pt x="1125" y="2697"/>
                    <a:pt x="356" y="2985"/>
                    <a:pt x="0" y="3819"/>
                  </a:cubicBezTo>
                  <a:cubicBezTo>
                    <a:pt x="815" y="3019"/>
                    <a:pt x="2497" y="2892"/>
                    <a:pt x="3992" y="2892"/>
                  </a:cubicBezTo>
                  <a:cubicBezTo>
                    <a:pt x="4681" y="2892"/>
                    <a:pt x="5330" y="2919"/>
                    <a:pt x="5836" y="2920"/>
                  </a:cubicBezTo>
                  <a:cubicBezTo>
                    <a:pt x="5837" y="2920"/>
                    <a:pt x="5838" y="2920"/>
                    <a:pt x="5839" y="2920"/>
                  </a:cubicBezTo>
                  <a:cubicBezTo>
                    <a:pt x="6467" y="2920"/>
                    <a:pt x="10154" y="2208"/>
                    <a:pt x="9407" y="1075"/>
                  </a:cubicBezTo>
                  <a:cubicBezTo>
                    <a:pt x="8887" y="324"/>
                    <a:pt x="8220" y="1"/>
                    <a:pt x="7530" y="1"/>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2" name="Google Shape;162;p28"/>
            <p:cNvSpPr/>
            <p:nvPr/>
          </p:nvSpPr>
          <p:spPr>
            <a:xfrm>
              <a:off x="2250300" y="2685125"/>
              <a:ext cx="322075" cy="298425"/>
            </a:xfrm>
            <a:custGeom>
              <a:avLst/>
              <a:gdLst/>
              <a:ahLst/>
              <a:cxnLst/>
              <a:rect l="l" t="t" r="r" b="b"/>
              <a:pathLst>
                <a:path w="12883" h="11937" extrusionOk="0">
                  <a:moveTo>
                    <a:pt x="4790" y="1"/>
                  </a:moveTo>
                  <a:cubicBezTo>
                    <a:pt x="4114" y="1"/>
                    <a:pt x="3435" y="142"/>
                    <a:pt x="2848" y="390"/>
                  </a:cubicBezTo>
                  <a:cubicBezTo>
                    <a:pt x="1921" y="778"/>
                    <a:pt x="835" y="1380"/>
                    <a:pt x="0" y="1951"/>
                  </a:cubicBezTo>
                  <a:cubicBezTo>
                    <a:pt x="136" y="1960"/>
                    <a:pt x="271" y="1965"/>
                    <a:pt x="405" y="1965"/>
                  </a:cubicBezTo>
                  <a:cubicBezTo>
                    <a:pt x="1762" y="1965"/>
                    <a:pt x="2991" y="1528"/>
                    <a:pt x="4297" y="1528"/>
                  </a:cubicBezTo>
                  <a:cubicBezTo>
                    <a:pt x="4319" y="1528"/>
                    <a:pt x="4341" y="1528"/>
                    <a:pt x="4363" y="1529"/>
                  </a:cubicBezTo>
                  <a:cubicBezTo>
                    <a:pt x="4372" y="1529"/>
                    <a:pt x="4381" y="1529"/>
                    <a:pt x="4390" y="1529"/>
                  </a:cubicBezTo>
                  <a:cubicBezTo>
                    <a:pt x="4832" y="1529"/>
                    <a:pt x="5185" y="1429"/>
                    <a:pt x="5555" y="1429"/>
                  </a:cubicBezTo>
                  <a:cubicBezTo>
                    <a:pt x="5738" y="1429"/>
                    <a:pt x="5926" y="1453"/>
                    <a:pt x="6131" y="1527"/>
                  </a:cubicBezTo>
                  <a:cubicBezTo>
                    <a:pt x="6679" y="1722"/>
                    <a:pt x="7665" y="2163"/>
                    <a:pt x="7959" y="2512"/>
                  </a:cubicBezTo>
                  <a:cubicBezTo>
                    <a:pt x="8287" y="2905"/>
                    <a:pt x="8322" y="3445"/>
                    <a:pt x="8860" y="3815"/>
                  </a:cubicBezTo>
                  <a:cubicBezTo>
                    <a:pt x="9564" y="4301"/>
                    <a:pt x="9947" y="4236"/>
                    <a:pt x="10390" y="4902"/>
                  </a:cubicBezTo>
                  <a:cubicBezTo>
                    <a:pt x="10811" y="5534"/>
                    <a:pt x="11216" y="6350"/>
                    <a:pt x="11277" y="7052"/>
                  </a:cubicBezTo>
                  <a:cubicBezTo>
                    <a:pt x="11336" y="7747"/>
                    <a:pt x="11544" y="8029"/>
                    <a:pt x="11796" y="8676"/>
                  </a:cubicBezTo>
                  <a:cubicBezTo>
                    <a:pt x="11969" y="9124"/>
                    <a:pt x="12370" y="10723"/>
                    <a:pt x="11977" y="11870"/>
                  </a:cubicBezTo>
                  <a:cubicBezTo>
                    <a:pt x="12019" y="11919"/>
                    <a:pt x="12129" y="11937"/>
                    <a:pt x="12230" y="11937"/>
                  </a:cubicBezTo>
                  <a:cubicBezTo>
                    <a:pt x="12332" y="11937"/>
                    <a:pt x="12425" y="11919"/>
                    <a:pt x="12425" y="11898"/>
                  </a:cubicBezTo>
                  <a:cubicBezTo>
                    <a:pt x="12414" y="10851"/>
                    <a:pt x="12776" y="8285"/>
                    <a:pt x="12832" y="7300"/>
                  </a:cubicBezTo>
                  <a:cubicBezTo>
                    <a:pt x="12883" y="6379"/>
                    <a:pt x="12471" y="5566"/>
                    <a:pt x="12143" y="4725"/>
                  </a:cubicBezTo>
                  <a:cubicBezTo>
                    <a:pt x="11639" y="3424"/>
                    <a:pt x="11666" y="2344"/>
                    <a:pt x="10142" y="1882"/>
                  </a:cubicBezTo>
                  <a:cubicBezTo>
                    <a:pt x="9594" y="1714"/>
                    <a:pt x="9026" y="1743"/>
                    <a:pt x="8480" y="1613"/>
                  </a:cubicBezTo>
                  <a:cubicBezTo>
                    <a:pt x="7835" y="1455"/>
                    <a:pt x="7585" y="1060"/>
                    <a:pt x="7030" y="659"/>
                  </a:cubicBezTo>
                  <a:cubicBezTo>
                    <a:pt x="6394" y="201"/>
                    <a:pt x="5594" y="1"/>
                    <a:pt x="4790"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3" name="Google Shape;163;p28"/>
            <p:cNvSpPr/>
            <p:nvPr/>
          </p:nvSpPr>
          <p:spPr>
            <a:xfrm>
              <a:off x="2323325" y="2878550"/>
              <a:ext cx="182650" cy="207850"/>
            </a:xfrm>
            <a:custGeom>
              <a:avLst/>
              <a:gdLst/>
              <a:ahLst/>
              <a:cxnLst/>
              <a:rect l="l" t="t" r="r" b="b"/>
              <a:pathLst>
                <a:path w="7306" h="8314" extrusionOk="0">
                  <a:moveTo>
                    <a:pt x="5993" y="0"/>
                  </a:moveTo>
                  <a:cubicBezTo>
                    <a:pt x="5769" y="0"/>
                    <a:pt x="5447" y="152"/>
                    <a:pt x="4952" y="512"/>
                  </a:cubicBezTo>
                  <a:cubicBezTo>
                    <a:pt x="4613" y="758"/>
                    <a:pt x="4277" y="832"/>
                    <a:pt x="3861" y="872"/>
                  </a:cubicBezTo>
                  <a:cubicBezTo>
                    <a:pt x="3839" y="874"/>
                    <a:pt x="3817" y="875"/>
                    <a:pt x="3794" y="875"/>
                  </a:cubicBezTo>
                  <a:cubicBezTo>
                    <a:pt x="3524" y="875"/>
                    <a:pt x="3192" y="746"/>
                    <a:pt x="2889" y="746"/>
                  </a:cubicBezTo>
                  <a:cubicBezTo>
                    <a:pt x="2787" y="746"/>
                    <a:pt x="2688" y="761"/>
                    <a:pt x="2596" y="800"/>
                  </a:cubicBezTo>
                  <a:cubicBezTo>
                    <a:pt x="1596" y="1231"/>
                    <a:pt x="2001" y="2269"/>
                    <a:pt x="1696" y="2992"/>
                  </a:cubicBezTo>
                  <a:cubicBezTo>
                    <a:pt x="1528" y="3389"/>
                    <a:pt x="990" y="3598"/>
                    <a:pt x="747" y="3980"/>
                  </a:cubicBezTo>
                  <a:cubicBezTo>
                    <a:pt x="408" y="4514"/>
                    <a:pt x="465" y="4884"/>
                    <a:pt x="492" y="5462"/>
                  </a:cubicBezTo>
                  <a:cubicBezTo>
                    <a:pt x="543" y="6607"/>
                    <a:pt x="694" y="7332"/>
                    <a:pt x="0" y="8313"/>
                  </a:cubicBezTo>
                  <a:cubicBezTo>
                    <a:pt x="667" y="8112"/>
                    <a:pt x="1255" y="7332"/>
                    <a:pt x="1499" y="6704"/>
                  </a:cubicBezTo>
                  <a:cubicBezTo>
                    <a:pt x="1804" y="5918"/>
                    <a:pt x="1743" y="5125"/>
                    <a:pt x="2312" y="4358"/>
                  </a:cubicBezTo>
                  <a:cubicBezTo>
                    <a:pt x="2896" y="3568"/>
                    <a:pt x="4187" y="3444"/>
                    <a:pt x="4700" y="2719"/>
                  </a:cubicBezTo>
                  <a:cubicBezTo>
                    <a:pt x="5086" y="2175"/>
                    <a:pt x="4847" y="1286"/>
                    <a:pt x="5622" y="1036"/>
                  </a:cubicBezTo>
                  <a:cubicBezTo>
                    <a:pt x="5713" y="1007"/>
                    <a:pt x="5795" y="993"/>
                    <a:pt x="5870" y="993"/>
                  </a:cubicBezTo>
                  <a:cubicBezTo>
                    <a:pt x="6568" y="993"/>
                    <a:pt x="6622" y="2163"/>
                    <a:pt x="7305" y="2467"/>
                  </a:cubicBezTo>
                  <a:cubicBezTo>
                    <a:pt x="6472" y="1285"/>
                    <a:pt x="6646" y="0"/>
                    <a:pt x="5993"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4" name="Google Shape;164;p28"/>
            <p:cNvSpPr/>
            <p:nvPr/>
          </p:nvSpPr>
          <p:spPr>
            <a:xfrm>
              <a:off x="2445325" y="2869875"/>
              <a:ext cx="80625" cy="123950"/>
            </a:xfrm>
            <a:custGeom>
              <a:avLst/>
              <a:gdLst/>
              <a:ahLst/>
              <a:cxnLst/>
              <a:rect l="l" t="t" r="r" b="b"/>
              <a:pathLst>
                <a:path w="3225" h="4958" extrusionOk="0">
                  <a:moveTo>
                    <a:pt x="1529" y="0"/>
                  </a:moveTo>
                  <a:cubicBezTo>
                    <a:pt x="620" y="0"/>
                    <a:pt x="259" y="1756"/>
                    <a:pt x="101" y="2183"/>
                  </a:cubicBezTo>
                  <a:cubicBezTo>
                    <a:pt x="0" y="2766"/>
                    <a:pt x="1204" y="2927"/>
                    <a:pt x="1648" y="3255"/>
                  </a:cubicBezTo>
                  <a:cubicBezTo>
                    <a:pt x="2220" y="3678"/>
                    <a:pt x="2068" y="4348"/>
                    <a:pt x="2341" y="4957"/>
                  </a:cubicBezTo>
                  <a:cubicBezTo>
                    <a:pt x="2322" y="3976"/>
                    <a:pt x="3224" y="796"/>
                    <a:pt x="1963" y="122"/>
                  </a:cubicBezTo>
                  <a:cubicBezTo>
                    <a:pt x="1806" y="38"/>
                    <a:pt x="1662" y="0"/>
                    <a:pt x="152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5" name="Google Shape;165;p28"/>
            <p:cNvSpPr/>
            <p:nvPr/>
          </p:nvSpPr>
          <p:spPr>
            <a:xfrm>
              <a:off x="2565750" y="2772200"/>
              <a:ext cx="74150" cy="207500"/>
            </a:xfrm>
            <a:custGeom>
              <a:avLst/>
              <a:gdLst/>
              <a:ahLst/>
              <a:cxnLst/>
              <a:rect l="l" t="t" r="r" b="b"/>
              <a:pathLst>
                <a:path w="2966" h="8300" extrusionOk="0">
                  <a:moveTo>
                    <a:pt x="2923" y="0"/>
                  </a:moveTo>
                  <a:cubicBezTo>
                    <a:pt x="2894" y="19"/>
                    <a:pt x="2158" y="441"/>
                    <a:pt x="1452" y="1679"/>
                  </a:cubicBezTo>
                  <a:cubicBezTo>
                    <a:pt x="805" y="2818"/>
                    <a:pt x="67" y="4890"/>
                    <a:pt x="237" y="8299"/>
                  </a:cubicBezTo>
                  <a:lnTo>
                    <a:pt x="322" y="8293"/>
                  </a:lnTo>
                  <a:cubicBezTo>
                    <a:pt x="0" y="1824"/>
                    <a:pt x="2936" y="93"/>
                    <a:pt x="2965" y="76"/>
                  </a:cubicBezTo>
                  <a:lnTo>
                    <a:pt x="2923"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6" name="Google Shape;166;p28"/>
            <p:cNvSpPr/>
            <p:nvPr/>
          </p:nvSpPr>
          <p:spPr>
            <a:xfrm>
              <a:off x="2525400" y="3037675"/>
              <a:ext cx="23650" cy="64475"/>
            </a:xfrm>
            <a:custGeom>
              <a:avLst/>
              <a:gdLst/>
              <a:ahLst/>
              <a:cxnLst/>
              <a:rect l="l" t="t" r="r" b="b"/>
              <a:pathLst>
                <a:path w="946" h="2579" extrusionOk="0">
                  <a:moveTo>
                    <a:pt x="862" y="0"/>
                  </a:moveTo>
                  <a:cubicBezTo>
                    <a:pt x="857" y="15"/>
                    <a:pt x="826" y="76"/>
                    <a:pt x="790" y="141"/>
                  </a:cubicBezTo>
                  <a:cubicBezTo>
                    <a:pt x="574" y="549"/>
                    <a:pt x="0" y="1627"/>
                    <a:pt x="105" y="2579"/>
                  </a:cubicBezTo>
                  <a:lnTo>
                    <a:pt x="191" y="2568"/>
                  </a:lnTo>
                  <a:cubicBezTo>
                    <a:pt x="88" y="1644"/>
                    <a:pt x="654" y="582"/>
                    <a:pt x="868" y="183"/>
                  </a:cubicBezTo>
                  <a:cubicBezTo>
                    <a:pt x="923" y="74"/>
                    <a:pt x="942" y="38"/>
                    <a:pt x="946" y="17"/>
                  </a:cubicBezTo>
                  <a:lnTo>
                    <a:pt x="862"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7" name="Google Shape;167;p28"/>
            <p:cNvSpPr/>
            <p:nvPr/>
          </p:nvSpPr>
          <p:spPr>
            <a:xfrm>
              <a:off x="2495700" y="2952725"/>
              <a:ext cx="24875" cy="151900"/>
            </a:xfrm>
            <a:custGeom>
              <a:avLst/>
              <a:gdLst/>
              <a:ahLst/>
              <a:cxnLst/>
              <a:rect l="l" t="t" r="r" b="b"/>
              <a:pathLst>
                <a:path w="995" h="6076" extrusionOk="0">
                  <a:moveTo>
                    <a:pt x="368" y="0"/>
                  </a:moveTo>
                  <a:lnTo>
                    <a:pt x="368" y="0"/>
                  </a:lnTo>
                  <a:cubicBezTo>
                    <a:pt x="364" y="44"/>
                    <a:pt x="1" y="4363"/>
                    <a:pt x="919" y="6076"/>
                  </a:cubicBezTo>
                  <a:lnTo>
                    <a:pt x="995" y="6036"/>
                  </a:lnTo>
                  <a:cubicBezTo>
                    <a:pt x="87" y="4342"/>
                    <a:pt x="448" y="50"/>
                    <a:pt x="452" y="8"/>
                  </a:cubicBezTo>
                  <a:lnTo>
                    <a:pt x="368"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8" name="Google Shape;168;p28"/>
            <p:cNvSpPr/>
            <p:nvPr/>
          </p:nvSpPr>
          <p:spPr>
            <a:xfrm>
              <a:off x="2566425" y="3030150"/>
              <a:ext cx="52150" cy="72850"/>
            </a:xfrm>
            <a:custGeom>
              <a:avLst/>
              <a:gdLst/>
              <a:ahLst/>
              <a:cxnLst/>
              <a:rect l="l" t="t" r="r" b="b"/>
              <a:pathLst>
                <a:path w="2086" h="2914" extrusionOk="0">
                  <a:moveTo>
                    <a:pt x="2049" y="1"/>
                  </a:moveTo>
                  <a:cubicBezTo>
                    <a:pt x="2030" y="9"/>
                    <a:pt x="156" y="890"/>
                    <a:pt x="0" y="2907"/>
                  </a:cubicBezTo>
                  <a:lnTo>
                    <a:pt x="87" y="2913"/>
                  </a:lnTo>
                  <a:cubicBezTo>
                    <a:pt x="238" y="949"/>
                    <a:pt x="2066" y="87"/>
                    <a:pt x="2085" y="78"/>
                  </a:cubicBezTo>
                  <a:lnTo>
                    <a:pt x="2049"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9" name="Google Shape;169;p28"/>
            <p:cNvSpPr/>
            <p:nvPr/>
          </p:nvSpPr>
          <p:spPr>
            <a:xfrm>
              <a:off x="2528175" y="2981075"/>
              <a:ext cx="147175" cy="184550"/>
            </a:xfrm>
            <a:custGeom>
              <a:avLst/>
              <a:gdLst/>
              <a:ahLst/>
              <a:cxnLst/>
              <a:rect l="l" t="t" r="r" b="b"/>
              <a:pathLst>
                <a:path w="5887" h="7382" extrusionOk="0">
                  <a:moveTo>
                    <a:pt x="199" y="1"/>
                  </a:moveTo>
                  <a:cubicBezTo>
                    <a:pt x="133" y="1"/>
                    <a:pt x="67" y="3"/>
                    <a:pt x="0" y="9"/>
                  </a:cubicBezTo>
                  <a:cubicBezTo>
                    <a:pt x="7" y="1050"/>
                    <a:pt x="519" y="1588"/>
                    <a:pt x="778" y="2367"/>
                  </a:cubicBezTo>
                  <a:cubicBezTo>
                    <a:pt x="997" y="2005"/>
                    <a:pt x="1402" y="1654"/>
                    <a:pt x="1784" y="1654"/>
                  </a:cubicBezTo>
                  <a:cubicBezTo>
                    <a:pt x="1797" y="1654"/>
                    <a:pt x="1810" y="1654"/>
                    <a:pt x="1822" y="1655"/>
                  </a:cubicBezTo>
                  <a:cubicBezTo>
                    <a:pt x="1874" y="1560"/>
                    <a:pt x="1981" y="1537"/>
                    <a:pt x="2085" y="1537"/>
                  </a:cubicBezTo>
                  <a:cubicBezTo>
                    <a:pt x="2189" y="1537"/>
                    <a:pt x="2291" y="1560"/>
                    <a:pt x="2333" y="1560"/>
                  </a:cubicBezTo>
                  <a:cubicBezTo>
                    <a:pt x="2753" y="1560"/>
                    <a:pt x="2501" y="2437"/>
                    <a:pt x="2562" y="2933"/>
                  </a:cubicBezTo>
                  <a:cubicBezTo>
                    <a:pt x="2718" y="3609"/>
                    <a:pt x="2974" y="4256"/>
                    <a:pt x="3325" y="4855"/>
                  </a:cubicBezTo>
                  <a:cubicBezTo>
                    <a:pt x="3666" y="5440"/>
                    <a:pt x="4012" y="7268"/>
                    <a:pt x="4882" y="7381"/>
                  </a:cubicBezTo>
                  <a:cubicBezTo>
                    <a:pt x="4460" y="6375"/>
                    <a:pt x="5887" y="4618"/>
                    <a:pt x="4639" y="3832"/>
                  </a:cubicBezTo>
                  <a:cubicBezTo>
                    <a:pt x="4821" y="3338"/>
                    <a:pt x="5397" y="1985"/>
                    <a:pt x="4382" y="1955"/>
                  </a:cubicBezTo>
                  <a:cubicBezTo>
                    <a:pt x="4760" y="1199"/>
                    <a:pt x="4304" y="768"/>
                    <a:pt x="4178" y="20"/>
                  </a:cubicBezTo>
                  <a:cubicBezTo>
                    <a:pt x="3723" y="19"/>
                    <a:pt x="3176" y="3"/>
                    <a:pt x="2645" y="3"/>
                  </a:cubicBezTo>
                  <a:cubicBezTo>
                    <a:pt x="2082" y="3"/>
                    <a:pt x="1537" y="21"/>
                    <a:pt x="1139" y="93"/>
                  </a:cubicBezTo>
                  <a:cubicBezTo>
                    <a:pt x="778" y="51"/>
                    <a:pt x="488" y="1"/>
                    <a:pt x="199" y="1"/>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0" name="Google Shape;170;p28"/>
            <p:cNvSpPr/>
            <p:nvPr/>
          </p:nvSpPr>
          <p:spPr>
            <a:xfrm>
              <a:off x="2517300" y="2979575"/>
              <a:ext cx="70050" cy="76400"/>
            </a:xfrm>
            <a:custGeom>
              <a:avLst/>
              <a:gdLst/>
              <a:ahLst/>
              <a:cxnLst/>
              <a:rect l="l" t="t" r="r" b="b"/>
              <a:pathLst>
                <a:path w="2802" h="3056" extrusionOk="0">
                  <a:moveTo>
                    <a:pt x="483" y="0"/>
                  </a:moveTo>
                  <a:cubicBezTo>
                    <a:pt x="289" y="0"/>
                    <a:pt x="136" y="101"/>
                    <a:pt x="84" y="385"/>
                  </a:cubicBezTo>
                  <a:cubicBezTo>
                    <a:pt x="0" y="841"/>
                    <a:pt x="452" y="1292"/>
                    <a:pt x="660" y="1662"/>
                  </a:cubicBezTo>
                  <a:cubicBezTo>
                    <a:pt x="883" y="2057"/>
                    <a:pt x="1112" y="2612"/>
                    <a:pt x="875" y="3056"/>
                  </a:cubicBezTo>
                  <a:cubicBezTo>
                    <a:pt x="1158" y="2740"/>
                    <a:pt x="1148" y="2501"/>
                    <a:pt x="1677" y="2301"/>
                  </a:cubicBezTo>
                  <a:cubicBezTo>
                    <a:pt x="2087" y="2148"/>
                    <a:pt x="2312" y="1879"/>
                    <a:pt x="2802" y="1519"/>
                  </a:cubicBezTo>
                  <a:lnTo>
                    <a:pt x="2802" y="1519"/>
                  </a:lnTo>
                  <a:cubicBezTo>
                    <a:pt x="2757" y="1523"/>
                    <a:pt x="2713" y="1525"/>
                    <a:pt x="2672" y="1525"/>
                  </a:cubicBezTo>
                  <a:cubicBezTo>
                    <a:pt x="1716" y="1525"/>
                    <a:pt x="1761" y="511"/>
                    <a:pt x="965" y="137"/>
                  </a:cubicBezTo>
                  <a:cubicBezTo>
                    <a:pt x="798" y="57"/>
                    <a:pt x="629" y="0"/>
                    <a:pt x="483"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1" name="Google Shape;171;p28"/>
          <p:cNvGrpSpPr/>
          <p:nvPr/>
        </p:nvGrpSpPr>
        <p:grpSpPr>
          <a:xfrm flipH="1">
            <a:off x="6980484" y="3207721"/>
            <a:ext cx="2565485" cy="3105351"/>
            <a:chOff x="6099700" y="2735025"/>
            <a:chExt cx="658650" cy="797225"/>
          </a:xfrm>
        </p:grpSpPr>
        <p:sp>
          <p:nvSpPr>
            <p:cNvPr id="172" name="Google Shape;172;p28"/>
            <p:cNvSpPr/>
            <p:nvPr/>
          </p:nvSpPr>
          <p:spPr>
            <a:xfrm>
              <a:off x="6397025" y="3135125"/>
              <a:ext cx="4075" cy="29600"/>
            </a:xfrm>
            <a:custGeom>
              <a:avLst/>
              <a:gdLst/>
              <a:ahLst/>
              <a:cxnLst/>
              <a:rect l="l" t="t" r="r" b="b"/>
              <a:pathLst>
                <a:path w="163" h="1184" extrusionOk="0">
                  <a:moveTo>
                    <a:pt x="49" y="1"/>
                  </a:moveTo>
                  <a:lnTo>
                    <a:pt x="0" y="1177"/>
                  </a:lnTo>
                  <a:lnTo>
                    <a:pt x="114" y="1184"/>
                  </a:lnTo>
                  <a:lnTo>
                    <a:pt x="162" y="5"/>
                  </a:lnTo>
                  <a:lnTo>
                    <a:pt x="49"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3" name="Google Shape;173;p28"/>
            <p:cNvSpPr/>
            <p:nvPr/>
          </p:nvSpPr>
          <p:spPr>
            <a:xfrm>
              <a:off x="6294375" y="3120250"/>
              <a:ext cx="40475" cy="37600"/>
            </a:xfrm>
            <a:custGeom>
              <a:avLst/>
              <a:gdLst/>
              <a:ahLst/>
              <a:cxnLst/>
              <a:rect l="l" t="t" r="r" b="b"/>
              <a:pathLst>
                <a:path w="1619" h="1504" extrusionOk="0">
                  <a:moveTo>
                    <a:pt x="1570" y="1"/>
                  </a:moveTo>
                  <a:lnTo>
                    <a:pt x="387" y="558"/>
                  </a:lnTo>
                  <a:cubicBezTo>
                    <a:pt x="374" y="564"/>
                    <a:pt x="366" y="575"/>
                    <a:pt x="359" y="589"/>
                  </a:cubicBezTo>
                  <a:lnTo>
                    <a:pt x="0" y="1459"/>
                  </a:lnTo>
                  <a:lnTo>
                    <a:pt x="105" y="1503"/>
                  </a:lnTo>
                  <a:lnTo>
                    <a:pt x="454" y="652"/>
                  </a:lnTo>
                  <a:lnTo>
                    <a:pt x="1618" y="104"/>
                  </a:lnTo>
                  <a:lnTo>
                    <a:pt x="1570"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4" name="Google Shape;174;p28"/>
            <p:cNvSpPr/>
            <p:nvPr/>
          </p:nvSpPr>
          <p:spPr>
            <a:xfrm>
              <a:off x="6423025" y="3125300"/>
              <a:ext cx="53350" cy="343800"/>
            </a:xfrm>
            <a:custGeom>
              <a:avLst/>
              <a:gdLst/>
              <a:ahLst/>
              <a:cxnLst/>
              <a:rect l="l" t="t" r="r" b="b"/>
              <a:pathLst>
                <a:path w="2134" h="13752" extrusionOk="0">
                  <a:moveTo>
                    <a:pt x="382" y="0"/>
                  </a:moveTo>
                  <a:cubicBezTo>
                    <a:pt x="375" y="0"/>
                    <a:pt x="369" y="0"/>
                    <a:pt x="362" y="1"/>
                  </a:cubicBezTo>
                  <a:cubicBezTo>
                    <a:pt x="158" y="13"/>
                    <a:pt x="1" y="188"/>
                    <a:pt x="13" y="394"/>
                  </a:cubicBezTo>
                  <a:lnTo>
                    <a:pt x="1379" y="13400"/>
                  </a:lnTo>
                  <a:cubicBezTo>
                    <a:pt x="1392" y="13599"/>
                    <a:pt x="1555" y="13751"/>
                    <a:pt x="1753" y="13751"/>
                  </a:cubicBezTo>
                  <a:cubicBezTo>
                    <a:pt x="1759" y="13751"/>
                    <a:pt x="1766" y="13751"/>
                    <a:pt x="1772" y="13751"/>
                  </a:cubicBezTo>
                  <a:cubicBezTo>
                    <a:pt x="1976" y="13738"/>
                    <a:pt x="2134" y="13564"/>
                    <a:pt x="2121" y="13358"/>
                  </a:cubicBezTo>
                  <a:lnTo>
                    <a:pt x="755" y="349"/>
                  </a:lnTo>
                  <a:cubicBezTo>
                    <a:pt x="743" y="152"/>
                    <a:pt x="579" y="0"/>
                    <a:pt x="382"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5" name="Google Shape;175;p28"/>
            <p:cNvSpPr/>
            <p:nvPr/>
          </p:nvSpPr>
          <p:spPr>
            <a:xfrm>
              <a:off x="6294175" y="3157150"/>
              <a:ext cx="252150" cy="169775"/>
            </a:xfrm>
            <a:custGeom>
              <a:avLst/>
              <a:gdLst/>
              <a:ahLst/>
              <a:cxnLst/>
              <a:rect l="l" t="t" r="r" b="b"/>
              <a:pathLst>
                <a:path w="10086" h="6791" extrusionOk="0">
                  <a:moveTo>
                    <a:pt x="9620" y="568"/>
                  </a:moveTo>
                  <a:lnTo>
                    <a:pt x="6210" y="5962"/>
                  </a:lnTo>
                  <a:lnTo>
                    <a:pt x="5369" y="5204"/>
                  </a:lnTo>
                  <a:lnTo>
                    <a:pt x="9620" y="568"/>
                  </a:lnTo>
                  <a:close/>
                  <a:moveTo>
                    <a:pt x="330" y="811"/>
                  </a:moveTo>
                  <a:lnTo>
                    <a:pt x="5207" y="5212"/>
                  </a:lnTo>
                  <a:lnTo>
                    <a:pt x="3900" y="6639"/>
                  </a:lnTo>
                  <a:lnTo>
                    <a:pt x="330" y="811"/>
                  </a:lnTo>
                  <a:close/>
                  <a:moveTo>
                    <a:pt x="10009" y="0"/>
                  </a:moveTo>
                  <a:cubicBezTo>
                    <a:pt x="9995" y="0"/>
                    <a:pt x="9980" y="6"/>
                    <a:pt x="9967" y="19"/>
                  </a:cubicBezTo>
                  <a:lnTo>
                    <a:pt x="5285" y="5128"/>
                  </a:lnTo>
                  <a:lnTo>
                    <a:pt x="113" y="462"/>
                  </a:lnTo>
                  <a:cubicBezTo>
                    <a:pt x="101" y="453"/>
                    <a:pt x="88" y="448"/>
                    <a:pt x="76" y="448"/>
                  </a:cubicBezTo>
                  <a:cubicBezTo>
                    <a:pt x="35" y="448"/>
                    <a:pt x="1" y="493"/>
                    <a:pt x="25" y="536"/>
                  </a:cubicBezTo>
                  <a:lnTo>
                    <a:pt x="3841" y="6763"/>
                  </a:lnTo>
                  <a:cubicBezTo>
                    <a:pt x="3852" y="6778"/>
                    <a:pt x="3866" y="6788"/>
                    <a:pt x="3885" y="6790"/>
                  </a:cubicBezTo>
                  <a:lnTo>
                    <a:pt x="3892" y="6790"/>
                  </a:lnTo>
                  <a:cubicBezTo>
                    <a:pt x="3906" y="6790"/>
                    <a:pt x="3921" y="6784"/>
                    <a:pt x="3934" y="6771"/>
                  </a:cubicBezTo>
                  <a:lnTo>
                    <a:pt x="5291" y="5288"/>
                  </a:lnTo>
                  <a:lnTo>
                    <a:pt x="6184" y="6093"/>
                  </a:lnTo>
                  <a:cubicBezTo>
                    <a:pt x="6195" y="6102"/>
                    <a:pt x="6209" y="6107"/>
                    <a:pt x="6222" y="6107"/>
                  </a:cubicBezTo>
                  <a:cubicBezTo>
                    <a:pt x="6241" y="6107"/>
                    <a:pt x="6260" y="6098"/>
                    <a:pt x="6271" y="6080"/>
                  </a:cubicBezTo>
                  <a:lnTo>
                    <a:pt x="10058" y="88"/>
                  </a:lnTo>
                  <a:cubicBezTo>
                    <a:pt x="10086" y="45"/>
                    <a:pt x="10049" y="0"/>
                    <a:pt x="1000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6" name="Google Shape;176;p28"/>
            <p:cNvSpPr/>
            <p:nvPr/>
          </p:nvSpPr>
          <p:spPr>
            <a:xfrm>
              <a:off x="6249400" y="3160300"/>
              <a:ext cx="350750" cy="153950"/>
            </a:xfrm>
            <a:custGeom>
              <a:avLst/>
              <a:gdLst/>
              <a:ahLst/>
              <a:cxnLst/>
              <a:rect l="l" t="t" r="r" b="b"/>
              <a:pathLst>
                <a:path w="14030" h="6158" extrusionOk="0">
                  <a:moveTo>
                    <a:pt x="7496" y="133"/>
                  </a:moveTo>
                  <a:lnTo>
                    <a:pt x="13414" y="5431"/>
                  </a:lnTo>
                  <a:lnTo>
                    <a:pt x="6393" y="1030"/>
                  </a:lnTo>
                  <a:lnTo>
                    <a:pt x="7496" y="133"/>
                  </a:lnTo>
                  <a:close/>
                  <a:moveTo>
                    <a:pt x="7500" y="0"/>
                  </a:moveTo>
                  <a:cubicBezTo>
                    <a:pt x="7487" y="0"/>
                    <a:pt x="7474" y="5"/>
                    <a:pt x="7463" y="13"/>
                  </a:cubicBezTo>
                  <a:lnTo>
                    <a:pt x="6292" y="967"/>
                  </a:lnTo>
                  <a:lnTo>
                    <a:pt x="6109" y="851"/>
                  </a:lnTo>
                  <a:cubicBezTo>
                    <a:pt x="6098" y="845"/>
                    <a:pt x="6088" y="842"/>
                    <a:pt x="6078" y="842"/>
                  </a:cubicBezTo>
                  <a:cubicBezTo>
                    <a:pt x="6027" y="842"/>
                    <a:pt x="5994" y="915"/>
                    <a:pt x="6048" y="948"/>
                  </a:cubicBezTo>
                  <a:lnTo>
                    <a:pt x="6198" y="1043"/>
                  </a:lnTo>
                  <a:lnTo>
                    <a:pt x="42" y="6057"/>
                  </a:lnTo>
                  <a:cubicBezTo>
                    <a:pt x="0" y="6090"/>
                    <a:pt x="25" y="6158"/>
                    <a:pt x="78" y="6158"/>
                  </a:cubicBezTo>
                  <a:cubicBezTo>
                    <a:pt x="93" y="6158"/>
                    <a:pt x="105" y="6151"/>
                    <a:pt x="116" y="6143"/>
                  </a:cubicBezTo>
                  <a:lnTo>
                    <a:pt x="6301" y="1104"/>
                  </a:lnTo>
                  <a:lnTo>
                    <a:pt x="13919" y="5880"/>
                  </a:lnTo>
                  <a:cubicBezTo>
                    <a:pt x="13929" y="5887"/>
                    <a:pt x="13939" y="5889"/>
                    <a:pt x="13949" y="5889"/>
                  </a:cubicBezTo>
                  <a:cubicBezTo>
                    <a:pt x="13995" y="5889"/>
                    <a:pt x="14030" y="5828"/>
                    <a:pt x="13988" y="5790"/>
                  </a:cubicBezTo>
                  <a:lnTo>
                    <a:pt x="7538" y="15"/>
                  </a:lnTo>
                  <a:cubicBezTo>
                    <a:pt x="7528" y="5"/>
                    <a:pt x="7514" y="0"/>
                    <a:pt x="7500"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7" name="Google Shape;177;p28"/>
            <p:cNvSpPr/>
            <p:nvPr/>
          </p:nvSpPr>
          <p:spPr>
            <a:xfrm>
              <a:off x="6530625" y="3140075"/>
              <a:ext cx="167575" cy="355275"/>
            </a:xfrm>
            <a:custGeom>
              <a:avLst/>
              <a:gdLst/>
              <a:ahLst/>
              <a:cxnLst/>
              <a:rect l="l" t="t" r="r" b="b"/>
              <a:pathLst>
                <a:path w="6703" h="14211" extrusionOk="0">
                  <a:moveTo>
                    <a:pt x="458" y="1"/>
                  </a:moveTo>
                  <a:cubicBezTo>
                    <a:pt x="405" y="1"/>
                    <a:pt x="351" y="11"/>
                    <a:pt x="299" y="34"/>
                  </a:cubicBezTo>
                  <a:cubicBezTo>
                    <a:pt x="95" y="122"/>
                    <a:pt x="1" y="357"/>
                    <a:pt x="89" y="561"/>
                  </a:cubicBezTo>
                  <a:lnTo>
                    <a:pt x="5877" y="13967"/>
                  </a:lnTo>
                  <a:cubicBezTo>
                    <a:pt x="5941" y="14119"/>
                    <a:pt x="6089" y="14210"/>
                    <a:pt x="6245" y="14210"/>
                  </a:cubicBezTo>
                  <a:cubicBezTo>
                    <a:pt x="6298" y="14210"/>
                    <a:pt x="6352" y="14200"/>
                    <a:pt x="6404" y="14177"/>
                  </a:cubicBezTo>
                  <a:cubicBezTo>
                    <a:pt x="6608" y="14089"/>
                    <a:pt x="6703" y="13853"/>
                    <a:pt x="6614" y="13650"/>
                  </a:cubicBezTo>
                  <a:lnTo>
                    <a:pt x="829" y="244"/>
                  </a:lnTo>
                  <a:cubicBezTo>
                    <a:pt x="763" y="92"/>
                    <a:pt x="614" y="1"/>
                    <a:pt x="458"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8" name="Google Shape;178;p28"/>
            <p:cNvSpPr/>
            <p:nvPr/>
          </p:nvSpPr>
          <p:spPr>
            <a:xfrm>
              <a:off x="6164800" y="3147175"/>
              <a:ext cx="143025" cy="354525"/>
            </a:xfrm>
            <a:custGeom>
              <a:avLst/>
              <a:gdLst/>
              <a:ahLst/>
              <a:cxnLst/>
              <a:rect l="l" t="t" r="r" b="b"/>
              <a:pathLst>
                <a:path w="5721" h="14181" extrusionOk="0">
                  <a:moveTo>
                    <a:pt x="5269" y="1"/>
                  </a:moveTo>
                  <a:cubicBezTo>
                    <a:pt x="5105" y="1"/>
                    <a:pt x="4950" y="102"/>
                    <a:pt x="4891" y="265"/>
                  </a:cubicBezTo>
                  <a:lnTo>
                    <a:pt x="76" y="13641"/>
                  </a:lnTo>
                  <a:cubicBezTo>
                    <a:pt x="1" y="13849"/>
                    <a:pt x="108" y="14080"/>
                    <a:pt x="316" y="14156"/>
                  </a:cubicBezTo>
                  <a:cubicBezTo>
                    <a:pt x="362" y="14172"/>
                    <a:pt x="408" y="14180"/>
                    <a:pt x="454" y="14180"/>
                  </a:cubicBezTo>
                  <a:cubicBezTo>
                    <a:pt x="618" y="14180"/>
                    <a:pt x="772" y="14079"/>
                    <a:pt x="833" y="13916"/>
                  </a:cubicBezTo>
                  <a:lnTo>
                    <a:pt x="5645" y="540"/>
                  </a:lnTo>
                  <a:cubicBezTo>
                    <a:pt x="5721" y="332"/>
                    <a:pt x="5614" y="101"/>
                    <a:pt x="5406" y="25"/>
                  </a:cubicBezTo>
                  <a:cubicBezTo>
                    <a:pt x="5361" y="9"/>
                    <a:pt x="5314" y="1"/>
                    <a:pt x="5269"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9" name="Google Shape;179;p28"/>
            <p:cNvSpPr/>
            <p:nvPr/>
          </p:nvSpPr>
          <p:spPr>
            <a:xfrm>
              <a:off x="6380725" y="3158475"/>
              <a:ext cx="28250" cy="373775"/>
            </a:xfrm>
            <a:custGeom>
              <a:avLst/>
              <a:gdLst/>
              <a:ahLst/>
              <a:cxnLst/>
              <a:rect l="l" t="t" r="r" b="b"/>
              <a:pathLst>
                <a:path w="1130" h="14951" extrusionOk="0">
                  <a:moveTo>
                    <a:pt x="714" y="1"/>
                  </a:moveTo>
                  <a:cubicBezTo>
                    <a:pt x="505" y="1"/>
                    <a:pt x="328" y="164"/>
                    <a:pt x="312" y="376"/>
                  </a:cubicBezTo>
                  <a:lnTo>
                    <a:pt x="16" y="14521"/>
                  </a:lnTo>
                  <a:cubicBezTo>
                    <a:pt x="1" y="14742"/>
                    <a:pt x="167" y="14935"/>
                    <a:pt x="390" y="14950"/>
                  </a:cubicBezTo>
                  <a:cubicBezTo>
                    <a:pt x="399" y="14951"/>
                    <a:pt x="408" y="14951"/>
                    <a:pt x="417" y="14951"/>
                  </a:cubicBezTo>
                  <a:cubicBezTo>
                    <a:pt x="626" y="14951"/>
                    <a:pt x="802" y="14788"/>
                    <a:pt x="818" y="14576"/>
                  </a:cubicBezTo>
                  <a:lnTo>
                    <a:pt x="1115" y="430"/>
                  </a:lnTo>
                  <a:cubicBezTo>
                    <a:pt x="1129" y="210"/>
                    <a:pt x="963" y="16"/>
                    <a:pt x="741" y="2"/>
                  </a:cubicBezTo>
                  <a:cubicBezTo>
                    <a:pt x="732" y="1"/>
                    <a:pt x="723" y="1"/>
                    <a:pt x="714"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0" name="Google Shape;180;p28"/>
            <p:cNvSpPr/>
            <p:nvPr/>
          </p:nvSpPr>
          <p:spPr>
            <a:xfrm>
              <a:off x="6107275" y="2735025"/>
              <a:ext cx="636150" cy="413575"/>
            </a:xfrm>
            <a:custGeom>
              <a:avLst/>
              <a:gdLst/>
              <a:ahLst/>
              <a:cxnLst/>
              <a:rect l="l" t="t" r="r" b="b"/>
              <a:pathLst>
                <a:path w="25446" h="16543" extrusionOk="0">
                  <a:moveTo>
                    <a:pt x="6360" y="0"/>
                  </a:moveTo>
                  <a:cubicBezTo>
                    <a:pt x="6133" y="0"/>
                    <a:pt x="5909" y="12"/>
                    <a:pt x="5685" y="31"/>
                  </a:cubicBezTo>
                  <a:cubicBezTo>
                    <a:pt x="4037" y="172"/>
                    <a:pt x="2615" y="617"/>
                    <a:pt x="1993" y="2817"/>
                  </a:cubicBezTo>
                  <a:cubicBezTo>
                    <a:pt x="1371" y="5016"/>
                    <a:pt x="280" y="5686"/>
                    <a:pt x="280" y="5686"/>
                  </a:cubicBezTo>
                  <a:lnTo>
                    <a:pt x="0" y="5945"/>
                  </a:lnTo>
                  <a:lnTo>
                    <a:pt x="301" y="6436"/>
                  </a:lnTo>
                  <a:lnTo>
                    <a:pt x="3735" y="6756"/>
                  </a:lnTo>
                  <a:lnTo>
                    <a:pt x="6187" y="7401"/>
                  </a:lnTo>
                  <a:lnTo>
                    <a:pt x="8451" y="13489"/>
                  </a:lnTo>
                  <a:lnTo>
                    <a:pt x="10321" y="15820"/>
                  </a:lnTo>
                  <a:lnTo>
                    <a:pt x="13059" y="16543"/>
                  </a:lnTo>
                  <a:lnTo>
                    <a:pt x="16220" y="16452"/>
                  </a:lnTo>
                  <a:lnTo>
                    <a:pt x="19330" y="16362"/>
                  </a:lnTo>
                  <a:cubicBezTo>
                    <a:pt x="22390" y="16250"/>
                    <a:pt x="24591" y="15359"/>
                    <a:pt x="24591" y="15359"/>
                  </a:cubicBezTo>
                  <a:lnTo>
                    <a:pt x="25190" y="14744"/>
                  </a:lnTo>
                  <a:lnTo>
                    <a:pt x="25446" y="13741"/>
                  </a:lnTo>
                  <a:lnTo>
                    <a:pt x="25349" y="13336"/>
                  </a:lnTo>
                  <a:lnTo>
                    <a:pt x="24349" y="8529"/>
                  </a:lnTo>
                  <a:lnTo>
                    <a:pt x="24017" y="7067"/>
                  </a:lnTo>
                  <a:cubicBezTo>
                    <a:pt x="23849" y="6316"/>
                    <a:pt x="23275" y="5726"/>
                    <a:pt x="22533" y="5533"/>
                  </a:cubicBezTo>
                  <a:cubicBezTo>
                    <a:pt x="21804" y="5346"/>
                    <a:pt x="15169" y="5627"/>
                    <a:pt x="11551" y="2416"/>
                  </a:cubicBezTo>
                  <a:cubicBezTo>
                    <a:pt x="9353" y="467"/>
                    <a:pt x="7803" y="0"/>
                    <a:pt x="6360" y="0"/>
                  </a:cubicBez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1" name="Google Shape;181;p28"/>
            <p:cNvSpPr/>
            <p:nvPr/>
          </p:nvSpPr>
          <p:spPr>
            <a:xfrm>
              <a:off x="6172900" y="2903475"/>
              <a:ext cx="183700" cy="227325"/>
            </a:xfrm>
            <a:custGeom>
              <a:avLst/>
              <a:gdLst/>
              <a:ahLst/>
              <a:cxnLst/>
              <a:rect l="l" t="t" r="r" b="b"/>
              <a:pathLst>
                <a:path w="7348" h="9093" extrusionOk="0">
                  <a:moveTo>
                    <a:pt x="0" y="1"/>
                  </a:moveTo>
                  <a:lnTo>
                    <a:pt x="656" y="4633"/>
                  </a:lnTo>
                  <a:lnTo>
                    <a:pt x="830" y="5490"/>
                  </a:lnTo>
                  <a:cubicBezTo>
                    <a:pt x="1207" y="7316"/>
                    <a:pt x="2734" y="8680"/>
                    <a:pt x="4592" y="8846"/>
                  </a:cubicBezTo>
                  <a:lnTo>
                    <a:pt x="7347" y="9092"/>
                  </a:lnTo>
                  <a:lnTo>
                    <a:pt x="7347" y="9092"/>
                  </a:lnTo>
                  <a:lnTo>
                    <a:pt x="5548" y="6282"/>
                  </a:lnTo>
                  <a:lnTo>
                    <a:pt x="4130" y="1754"/>
                  </a:lnTo>
                  <a:lnTo>
                    <a:pt x="2951" y="146"/>
                  </a:lnTo>
                  <a:lnTo>
                    <a:pt x="0" y="1"/>
                  </a:ln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2" name="Google Shape;182;p28"/>
            <p:cNvSpPr/>
            <p:nvPr/>
          </p:nvSpPr>
          <p:spPr>
            <a:xfrm>
              <a:off x="6099700" y="2877175"/>
              <a:ext cx="658650" cy="277425"/>
            </a:xfrm>
            <a:custGeom>
              <a:avLst/>
              <a:gdLst/>
              <a:ahLst/>
              <a:cxnLst/>
              <a:rect l="l" t="t" r="r" b="b"/>
              <a:pathLst>
                <a:path w="26346" h="11097" extrusionOk="0">
                  <a:moveTo>
                    <a:pt x="583" y="0"/>
                  </a:moveTo>
                  <a:cubicBezTo>
                    <a:pt x="583" y="0"/>
                    <a:pt x="1" y="151"/>
                    <a:pt x="228" y="624"/>
                  </a:cubicBezTo>
                  <a:cubicBezTo>
                    <a:pt x="455" y="1097"/>
                    <a:pt x="2348" y="1150"/>
                    <a:pt x="2348" y="1150"/>
                  </a:cubicBezTo>
                  <a:cubicBezTo>
                    <a:pt x="4994" y="1345"/>
                    <a:pt x="5576" y="1507"/>
                    <a:pt x="6110" y="1917"/>
                  </a:cubicBezTo>
                  <a:cubicBezTo>
                    <a:pt x="6860" y="2488"/>
                    <a:pt x="7798" y="6084"/>
                    <a:pt x="7798" y="6084"/>
                  </a:cubicBezTo>
                  <a:cubicBezTo>
                    <a:pt x="8443" y="8900"/>
                    <a:pt x="9718" y="9867"/>
                    <a:pt x="9718" y="9867"/>
                  </a:cubicBezTo>
                  <a:cubicBezTo>
                    <a:pt x="11346" y="10824"/>
                    <a:pt x="12357" y="11097"/>
                    <a:pt x="15166" y="11097"/>
                  </a:cubicBezTo>
                  <a:cubicBezTo>
                    <a:pt x="15868" y="11097"/>
                    <a:pt x="16682" y="11080"/>
                    <a:pt x="17645" y="11052"/>
                  </a:cubicBezTo>
                  <a:cubicBezTo>
                    <a:pt x="22468" y="10913"/>
                    <a:pt x="24389" y="10083"/>
                    <a:pt x="24389" y="10083"/>
                  </a:cubicBezTo>
                  <a:cubicBezTo>
                    <a:pt x="26345" y="9468"/>
                    <a:pt x="25653" y="7648"/>
                    <a:pt x="25652" y="7648"/>
                  </a:cubicBezTo>
                  <a:lnTo>
                    <a:pt x="25652" y="7648"/>
                  </a:lnTo>
                  <a:cubicBezTo>
                    <a:pt x="25780" y="8324"/>
                    <a:pt x="25520" y="8799"/>
                    <a:pt x="25228" y="9104"/>
                  </a:cubicBezTo>
                  <a:cubicBezTo>
                    <a:pt x="24984" y="9352"/>
                    <a:pt x="24681" y="9533"/>
                    <a:pt x="24345" y="9625"/>
                  </a:cubicBezTo>
                  <a:cubicBezTo>
                    <a:pt x="21477" y="10457"/>
                    <a:pt x="17501" y="10562"/>
                    <a:pt x="15669" y="10562"/>
                  </a:cubicBezTo>
                  <a:cubicBezTo>
                    <a:pt x="15047" y="10562"/>
                    <a:pt x="14672" y="10550"/>
                    <a:pt x="14672" y="10550"/>
                  </a:cubicBezTo>
                  <a:cubicBezTo>
                    <a:pt x="14672" y="10550"/>
                    <a:pt x="14607" y="10552"/>
                    <a:pt x="14492" y="10552"/>
                  </a:cubicBezTo>
                  <a:cubicBezTo>
                    <a:pt x="13887" y="10552"/>
                    <a:pt x="11888" y="10484"/>
                    <a:pt x="10538" y="9631"/>
                  </a:cubicBezTo>
                  <a:cubicBezTo>
                    <a:pt x="8880" y="8583"/>
                    <a:pt x="8306" y="6002"/>
                    <a:pt x="7671" y="3554"/>
                  </a:cubicBezTo>
                  <a:cubicBezTo>
                    <a:pt x="7062" y="1213"/>
                    <a:pt x="5894" y="1072"/>
                    <a:pt x="5894" y="1072"/>
                  </a:cubicBezTo>
                  <a:cubicBezTo>
                    <a:pt x="5894" y="1072"/>
                    <a:pt x="4744" y="759"/>
                    <a:pt x="780" y="393"/>
                  </a:cubicBezTo>
                  <a:cubicBezTo>
                    <a:pt x="163" y="336"/>
                    <a:pt x="583" y="0"/>
                    <a:pt x="583"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7" name="Google Shape;139;p28"/>
          <p:cNvSpPr txBox="1">
            <a:spLocks/>
          </p:cNvSpPr>
          <p:nvPr/>
        </p:nvSpPr>
        <p:spPr>
          <a:xfrm>
            <a:off x="841474" y="3087007"/>
            <a:ext cx="6149710" cy="10568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1"/>
              </a:buClr>
              <a:buSzPts val="2800"/>
              <a:buFont typeface="Prompt Light"/>
              <a:buNone/>
              <a:defRPr sz="1800" b="0" i="0" u="none" strike="noStrike" cap="none">
                <a:solidFill>
                  <a:schemeClr val="dk1"/>
                </a:solidFill>
                <a:latin typeface="Prompt Light"/>
                <a:ea typeface="Prompt Light"/>
                <a:cs typeface="Prompt Light"/>
                <a:sym typeface="Prompt Light"/>
              </a:defRPr>
            </a:lvl1pPr>
            <a:lvl2pPr marL="914400" marR="0" lvl="1"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2pPr>
            <a:lvl3pPr marL="1371600" marR="0" lvl="2"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3pPr>
            <a:lvl4pPr marL="1828800" marR="0" lvl="3"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4pPr>
            <a:lvl5pPr marL="2286000" marR="0" lvl="4"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5pPr>
            <a:lvl6pPr marL="2743200" marR="0" lvl="5"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6pPr>
            <a:lvl7pPr marL="3200400" marR="0" lvl="6"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7pPr>
            <a:lvl8pPr marL="3657600" marR="0" lvl="7"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8pPr>
            <a:lvl9pPr marL="4114800" marR="0" lvl="8" indent="-317500" algn="ctr" rtl="0">
              <a:lnSpc>
                <a:spcPct val="100000"/>
              </a:lnSpc>
              <a:spcBef>
                <a:spcPts val="0"/>
              </a:spcBef>
              <a:spcAft>
                <a:spcPts val="0"/>
              </a:spcAft>
              <a:buClr>
                <a:schemeClr val="dk1"/>
              </a:buClr>
              <a:buSzPts val="2800"/>
              <a:buFont typeface="Prompt Light"/>
              <a:buNone/>
              <a:defRPr sz="3733" b="0" i="0" u="none" strike="noStrike" cap="none">
                <a:solidFill>
                  <a:schemeClr val="dk1"/>
                </a:solidFill>
                <a:latin typeface="Prompt Light"/>
                <a:ea typeface="Prompt Light"/>
                <a:cs typeface="Prompt Light"/>
                <a:sym typeface="Prompt Light"/>
              </a:defRPr>
            </a:lvl9pPr>
          </a:lstStyle>
          <a:p>
            <a:pPr marL="0" indent="0"/>
            <a:r>
              <a:rPr lang="en-US" sz="3200" kern="0" dirty="0">
                <a:solidFill>
                  <a:schemeClr val="bg2">
                    <a:lumMod val="75000"/>
                  </a:schemeClr>
                </a:solidFill>
              </a:rPr>
              <a:t>LESSON 3: A CLOSER LOOK 2</a:t>
            </a:r>
          </a:p>
        </p:txBody>
      </p:sp>
    </p:spTree>
    <p:extLst>
      <p:ext uri="{BB962C8B-B14F-4D97-AF65-F5344CB8AC3E}">
        <p14:creationId xmlns:p14="http://schemas.microsoft.com/office/powerpoint/2010/main" val="1871768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67"/>
        <p:cNvGrpSpPr/>
        <p:nvPr/>
      </p:nvGrpSpPr>
      <p:grpSpPr>
        <a:xfrm>
          <a:off x="0" y="0"/>
          <a:ext cx="0" cy="0"/>
          <a:chOff x="0" y="0"/>
          <a:chExt cx="0" cy="0"/>
        </a:xfrm>
      </p:grpSpPr>
      <p:sp>
        <p:nvSpPr>
          <p:cNvPr id="868" name="Google Shape;868;p44"/>
          <p:cNvSpPr txBox="1">
            <a:spLocks noGrp="1"/>
          </p:cNvSpPr>
          <p:nvPr>
            <p:ph type="title"/>
          </p:nvPr>
        </p:nvSpPr>
        <p:spPr>
          <a:xfrm rot="-242">
            <a:off x="6291647" y="1649981"/>
            <a:ext cx="5691200" cy="1122400"/>
          </a:xfrm>
          <a:prstGeom prst="rect">
            <a:avLst/>
          </a:prstGeom>
        </p:spPr>
        <p:txBody>
          <a:bodyPr spcFirstLastPara="1" wrap="square" lIns="121900" tIns="121900" rIns="121900" bIns="121900" anchor="ctr" anchorCtr="0">
            <a:noAutofit/>
          </a:bodyPr>
          <a:lstStyle/>
          <a:p>
            <a:r>
              <a:rPr lang="en" sz="6600" dirty="0">
                <a:solidFill>
                  <a:srgbClr val="0070C0"/>
                </a:solidFill>
              </a:rPr>
              <a:t>HOMEWORK</a:t>
            </a:r>
            <a:endParaRPr sz="6600" dirty="0">
              <a:solidFill>
                <a:srgbClr val="0070C0"/>
              </a:solidFill>
            </a:endParaRPr>
          </a:p>
        </p:txBody>
      </p:sp>
      <p:grpSp>
        <p:nvGrpSpPr>
          <p:cNvPr id="871" name="Google Shape;871;p44"/>
          <p:cNvGrpSpPr/>
          <p:nvPr/>
        </p:nvGrpSpPr>
        <p:grpSpPr>
          <a:xfrm>
            <a:off x="3434944" y="1649781"/>
            <a:ext cx="2680507" cy="3857211"/>
            <a:chOff x="6171750" y="1751100"/>
            <a:chExt cx="445800" cy="641500"/>
          </a:xfrm>
        </p:grpSpPr>
        <p:sp>
          <p:nvSpPr>
            <p:cNvPr id="872" name="Google Shape;872;p44"/>
            <p:cNvSpPr/>
            <p:nvPr/>
          </p:nvSpPr>
          <p:spPr>
            <a:xfrm>
              <a:off x="6285900" y="2112375"/>
              <a:ext cx="113150" cy="280225"/>
            </a:xfrm>
            <a:custGeom>
              <a:avLst/>
              <a:gdLst/>
              <a:ahLst/>
              <a:cxnLst/>
              <a:rect l="l" t="t" r="r" b="b"/>
              <a:pathLst>
                <a:path w="4526" h="11209" extrusionOk="0">
                  <a:moveTo>
                    <a:pt x="1" y="0"/>
                  </a:moveTo>
                  <a:lnTo>
                    <a:pt x="504" y="11208"/>
                  </a:lnTo>
                  <a:lnTo>
                    <a:pt x="4124" y="11208"/>
                  </a:lnTo>
                  <a:lnTo>
                    <a:pt x="4525"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3" name="Google Shape;873;p44"/>
            <p:cNvSpPr/>
            <p:nvPr/>
          </p:nvSpPr>
          <p:spPr>
            <a:xfrm>
              <a:off x="6285900" y="2112375"/>
              <a:ext cx="113150" cy="155750"/>
            </a:xfrm>
            <a:custGeom>
              <a:avLst/>
              <a:gdLst/>
              <a:ahLst/>
              <a:cxnLst/>
              <a:rect l="l" t="t" r="r" b="b"/>
              <a:pathLst>
                <a:path w="4526" h="6230" extrusionOk="0">
                  <a:moveTo>
                    <a:pt x="1" y="0"/>
                  </a:moveTo>
                  <a:lnTo>
                    <a:pt x="55" y="1195"/>
                  </a:lnTo>
                  <a:cubicBezTo>
                    <a:pt x="1320" y="2771"/>
                    <a:pt x="2586" y="4347"/>
                    <a:pt x="4022" y="5923"/>
                  </a:cubicBezTo>
                  <a:cubicBezTo>
                    <a:pt x="4117" y="6025"/>
                    <a:pt x="4210" y="6127"/>
                    <a:pt x="4302" y="6229"/>
                  </a:cubicBezTo>
                  <a:lnTo>
                    <a:pt x="4525" y="0"/>
                  </a:ln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4" name="Google Shape;874;p44"/>
            <p:cNvSpPr/>
            <p:nvPr/>
          </p:nvSpPr>
          <p:spPr>
            <a:xfrm>
              <a:off x="6321900" y="1786875"/>
              <a:ext cx="87225" cy="264350"/>
            </a:xfrm>
            <a:custGeom>
              <a:avLst/>
              <a:gdLst/>
              <a:ahLst/>
              <a:cxnLst/>
              <a:rect l="l" t="t" r="r" b="b"/>
              <a:pathLst>
                <a:path w="3489" h="10574" extrusionOk="0">
                  <a:moveTo>
                    <a:pt x="3489" y="1"/>
                  </a:moveTo>
                  <a:lnTo>
                    <a:pt x="3489" y="1"/>
                  </a:lnTo>
                  <a:cubicBezTo>
                    <a:pt x="3148" y="776"/>
                    <a:pt x="2271" y="1100"/>
                    <a:pt x="1628" y="1603"/>
                  </a:cubicBezTo>
                  <a:cubicBezTo>
                    <a:pt x="1619" y="1896"/>
                    <a:pt x="1583" y="2189"/>
                    <a:pt x="1483" y="2482"/>
                  </a:cubicBezTo>
                  <a:cubicBezTo>
                    <a:pt x="1310" y="2370"/>
                    <a:pt x="1221" y="2232"/>
                    <a:pt x="1164" y="2079"/>
                  </a:cubicBezTo>
                  <a:cubicBezTo>
                    <a:pt x="1111" y="2151"/>
                    <a:pt x="1065" y="2230"/>
                    <a:pt x="1025" y="2311"/>
                  </a:cubicBezTo>
                  <a:cubicBezTo>
                    <a:pt x="825" y="2743"/>
                    <a:pt x="968" y="3217"/>
                    <a:pt x="775" y="3619"/>
                  </a:cubicBezTo>
                  <a:cubicBezTo>
                    <a:pt x="494" y="4200"/>
                    <a:pt x="218" y="4537"/>
                    <a:pt x="117" y="5210"/>
                  </a:cubicBezTo>
                  <a:cubicBezTo>
                    <a:pt x="51" y="5651"/>
                    <a:pt x="0" y="6176"/>
                    <a:pt x="377" y="6506"/>
                  </a:cubicBezTo>
                  <a:cubicBezTo>
                    <a:pt x="502" y="6617"/>
                    <a:pt x="734" y="6506"/>
                    <a:pt x="853" y="6672"/>
                  </a:cubicBezTo>
                  <a:cubicBezTo>
                    <a:pt x="951" y="6814"/>
                    <a:pt x="905" y="7138"/>
                    <a:pt x="895" y="7314"/>
                  </a:cubicBezTo>
                  <a:cubicBezTo>
                    <a:pt x="849" y="8189"/>
                    <a:pt x="836" y="9132"/>
                    <a:pt x="836" y="10040"/>
                  </a:cubicBezTo>
                  <a:cubicBezTo>
                    <a:pt x="836" y="10220"/>
                    <a:pt x="838" y="10397"/>
                    <a:pt x="841" y="10574"/>
                  </a:cubicBezTo>
                  <a:cubicBezTo>
                    <a:pt x="897" y="10565"/>
                    <a:pt x="955" y="10560"/>
                    <a:pt x="1014" y="10557"/>
                  </a:cubicBezTo>
                  <a:cubicBezTo>
                    <a:pt x="994" y="10078"/>
                    <a:pt x="984" y="9598"/>
                    <a:pt x="1009" y="9119"/>
                  </a:cubicBezTo>
                  <a:cubicBezTo>
                    <a:pt x="1037" y="8602"/>
                    <a:pt x="974" y="7994"/>
                    <a:pt x="1072" y="7484"/>
                  </a:cubicBezTo>
                  <a:cubicBezTo>
                    <a:pt x="1197" y="6814"/>
                    <a:pt x="1393" y="6187"/>
                    <a:pt x="1577" y="6187"/>
                  </a:cubicBezTo>
                  <a:cubicBezTo>
                    <a:pt x="1605" y="6187"/>
                    <a:pt x="1633" y="6202"/>
                    <a:pt x="1661" y="6233"/>
                  </a:cubicBezTo>
                  <a:cubicBezTo>
                    <a:pt x="1699" y="6240"/>
                    <a:pt x="1735" y="6244"/>
                    <a:pt x="1770" y="6244"/>
                  </a:cubicBezTo>
                  <a:cubicBezTo>
                    <a:pt x="2757" y="6244"/>
                    <a:pt x="2378" y="3386"/>
                    <a:pt x="2483" y="2750"/>
                  </a:cubicBezTo>
                  <a:cubicBezTo>
                    <a:pt x="2561" y="2270"/>
                    <a:pt x="2893" y="1873"/>
                    <a:pt x="3066" y="1426"/>
                  </a:cubicBezTo>
                  <a:cubicBezTo>
                    <a:pt x="3238" y="983"/>
                    <a:pt x="3329" y="435"/>
                    <a:pt x="3489"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5" name="Google Shape;875;p44"/>
            <p:cNvSpPr/>
            <p:nvPr/>
          </p:nvSpPr>
          <p:spPr>
            <a:xfrm>
              <a:off x="6209900" y="1874825"/>
              <a:ext cx="138875" cy="129300"/>
            </a:xfrm>
            <a:custGeom>
              <a:avLst/>
              <a:gdLst/>
              <a:ahLst/>
              <a:cxnLst/>
              <a:rect l="l" t="t" r="r" b="b"/>
              <a:pathLst>
                <a:path w="5555" h="5172" extrusionOk="0">
                  <a:moveTo>
                    <a:pt x="422" y="1"/>
                  </a:moveTo>
                  <a:cubicBezTo>
                    <a:pt x="393" y="1"/>
                    <a:pt x="365" y="4"/>
                    <a:pt x="337" y="10"/>
                  </a:cubicBezTo>
                  <a:cubicBezTo>
                    <a:pt x="0" y="617"/>
                    <a:pt x="1252" y="1206"/>
                    <a:pt x="1387" y="1786"/>
                  </a:cubicBezTo>
                  <a:cubicBezTo>
                    <a:pt x="1479" y="2177"/>
                    <a:pt x="1239" y="2659"/>
                    <a:pt x="1492" y="3018"/>
                  </a:cubicBezTo>
                  <a:cubicBezTo>
                    <a:pt x="1626" y="3207"/>
                    <a:pt x="1760" y="3250"/>
                    <a:pt x="1899" y="3250"/>
                  </a:cubicBezTo>
                  <a:cubicBezTo>
                    <a:pt x="2012" y="3250"/>
                    <a:pt x="2129" y="3222"/>
                    <a:pt x="2254" y="3222"/>
                  </a:cubicBezTo>
                  <a:cubicBezTo>
                    <a:pt x="2330" y="3222"/>
                    <a:pt x="2409" y="3232"/>
                    <a:pt x="2491" y="3266"/>
                  </a:cubicBezTo>
                  <a:cubicBezTo>
                    <a:pt x="3023" y="3488"/>
                    <a:pt x="2843" y="4357"/>
                    <a:pt x="3343" y="4764"/>
                  </a:cubicBezTo>
                  <a:cubicBezTo>
                    <a:pt x="3634" y="5001"/>
                    <a:pt x="4117" y="5171"/>
                    <a:pt x="4573" y="5171"/>
                  </a:cubicBezTo>
                  <a:cubicBezTo>
                    <a:pt x="4840" y="5171"/>
                    <a:pt x="5097" y="5113"/>
                    <a:pt x="5303" y="4977"/>
                  </a:cubicBezTo>
                  <a:cubicBezTo>
                    <a:pt x="5555" y="4163"/>
                    <a:pt x="5048" y="3615"/>
                    <a:pt x="4298" y="3316"/>
                  </a:cubicBezTo>
                  <a:cubicBezTo>
                    <a:pt x="3798" y="3117"/>
                    <a:pt x="3763" y="3103"/>
                    <a:pt x="3497" y="2567"/>
                  </a:cubicBezTo>
                  <a:cubicBezTo>
                    <a:pt x="3085" y="1741"/>
                    <a:pt x="2838" y="1794"/>
                    <a:pt x="2100" y="1424"/>
                  </a:cubicBezTo>
                  <a:cubicBezTo>
                    <a:pt x="1645" y="1197"/>
                    <a:pt x="981" y="1"/>
                    <a:pt x="422" y="1"/>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6" name="Google Shape;876;p44"/>
            <p:cNvSpPr/>
            <p:nvPr/>
          </p:nvSpPr>
          <p:spPr>
            <a:xfrm>
              <a:off x="6318475" y="1898575"/>
              <a:ext cx="187025" cy="152900"/>
            </a:xfrm>
            <a:custGeom>
              <a:avLst/>
              <a:gdLst/>
              <a:ahLst/>
              <a:cxnLst/>
              <a:rect l="l" t="t" r="r" b="b"/>
              <a:pathLst>
                <a:path w="7481" h="6116" extrusionOk="0">
                  <a:moveTo>
                    <a:pt x="3346" y="1"/>
                  </a:moveTo>
                  <a:cubicBezTo>
                    <a:pt x="2886" y="1"/>
                    <a:pt x="2366" y="206"/>
                    <a:pt x="2076" y="561"/>
                  </a:cubicBezTo>
                  <a:cubicBezTo>
                    <a:pt x="1947" y="717"/>
                    <a:pt x="1952" y="923"/>
                    <a:pt x="1766" y="1063"/>
                  </a:cubicBezTo>
                  <a:cubicBezTo>
                    <a:pt x="1559" y="1222"/>
                    <a:pt x="1294" y="1170"/>
                    <a:pt x="1085" y="1291"/>
                  </a:cubicBezTo>
                  <a:cubicBezTo>
                    <a:pt x="304" y="1749"/>
                    <a:pt x="1" y="2971"/>
                    <a:pt x="156" y="3815"/>
                  </a:cubicBezTo>
                  <a:cubicBezTo>
                    <a:pt x="233" y="4235"/>
                    <a:pt x="529" y="4511"/>
                    <a:pt x="670" y="4881"/>
                  </a:cubicBezTo>
                  <a:cubicBezTo>
                    <a:pt x="787" y="5186"/>
                    <a:pt x="792" y="5614"/>
                    <a:pt x="809" y="5934"/>
                  </a:cubicBezTo>
                  <a:cubicBezTo>
                    <a:pt x="810" y="5982"/>
                    <a:pt x="810" y="6043"/>
                    <a:pt x="809" y="6115"/>
                  </a:cubicBezTo>
                  <a:cubicBezTo>
                    <a:pt x="876" y="6104"/>
                    <a:pt x="944" y="6096"/>
                    <a:pt x="1011" y="6092"/>
                  </a:cubicBezTo>
                  <a:lnTo>
                    <a:pt x="1011" y="6022"/>
                  </a:lnTo>
                  <a:cubicBezTo>
                    <a:pt x="1011" y="5628"/>
                    <a:pt x="945" y="5171"/>
                    <a:pt x="1064" y="4794"/>
                  </a:cubicBezTo>
                  <a:cubicBezTo>
                    <a:pt x="1194" y="4381"/>
                    <a:pt x="1488" y="3985"/>
                    <a:pt x="1640" y="3568"/>
                  </a:cubicBezTo>
                  <a:cubicBezTo>
                    <a:pt x="1868" y="2942"/>
                    <a:pt x="2071" y="2774"/>
                    <a:pt x="2640" y="2399"/>
                  </a:cubicBezTo>
                  <a:cubicBezTo>
                    <a:pt x="3181" y="2042"/>
                    <a:pt x="3400" y="1415"/>
                    <a:pt x="4027" y="1202"/>
                  </a:cubicBezTo>
                  <a:cubicBezTo>
                    <a:pt x="4462" y="1055"/>
                    <a:pt x="4940" y="1020"/>
                    <a:pt x="5428" y="1020"/>
                  </a:cubicBezTo>
                  <a:cubicBezTo>
                    <a:pt x="5873" y="1020"/>
                    <a:pt x="6327" y="1049"/>
                    <a:pt x="6766" y="1049"/>
                  </a:cubicBezTo>
                  <a:cubicBezTo>
                    <a:pt x="7010" y="1049"/>
                    <a:pt x="7250" y="1040"/>
                    <a:pt x="7481" y="1012"/>
                  </a:cubicBezTo>
                  <a:lnTo>
                    <a:pt x="7481" y="1012"/>
                  </a:lnTo>
                  <a:cubicBezTo>
                    <a:pt x="7459" y="1012"/>
                    <a:pt x="7437" y="1012"/>
                    <a:pt x="7415" y="1012"/>
                  </a:cubicBezTo>
                  <a:cubicBezTo>
                    <a:pt x="6065" y="1012"/>
                    <a:pt x="4755" y="118"/>
                    <a:pt x="3474" y="6"/>
                  </a:cubicBezTo>
                  <a:cubicBezTo>
                    <a:pt x="3432" y="3"/>
                    <a:pt x="3389" y="1"/>
                    <a:pt x="3346"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7" name="Google Shape;877;p44"/>
            <p:cNvSpPr/>
            <p:nvPr/>
          </p:nvSpPr>
          <p:spPr>
            <a:xfrm>
              <a:off x="6171750" y="1947925"/>
              <a:ext cx="167625" cy="102850"/>
            </a:xfrm>
            <a:custGeom>
              <a:avLst/>
              <a:gdLst/>
              <a:ahLst/>
              <a:cxnLst/>
              <a:rect l="l" t="t" r="r" b="b"/>
              <a:pathLst>
                <a:path w="6705" h="4114" extrusionOk="0">
                  <a:moveTo>
                    <a:pt x="1" y="0"/>
                  </a:moveTo>
                  <a:lnTo>
                    <a:pt x="1" y="0"/>
                  </a:lnTo>
                  <a:cubicBezTo>
                    <a:pt x="77" y="438"/>
                    <a:pt x="1095" y="1051"/>
                    <a:pt x="1526" y="1150"/>
                  </a:cubicBezTo>
                  <a:cubicBezTo>
                    <a:pt x="1946" y="1246"/>
                    <a:pt x="2316" y="1152"/>
                    <a:pt x="2693" y="1364"/>
                  </a:cubicBezTo>
                  <a:cubicBezTo>
                    <a:pt x="3158" y="1626"/>
                    <a:pt x="3278" y="2174"/>
                    <a:pt x="3691" y="2508"/>
                  </a:cubicBezTo>
                  <a:cubicBezTo>
                    <a:pt x="4262" y="2970"/>
                    <a:pt x="5060" y="2927"/>
                    <a:pt x="5722" y="3108"/>
                  </a:cubicBezTo>
                  <a:cubicBezTo>
                    <a:pt x="6278" y="3261"/>
                    <a:pt x="6546" y="3587"/>
                    <a:pt x="6704" y="4113"/>
                  </a:cubicBezTo>
                  <a:lnTo>
                    <a:pt x="6577" y="3612"/>
                  </a:lnTo>
                  <a:cubicBezTo>
                    <a:pt x="6046" y="2769"/>
                    <a:pt x="5812" y="1966"/>
                    <a:pt x="4871" y="1550"/>
                  </a:cubicBezTo>
                  <a:cubicBezTo>
                    <a:pt x="4430" y="1354"/>
                    <a:pt x="3840" y="1060"/>
                    <a:pt x="3354" y="1005"/>
                  </a:cubicBezTo>
                  <a:cubicBezTo>
                    <a:pt x="2645" y="926"/>
                    <a:pt x="2202" y="1126"/>
                    <a:pt x="1557" y="617"/>
                  </a:cubicBezTo>
                  <a:cubicBezTo>
                    <a:pt x="1312" y="425"/>
                    <a:pt x="1164" y="153"/>
                    <a:pt x="842" y="51"/>
                  </a:cubicBezTo>
                  <a:cubicBezTo>
                    <a:pt x="738" y="18"/>
                    <a:pt x="619" y="11"/>
                    <a:pt x="497" y="11"/>
                  </a:cubicBezTo>
                  <a:cubicBezTo>
                    <a:pt x="407" y="11"/>
                    <a:pt x="316" y="15"/>
                    <a:pt x="228" y="15"/>
                  </a:cubicBezTo>
                  <a:cubicBezTo>
                    <a:pt x="148" y="15"/>
                    <a:pt x="71" y="12"/>
                    <a:pt x="1"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8" name="Google Shape;878;p44"/>
            <p:cNvSpPr/>
            <p:nvPr/>
          </p:nvSpPr>
          <p:spPr>
            <a:xfrm>
              <a:off x="6171750" y="1947925"/>
              <a:ext cx="49350" cy="22750"/>
            </a:xfrm>
            <a:custGeom>
              <a:avLst/>
              <a:gdLst/>
              <a:ahLst/>
              <a:cxnLst/>
              <a:rect l="l" t="t" r="r" b="b"/>
              <a:pathLst>
                <a:path w="1974" h="910" extrusionOk="0">
                  <a:moveTo>
                    <a:pt x="1" y="0"/>
                  </a:moveTo>
                  <a:cubicBezTo>
                    <a:pt x="49" y="272"/>
                    <a:pt x="457" y="609"/>
                    <a:pt x="861" y="851"/>
                  </a:cubicBezTo>
                  <a:cubicBezTo>
                    <a:pt x="1029" y="892"/>
                    <a:pt x="1209" y="909"/>
                    <a:pt x="1399" y="909"/>
                  </a:cubicBezTo>
                  <a:cubicBezTo>
                    <a:pt x="1583" y="909"/>
                    <a:pt x="1775" y="893"/>
                    <a:pt x="1974" y="866"/>
                  </a:cubicBezTo>
                  <a:cubicBezTo>
                    <a:pt x="1824" y="803"/>
                    <a:pt x="1684" y="719"/>
                    <a:pt x="1557" y="617"/>
                  </a:cubicBezTo>
                  <a:cubicBezTo>
                    <a:pt x="1312" y="425"/>
                    <a:pt x="1166" y="153"/>
                    <a:pt x="843" y="51"/>
                  </a:cubicBezTo>
                  <a:cubicBezTo>
                    <a:pt x="740" y="18"/>
                    <a:pt x="621" y="11"/>
                    <a:pt x="498" y="11"/>
                  </a:cubicBezTo>
                  <a:cubicBezTo>
                    <a:pt x="408" y="11"/>
                    <a:pt x="316" y="15"/>
                    <a:pt x="228" y="15"/>
                  </a:cubicBezTo>
                  <a:cubicBezTo>
                    <a:pt x="148" y="15"/>
                    <a:pt x="71" y="12"/>
                    <a:pt x="1" y="0"/>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9" name="Google Shape;879;p44"/>
            <p:cNvSpPr/>
            <p:nvPr/>
          </p:nvSpPr>
          <p:spPr>
            <a:xfrm>
              <a:off x="6262675" y="2029725"/>
              <a:ext cx="70400" cy="49975"/>
            </a:xfrm>
            <a:custGeom>
              <a:avLst/>
              <a:gdLst/>
              <a:ahLst/>
              <a:cxnLst/>
              <a:rect l="l" t="t" r="r" b="b"/>
              <a:pathLst>
                <a:path w="2816" h="1999" extrusionOk="0">
                  <a:moveTo>
                    <a:pt x="300" y="1"/>
                  </a:moveTo>
                  <a:cubicBezTo>
                    <a:pt x="206" y="114"/>
                    <a:pt x="105" y="223"/>
                    <a:pt x="0" y="325"/>
                  </a:cubicBezTo>
                  <a:cubicBezTo>
                    <a:pt x="12" y="317"/>
                    <a:pt x="23" y="308"/>
                    <a:pt x="35" y="298"/>
                  </a:cubicBezTo>
                  <a:cubicBezTo>
                    <a:pt x="719" y="1055"/>
                    <a:pt x="2401" y="1356"/>
                    <a:pt x="2536" y="1998"/>
                  </a:cubicBezTo>
                  <a:cubicBezTo>
                    <a:pt x="2815" y="1585"/>
                    <a:pt x="1920" y="647"/>
                    <a:pt x="1608" y="331"/>
                  </a:cubicBezTo>
                  <a:cubicBezTo>
                    <a:pt x="1307" y="28"/>
                    <a:pt x="1159" y="5"/>
                    <a:pt x="789" y="5"/>
                  </a:cubicBezTo>
                  <a:cubicBezTo>
                    <a:pt x="737" y="5"/>
                    <a:pt x="681" y="5"/>
                    <a:pt x="620" y="6"/>
                  </a:cubicBezTo>
                  <a:cubicBezTo>
                    <a:pt x="505" y="6"/>
                    <a:pt x="402" y="4"/>
                    <a:pt x="300"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0" name="Google Shape;880;p44"/>
            <p:cNvSpPr/>
            <p:nvPr/>
          </p:nvSpPr>
          <p:spPr>
            <a:xfrm>
              <a:off x="6202950" y="2018425"/>
              <a:ext cx="75325" cy="85900"/>
            </a:xfrm>
            <a:custGeom>
              <a:avLst/>
              <a:gdLst/>
              <a:ahLst/>
              <a:cxnLst/>
              <a:rect l="l" t="t" r="r" b="b"/>
              <a:pathLst>
                <a:path w="3013" h="3436" extrusionOk="0">
                  <a:moveTo>
                    <a:pt x="1213" y="0"/>
                  </a:moveTo>
                  <a:cubicBezTo>
                    <a:pt x="1071" y="597"/>
                    <a:pt x="499" y="1033"/>
                    <a:pt x="344" y="1672"/>
                  </a:cubicBezTo>
                  <a:cubicBezTo>
                    <a:pt x="224" y="2172"/>
                    <a:pt x="0" y="2899"/>
                    <a:pt x="114" y="3436"/>
                  </a:cubicBezTo>
                  <a:cubicBezTo>
                    <a:pt x="614" y="3261"/>
                    <a:pt x="894" y="2221"/>
                    <a:pt x="1183" y="1822"/>
                  </a:cubicBezTo>
                  <a:cubicBezTo>
                    <a:pt x="1464" y="1430"/>
                    <a:pt x="1884" y="1233"/>
                    <a:pt x="2256" y="968"/>
                  </a:cubicBezTo>
                  <a:cubicBezTo>
                    <a:pt x="2452" y="724"/>
                    <a:pt x="2715" y="542"/>
                    <a:pt x="3013" y="444"/>
                  </a:cubicBezTo>
                  <a:lnTo>
                    <a:pt x="3013" y="444"/>
                  </a:lnTo>
                  <a:cubicBezTo>
                    <a:pt x="2944" y="446"/>
                    <a:pt x="2877" y="446"/>
                    <a:pt x="2813" y="446"/>
                  </a:cubicBezTo>
                  <a:cubicBezTo>
                    <a:pt x="2187" y="446"/>
                    <a:pt x="1763" y="376"/>
                    <a:pt x="1213"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1" name="Google Shape;881;p44"/>
            <p:cNvSpPr/>
            <p:nvPr/>
          </p:nvSpPr>
          <p:spPr>
            <a:xfrm>
              <a:off x="6190925" y="1751100"/>
              <a:ext cx="126300" cy="167250"/>
            </a:xfrm>
            <a:custGeom>
              <a:avLst/>
              <a:gdLst/>
              <a:ahLst/>
              <a:cxnLst/>
              <a:rect l="l" t="t" r="r" b="b"/>
              <a:pathLst>
                <a:path w="5052" h="6690" extrusionOk="0">
                  <a:moveTo>
                    <a:pt x="1" y="0"/>
                  </a:moveTo>
                  <a:lnTo>
                    <a:pt x="1" y="0"/>
                  </a:lnTo>
                  <a:cubicBezTo>
                    <a:pt x="1467" y="828"/>
                    <a:pt x="2284" y="2623"/>
                    <a:pt x="2946" y="4079"/>
                  </a:cubicBezTo>
                  <a:cubicBezTo>
                    <a:pt x="3237" y="4716"/>
                    <a:pt x="3512" y="5402"/>
                    <a:pt x="3935" y="5955"/>
                  </a:cubicBezTo>
                  <a:cubicBezTo>
                    <a:pt x="4264" y="6389"/>
                    <a:pt x="4515" y="6690"/>
                    <a:pt x="4646" y="6690"/>
                  </a:cubicBezTo>
                  <a:cubicBezTo>
                    <a:pt x="4669" y="6690"/>
                    <a:pt x="4689" y="6680"/>
                    <a:pt x="4705" y="6659"/>
                  </a:cubicBezTo>
                  <a:cubicBezTo>
                    <a:pt x="4308" y="5981"/>
                    <a:pt x="5052" y="5015"/>
                    <a:pt x="4756" y="4265"/>
                  </a:cubicBezTo>
                  <a:cubicBezTo>
                    <a:pt x="4644" y="3984"/>
                    <a:pt x="4458" y="3697"/>
                    <a:pt x="4256" y="3429"/>
                  </a:cubicBezTo>
                  <a:cubicBezTo>
                    <a:pt x="4221" y="3631"/>
                    <a:pt x="4203" y="3839"/>
                    <a:pt x="4203" y="4044"/>
                  </a:cubicBezTo>
                  <a:cubicBezTo>
                    <a:pt x="4066" y="3771"/>
                    <a:pt x="4024" y="3450"/>
                    <a:pt x="4009" y="3115"/>
                  </a:cubicBezTo>
                  <a:cubicBezTo>
                    <a:pt x="3949" y="3042"/>
                    <a:pt x="3890" y="2972"/>
                    <a:pt x="3834" y="2906"/>
                  </a:cubicBezTo>
                  <a:cubicBezTo>
                    <a:pt x="2864" y="1757"/>
                    <a:pt x="1416" y="474"/>
                    <a:pt x="1"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2" name="Google Shape;882;p44"/>
            <p:cNvSpPr/>
            <p:nvPr/>
          </p:nvSpPr>
          <p:spPr>
            <a:xfrm>
              <a:off x="6190925" y="1751125"/>
              <a:ext cx="117625" cy="166450"/>
            </a:xfrm>
            <a:custGeom>
              <a:avLst/>
              <a:gdLst/>
              <a:ahLst/>
              <a:cxnLst/>
              <a:rect l="l" t="t" r="r" b="b"/>
              <a:pathLst>
                <a:path w="4705" h="6658" extrusionOk="0">
                  <a:moveTo>
                    <a:pt x="1" y="1"/>
                  </a:moveTo>
                  <a:lnTo>
                    <a:pt x="1" y="1"/>
                  </a:lnTo>
                  <a:cubicBezTo>
                    <a:pt x="1421" y="827"/>
                    <a:pt x="2212" y="2622"/>
                    <a:pt x="2855" y="4078"/>
                  </a:cubicBezTo>
                  <a:cubicBezTo>
                    <a:pt x="3137" y="4716"/>
                    <a:pt x="3403" y="5401"/>
                    <a:pt x="3813" y="5955"/>
                  </a:cubicBezTo>
                  <a:cubicBezTo>
                    <a:pt x="4129" y="6383"/>
                    <a:pt x="4482" y="6658"/>
                    <a:pt x="4647" y="6658"/>
                  </a:cubicBezTo>
                  <a:cubicBezTo>
                    <a:pt x="4670" y="6658"/>
                    <a:pt x="4690" y="6653"/>
                    <a:pt x="4705" y="6641"/>
                  </a:cubicBezTo>
                  <a:cubicBezTo>
                    <a:pt x="4538" y="6429"/>
                    <a:pt x="4423" y="6169"/>
                    <a:pt x="4361" y="5855"/>
                  </a:cubicBezTo>
                  <a:cubicBezTo>
                    <a:pt x="4200" y="5036"/>
                    <a:pt x="4188" y="4270"/>
                    <a:pt x="3782" y="3515"/>
                  </a:cubicBezTo>
                  <a:cubicBezTo>
                    <a:pt x="3467" y="2933"/>
                    <a:pt x="3036" y="2449"/>
                    <a:pt x="2600" y="1969"/>
                  </a:cubicBezTo>
                  <a:cubicBezTo>
                    <a:pt x="2567" y="2156"/>
                    <a:pt x="2566" y="2349"/>
                    <a:pt x="2594" y="2536"/>
                  </a:cubicBezTo>
                  <a:cubicBezTo>
                    <a:pt x="2409" y="2260"/>
                    <a:pt x="2311" y="1983"/>
                    <a:pt x="2296" y="1630"/>
                  </a:cubicBezTo>
                  <a:cubicBezTo>
                    <a:pt x="2243" y="1571"/>
                    <a:pt x="2192" y="1513"/>
                    <a:pt x="2141" y="1454"/>
                  </a:cubicBezTo>
                  <a:cubicBezTo>
                    <a:pt x="1995" y="1286"/>
                    <a:pt x="1848" y="1115"/>
                    <a:pt x="1697" y="949"/>
                  </a:cubicBezTo>
                  <a:cubicBezTo>
                    <a:pt x="1149" y="537"/>
                    <a:pt x="573" y="198"/>
                    <a:pt x="1"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3" name="Google Shape;883;p44"/>
            <p:cNvSpPr/>
            <p:nvPr/>
          </p:nvSpPr>
          <p:spPr>
            <a:xfrm>
              <a:off x="6465775" y="1846250"/>
              <a:ext cx="151775" cy="57100"/>
            </a:xfrm>
            <a:custGeom>
              <a:avLst/>
              <a:gdLst/>
              <a:ahLst/>
              <a:cxnLst/>
              <a:rect l="l" t="t" r="r" b="b"/>
              <a:pathLst>
                <a:path w="6071" h="2284" extrusionOk="0">
                  <a:moveTo>
                    <a:pt x="1569" y="1"/>
                  </a:moveTo>
                  <a:cubicBezTo>
                    <a:pt x="1157" y="1"/>
                    <a:pt x="757" y="194"/>
                    <a:pt x="447" y="643"/>
                  </a:cubicBezTo>
                  <a:cubicBezTo>
                    <a:pt x="0" y="1320"/>
                    <a:pt x="2202" y="1746"/>
                    <a:pt x="2579" y="1746"/>
                  </a:cubicBezTo>
                  <a:cubicBezTo>
                    <a:pt x="2579" y="1746"/>
                    <a:pt x="2580" y="1746"/>
                    <a:pt x="2581" y="1746"/>
                  </a:cubicBezTo>
                  <a:cubicBezTo>
                    <a:pt x="2884" y="1745"/>
                    <a:pt x="3273" y="1729"/>
                    <a:pt x="3686" y="1729"/>
                  </a:cubicBezTo>
                  <a:cubicBezTo>
                    <a:pt x="4579" y="1729"/>
                    <a:pt x="5584" y="1805"/>
                    <a:pt x="6070" y="2284"/>
                  </a:cubicBezTo>
                  <a:cubicBezTo>
                    <a:pt x="5858" y="1785"/>
                    <a:pt x="5399" y="1614"/>
                    <a:pt x="4947" y="1397"/>
                  </a:cubicBezTo>
                  <a:cubicBezTo>
                    <a:pt x="4524" y="1196"/>
                    <a:pt x="4173" y="964"/>
                    <a:pt x="3724" y="882"/>
                  </a:cubicBezTo>
                  <a:cubicBezTo>
                    <a:pt x="3283" y="803"/>
                    <a:pt x="3059" y="753"/>
                    <a:pt x="2696" y="454"/>
                  </a:cubicBezTo>
                  <a:cubicBezTo>
                    <a:pt x="2350" y="169"/>
                    <a:pt x="1954" y="1"/>
                    <a:pt x="1569" y="1"/>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4" name="Google Shape;884;p44"/>
            <p:cNvSpPr/>
            <p:nvPr/>
          </p:nvSpPr>
          <p:spPr>
            <a:xfrm>
              <a:off x="6342950" y="1861800"/>
              <a:ext cx="192650" cy="178475"/>
            </a:xfrm>
            <a:custGeom>
              <a:avLst/>
              <a:gdLst/>
              <a:ahLst/>
              <a:cxnLst/>
              <a:rect l="l" t="t" r="r" b="b"/>
              <a:pathLst>
                <a:path w="7706" h="7139" extrusionOk="0">
                  <a:moveTo>
                    <a:pt x="4842" y="1"/>
                  </a:moveTo>
                  <a:cubicBezTo>
                    <a:pt x="4361" y="1"/>
                    <a:pt x="3882" y="120"/>
                    <a:pt x="3502" y="395"/>
                  </a:cubicBezTo>
                  <a:cubicBezTo>
                    <a:pt x="3170" y="633"/>
                    <a:pt x="3020" y="870"/>
                    <a:pt x="2635" y="964"/>
                  </a:cubicBezTo>
                  <a:cubicBezTo>
                    <a:pt x="2308" y="1043"/>
                    <a:pt x="1969" y="1025"/>
                    <a:pt x="1640" y="1125"/>
                  </a:cubicBezTo>
                  <a:cubicBezTo>
                    <a:pt x="730" y="1402"/>
                    <a:pt x="746" y="2048"/>
                    <a:pt x="443" y="2825"/>
                  </a:cubicBezTo>
                  <a:cubicBezTo>
                    <a:pt x="248" y="3328"/>
                    <a:pt x="1" y="3814"/>
                    <a:pt x="32" y="4365"/>
                  </a:cubicBezTo>
                  <a:cubicBezTo>
                    <a:pt x="65" y="4954"/>
                    <a:pt x="282" y="6489"/>
                    <a:pt x="276" y="7116"/>
                  </a:cubicBezTo>
                  <a:cubicBezTo>
                    <a:pt x="276" y="7128"/>
                    <a:pt x="330" y="7138"/>
                    <a:pt x="390" y="7138"/>
                  </a:cubicBezTo>
                  <a:cubicBezTo>
                    <a:pt x="451" y="7138"/>
                    <a:pt x="517" y="7128"/>
                    <a:pt x="542" y="7099"/>
                  </a:cubicBezTo>
                  <a:cubicBezTo>
                    <a:pt x="308" y="6412"/>
                    <a:pt x="549" y="5456"/>
                    <a:pt x="651" y="5189"/>
                  </a:cubicBezTo>
                  <a:cubicBezTo>
                    <a:pt x="802" y="4801"/>
                    <a:pt x="925" y="4633"/>
                    <a:pt x="962" y="4217"/>
                  </a:cubicBezTo>
                  <a:cubicBezTo>
                    <a:pt x="996" y="3797"/>
                    <a:pt x="1240" y="3309"/>
                    <a:pt x="1491" y="2932"/>
                  </a:cubicBezTo>
                  <a:cubicBezTo>
                    <a:pt x="1756" y="2532"/>
                    <a:pt x="1985" y="2571"/>
                    <a:pt x="2406" y="2282"/>
                  </a:cubicBezTo>
                  <a:cubicBezTo>
                    <a:pt x="2729" y="2060"/>
                    <a:pt x="2749" y="1737"/>
                    <a:pt x="2946" y="1502"/>
                  </a:cubicBezTo>
                  <a:cubicBezTo>
                    <a:pt x="3122" y="1295"/>
                    <a:pt x="3711" y="1030"/>
                    <a:pt x="4038" y="913"/>
                  </a:cubicBezTo>
                  <a:cubicBezTo>
                    <a:pt x="4161" y="869"/>
                    <a:pt x="4274" y="854"/>
                    <a:pt x="4384" y="854"/>
                  </a:cubicBezTo>
                  <a:cubicBezTo>
                    <a:pt x="4604" y="854"/>
                    <a:pt x="4814" y="913"/>
                    <a:pt x="5075" y="913"/>
                  </a:cubicBezTo>
                  <a:cubicBezTo>
                    <a:pt x="5082" y="913"/>
                    <a:pt x="5089" y="913"/>
                    <a:pt x="5096" y="913"/>
                  </a:cubicBezTo>
                  <a:cubicBezTo>
                    <a:pt x="5107" y="913"/>
                    <a:pt x="5118" y="913"/>
                    <a:pt x="5129" y="913"/>
                  </a:cubicBezTo>
                  <a:cubicBezTo>
                    <a:pt x="5912" y="913"/>
                    <a:pt x="6649" y="1174"/>
                    <a:pt x="7464" y="1174"/>
                  </a:cubicBezTo>
                  <a:cubicBezTo>
                    <a:pt x="7544" y="1174"/>
                    <a:pt x="7624" y="1172"/>
                    <a:pt x="7706" y="1166"/>
                  </a:cubicBezTo>
                  <a:cubicBezTo>
                    <a:pt x="7207" y="824"/>
                    <a:pt x="6556" y="465"/>
                    <a:pt x="6001" y="232"/>
                  </a:cubicBezTo>
                  <a:cubicBezTo>
                    <a:pt x="5651" y="85"/>
                    <a:pt x="5245" y="1"/>
                    <a:pt x="4842"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5" name="Google Shape;885;p44"/>
            <p:cNvSpPr/>
            <p:nvPr/>
          </p:nvSpPr>
          <p:spPr>
            <a:xfrm>
              <a:off x="6382700" y="1977450"/>
              <a:ext cx="109225" cy="124325"/>
            </a:xfrm>
            <a:custGeom>
              <a:avLst/>
              <a:gdLst/>
              <a:ahLst/>
              <a:cxnLst/>
              <a:rect l="l" t="t" r="r" b="b"/>
              <a:pathLst>
                <a:path w="4369" h="4973" extrusionOk="0">
                  <a:moveTo>
                    <a:pt x="786" y="1"/>
                  </a:moveTo>
                  <a:cubicBezTo>
                    <a:pt x="395" y="1"/>
                    <a:pt x="499" y="769"/>
                    <a:pt x="0" y="1476"/>
                  </a:cubicBezTo>
                  <a:cubicBezTo>
                    <a:pt x="409" y="1295"/>
                    <a:pt x="440" y="595"/>
                    <a:pt x="858" y="595"/>
                  </a:cubicBezTo>
                  <a:cubicBezTo>
                    <a:pt x="903" y="595"/>
                    <a:pt x="952" y="603"/>
                    <a:pt x="1007" y="621"/>
                  </a:cubicBezTo>
                  <a:cubicBezTo>
                    <a:pt x="1471" y="770"/>
                    <a:pt x="1326" y="1300"/>
                    <a:pt x="1558" y="1626"/>
                  </a:cubicBezTo>
                  <a:cubicBezTo>
                    <a:pt x="1866" y="2060"/>
                    <a:pt x="2636" y="2134"/>
                    <a:pt x="2986" y="2607"/>
                  </a:cubicBezTo>
                  <a:cubicBezTo>
                    <a:pt x="3327" y="3066"/>
                    <a:pt x="3291" y="3540"/>
                    <a:pt x="3474" y="4010"/>
                  </a:cubicBezTo>
                  <a:cubicBezTo>
                    <a:pt x="3618" y="4385"/>
                    <a:pt x="3970" y="4853"/>
                    <a:pt x="4369" y="4973"/>
                  </a:cubicBezTo>
                  <a:cubicBezTo>
                    <a:pt x="3956" y="4385"/>
                    <a:pt x="4044" y="3951"/>
                    <a:pt x="4076" y="3266"/>
                  </a:cubicBezTo>
                  <a:cubicBezTo>
                    <a:pt x="4091" y="2921"/>
                    <a:pt x="4127" y="2700"/>
                    <a:pt x="3923" y="2381"/>
                  </a:cubicBezTo>
                  <a:cubicBezTo>
                    <a:pt x="3778" y="2151"/>
                    <a:pt x="3455" y="2028"/>
                    <a:pt x="3355" y="1789"/>
                  </a:cubicBezTo>
                  <a:cubicBezTo>
                    <a:pt x="3172" y="1358"/>
                    <a:pt x="3416" y="738"/>
                    <a:pt x="2817" y="479"/>
                  </a:cubicBezTo>
                  <a:cubicBezTo>
                    <a:pt x="2762" y="455"/>
                    <a:pt x="2703" y="447"/>
                    <a:pt x="2642" y="447"/>
                  </a:cubicBezTo>
                  <a:cubicBezTo>
                    <a:pt x="2462" y="447"/>
                    <a:pt x="2264" y="524"/>
                    <a:pt x="2102" y="524"/>
                  </a:cubicBezTo>
                  <a:cubicBezTo>
                    <a:pt x="2088" y="524"/>
                    <a:pt x="2074" y="523"/>
                    <a:pt x="2060" y="522"/>
                  </a:cubicBezTo>
                  <a:cubicBezTo>
                    <a:pt x="1812" y="499"/>
                    <a:pt x="1611" y="455"/>
                    <a:pt x="1409" y="306"/>
                  </a:cubicBezTo>
                  <a:cubicBezTo>
                    <a:pt x="1113" y="91"/>
                    <a:pt x="920" y="1"/>
                    <a:pt x="786"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6" name="Google Shape;886;p44"/>
            <p:cNvSpPr/>
            <p:nvPr/>
          </p:nvSpPr>
          <p:spPr>
            <a:xfrm>
              <a:off x="6370775" y="1972250"/>
              <a:ext cx="48175" cy="74175"/>
            </a:xfrm>
            <a:custGeom>
              <a:avLst/>
              <a:gdLst/>
              <a:ahLst/>
              <a:cxnLst/>
              <a:rect l="l" t="t" r="r" b="b"/>
              <a:pathLst>
                <a:path w="1927" h="2967" extrusionOk="0">
                  <a:moveTo>
                    <a:pt x="1013" y="1"/>
                  </a:moveTo>
                  <a:cubicBezTo>
                    <a:pt x="934" y="1"/>
                    <a:pt x="848" y="23"/>
                    <a:pt x="754" y="74"/>
                  </a:cubicBezTo>
                  <a:cubicBezTo>
                    <a:pt x="0" y="477"/>
                    <a:pt x="538" y="2379"/>
                    <a:pt x="527" y="2966"/>
                  </a:cubicBezTo>
                  <a:cubicBezTo>
                    <a:pt x="691" y="2601"/>
                    <a:pt x="601" y="2199"/>
                    <a:pt x="943" y="1948"/>
                  </a:cubicBezTo>
                  <a:cubicBezTo>
                    <a:pt x="1208" y="1752"/>
                    <a:pt x="1927" y="1655"/>
                    <a:pt x="1868" y="1308"/>
                  </a:cubicBezTo>
                  <a:cubicBezTo>
                    <a:pt x="1773" y="1051"/>
                    <a:pt x="1557" y="1"/>
                    <a:pt x="1013"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7" name="Google Shape;887;p44"/>
            <p:cNvSpPr/>
            <p:nvPr/>
          </p:nvSpPr>
          <p:spPr>
            <a:xfrm>
              <a:off x="6302575" y="1913900"/>
              <a:ext cx="44450" cy="124050"/>
            </a:xfrm>
            <a:custGeom>
              <a:avLst/>
              <a:gdLst/>
              <a:ahLst/>
              <a:cxnLst/>
              <a:rect l="l" t="t" r="r" b="b"/>
              <a:pathLst>
                <a:path w="1778" h="4962" extrusionOk="0">
                  <a:moveTo>
                    <a:pt x="23" y="0"/>
                  </a:moveTo>
                  <a:lnTo>
                    <a:pt x="0" y="42"/>
                  </a:lnTo>
                  <a:cubicBezTo>
                    <a:pt x="20" y="51"/>
                    <a:pt x="1777" y="1085"/>
                    <a:pt x="1585" y="4959"/>
                  </a:cubicBezTo>
                  <a:lnTo>
                    <a:pt x="1631" y="4961"/>
                  </a:lnTo>
                  <a:cubicBezTo>
                    <a:pt x="1733" y="2924"/>
                    <a:pt x="1292" y="1685"/>
                    <a:pt x="903" y="1004"/>
                  </a:cubicBezTo>
                  <a:cubicBezTo>
                    <a:pt x="482" y="264"/>
                    <a:pt x="41" y="12"/>
                    <a:pt x="23"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8" name="Google Shape;888;p44"/>
            <p:cNvSpPr/>
            <p:nvPr/>
          </p:nvSpPr>
          <p:spPr>
            <a:xfrm>
              <a:off x="6356975" y="2072625"/>
              <a:ext cx="14050" cy="38575"/>
            </a:xfrm>
            <a:custGeom>
              <a:avLst/>
              <a:gdLst/>
              <a:ahLst/>
              <a:cxnLst/>
              <a:rect l="l" t="t" r="r" b="b"/>
              <a:pathLst>
                <a:path w="562" h="1543" extrusionOk="0">
                  <a:moveTo>
                    <a:pt x="47" y="1"/>
                  </a:moveTo>
                  <a:lnTo>
                    <a:pt x="24" y="6"/>
                  </a:lnTo>
                  <a:lnTo>
                    <a:pt x="24" y="6"/>
                  </a:lnTo>
                  <a:lnTo>
                    <a:pt x="47" y="2"/>
                  </a:lnTo>
                  <a:lnTo>
                    <a:pt x="1" y="11"/>
                  </a:lnTo>
                  <a:cubicBezTo>
                    <a:pt x="3" y="22"/>
                    <a:pt x="14" y="44"/>
                    <a:pt x="49" y="108"/>
                  </a:cubicBezTo>
                  <a:cubicBezTo>
                    <a:pt x="175" y="348"/>
                    <a:pt x="514" y="983"/>
                    <a:pt x="453" y="1536"/>
                  </a:cubicBezTo>
                  <a:lnTo>
                    <a:pt x="499" y="1542"/>
                  </a:lnTo>
                  <a:cubicBezTo>
                    <a:pt x="562" y="975"/>
                    <a:pt x="218" y="330"/>
                    <a:pt x="90" y="86"/>
                  </a:cubicBezTo>
                  <a:cubicBezTo>
                    <a:pt x="68" y="47"/>
                    <a:pt x="49" y="9"/>
                    <a:pt x="47"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89" name="Google Shape;889;p44"/>
            <p:cNvSpPr/>
            <p:nvPr/>
          </p:nvSpPr>
          <p:spPr>
            <a:xfrm>
              <a:off x="6374025" y="2021825"/>
              <a:ext cx="14775" cy="90825"/>
            </a:xfrm>
            <a:custGeom>
              <a:avLst/>
              <a:gdLst/>
              <a:ahLst/>
              <a:cxnLst/>
              <a:rect l="l" t="t" r="r" b="b"/>
              <a:pathLst>
                <a:path w="591" h="3633" extrusionOk="0">
                  <a:moveTo>
                    <a:pt x="370" y="1"/>
                  </a:moveTo>
                  <a:lnTo>
                    <a:pt x="324" y="4"/>
                  </a:lnTo>
                  <a:cubicBezTo>
                    <a:pt x="326" y="30"/>
                    <a:pt x="543" y="2599"/>
                    <a:pt x="0" y="3611"/>
                  </a:cubicBezTo>
                  <a:lnTo>
                    <a:pt x="41" y="3632"/>
                  </a:lnTo>
                  <a:cubicBezTo>
                    <a:pt x="591" y="2607"/>
                    <a:pt x="372" y="27"/>
                    <a:pt x="370"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0" name="Google Shape;890;p44"/>
            <p:cNvSpPr/>
            <p:nvPr/>
          </p:nvSpPr>
          <p:spPr>
            <a:xfrm>
              <a:off x="6315350" y="2068200"/>
              <a:ext cx="31125" cy="43500"/>
            </a:xfrm>
            <a:custGeom>
              <a:avLst/>
              <a:gdLst/>
              <a:ahLst/>
              <a:cxnLst/>
              <a:rect l="l" t="t" r="r" b="b"/>
              <a:pathLst>
                <a:path w="1245" h="1740" extrusionOk="0">
                  <a:moveTo>
                    <a:pt x="21" y="0"/>
                  </a:moveTo>
                  <a:lnTo>
                    <a:pt x="1" y="41"/>
                  </a:lnTo>
                  <a:cubicBezTo>
                    <a:pt x="12" y="46"/>
                    <a:pt x="1108" y="563"/>
                    <a:pt x="1199" y="1739"/>
                  </a:cubicBezTo>
                  <a:lnTo>
                    <a:pt x="1245" y="1736"/>
                  </a:lnTo>
                  <a:cubicBezTo>
                    <a:pt x="1153" y="533"/>
                    <a:pt x="32" y="5"/>
                    <a:pt x="21"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1" name="Google Shape;891;p44"/>
            <p:cNvSpPr/>
            <p:nvPr/>
          </p:nvSpPr>
          <p:spPr>
            <a:xfrm>
              <a:off x="6281375" y="2038775"/>
              <a:ext cx="88025" cy="110400"/>
            </a:xfrm>
            <a:custGeom>
              <a:avLst/>
              <a:gdLst/>
              <a:ahLst/>
              <a:cxnLst/>
              <a:rect l="l" t="t" r="r" b="b"/>
              <a:pathLst>
                <a:path w="3521" h="4416" extrusionOk="0">
                  <a:moveTo>
                    <a:pt x="3398" y="0"/>
                  </a:moveTo>
                  <a:cubicBezTo>
                    <a:pt x="3227" y="0"/>
                    <a:pt x="3055" y="30"/>
                    <a:pt x="2841" y="57"/>
                  </a:cubicBezTo>
                  <a:cubicBezTo>
                    <a:pt x="2601" y="13"/>
                    <a:pt x="2271" y="2"/>
                    <a:pt x="1931" y="2"/>
                  </a:cubicBezTo>
                  <a:cubicBezTo>
                    <a:pt x="1616" y="2"/>
                    <a:pt x="1293" y="11"/>
                    <a:pt x="1023" y="12"/>
                  </a:cubicBezTo>
                  <a:cubicBezTo>
                    <a:pt x="948" y="460"/>
                    <a:pt x="675" y="716"/>
                    <a:pt x="901" y="1170"/>
                  </a:cubicBezTo>
                  <a:cubicBezTo>
                    <a:pt x="295" y="1187"/>
                    <a:pt x="638" y="1996"/>
                    <a:pt x="748" y="2291"/>
                  </a:cubicBezTo>
                  <a:cubicBezTo>
                    <a:pt x="1" y="2762"/>
                    <a:pt x="853" y="3811"/>
                    <a:pt x="601" y="4415"/>
                  </a:cubicBezTo>
                  <a:cubicBezTo>
                    <a:pt x="1123" y="4348"/>
                    <a:pt x="1330" y="3253"/>
                    <a:pt x="1534" y="2903"/>
                  </a:cubicBezTo>
                  <a:cubicBezTo>
                    <a:pt x="1742" y="2544"/>
                    <a:pt x="1896" y="2158"/>
                    <a:pt x="1988" y="1755"/>
                  </a:cubicBezTo>
                  <a:cubicBezTo>
                    <a:pt x="2026" y="1457"/>
                    <a:pt x="1875" y="934"/>
                    <a:pt x="2127" y="934"/>
                  </a:cubicBezTo>
                  <a:cubicBezTo>
                    <a:pt x="2151" y="934"/>
                    <a:pt x="2213" y="919"/>
                    <a:pt x="2276" y="919"/>
                  </a:cubicBezTo>
                  <a:cubicBezTo>
                    <a:pt x="2338" y="919"/>
                    <a:pt x="2401" y="933"/>
                    <a:pt x="2431" y="989"/>
                  </a:cubicBezTo>
                  <a:cubicBezTo>
                    <a:pt x="2439" y="989"/>
                    <a:pt x="2448" y="989"/>
                    <a:pt x="2456" y="989"/>
                  </a:cubicBezTo>
                  <a:cubicBezTo>
                    <a:pt x="2686" y="989"/>
                    <a:pt x="2924" y="1200"/>
                    <a:pt x="3056" y="1416"/>
                  </a:cubicBezTo>
                  <a:cubicBezTo>
                    <a:pt x="3211" y="950"/>
                    <a:pt x="3517" y="628"/>
                    <a:pt x="3520" y="6"/>
                  </a:cubicBezTo>
                  <a:cubicBezTo>
                    <a:pt x="3479" y="2"/>
                    <a:pt x="3439" y="0"/>
                    <a:pt x="3398" y="0"/>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2" name="Google Shape;892;p44"/>
            <p:cNvSpPr/>
            <p:nvPr/>
          </p:nvSpPr>
          <p:spPr>
            <a:xfrm>
              <a:off x="6334025" y="2037850"/>
              <a:ext cx="41900" cy="45700"/>
            </a:xfrm>
            <a:custGeom>
              <a:avLst/>
              <a:gdLst/>
              <a:ahLst/>
              <a:cxnLst/>
              <a:rect l="l" t="t" r="r" b="b"/>
              <a:pathLst>
                <a:path w="1676" h="1828" extrusionOk="0">
                  <a:moveTo>
                    <a:pt x="1387" y="1"/>
                  </a:moveTo>
                  <a:cubicBezTo>
                    <a:pt x="1300" y="1"/>
                    <a:pt x="1198" y="35"/>
                    <a:pt x="1098" y="82"/>
                  </a:cubicBezTo>
                  <a:cubicBezTo>
                    <a:pt x="623" y="306"/>
                    <a:pt x="649" y="913"/>
                    <a:pt x="77" y="913"/>
                  </a:cubicBezTo>
                  <a:cubicBezTo>
                    <a:pt x="53" y="913"/>
                    <a:pt x="27" y="912"/>
                    <a:pt x="1" y="910"/>
                  </a:cubicBezTo>
                  <a:lnTo>
                    <a:pt x="1" y="910"/>
                  </a:lnTo>
                  <a:cubicBezTo>
                    <a:pt x="294" y="1125"/>
                    <a:pt x="427" y="1286"/>
                    <a:pt x="672" y="1379"/>
                  </a:cubicBezTo>
                  <a:cubicBezTo>
                    <a:pt x="990" y="1497"/>
                    <a:pt x="983" y="1639"/>
                    <a:pt x="1153" y="1828"/>
                  </a:cubicBezTo>
                  <a:cubicBezTo>
                    <a:pt x="1011" y="1563"/>
                    <a:pt x="1148" y="1231"/>
                    <a:pt x="1281" y="995"/>
                  </a:cubicBezTo>
                  <a:cubicBezTo>
                    <a:pt x="1406" y="775"/>
                    <a:pt x="1676" y="503"/>
                    <a:pt x="1625" y="230"/>
                  </a:cubicBezTo>
                  <a:cubicBezTo>
                    <a:pt x="1595" y="61"/>
                    <a:pt x="1503" y="1"/>
                    <a:pt x="1387"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893" name="Google Shape;893;p44"/>
          <p:cNvGrpSpPr/>
          <p:nvPr/>
        </p:nvGrpSpPr>
        <p:grpSpPr>
          <a:xfrm>
            <a:off x="-967147" y="4165536"/>
            <a:ext cx="5840000" cy="2042189"/>
            <a:chOff x="1655950" y="2904250"/>
            <a:chExt cx="693400" cy="242475"/>
          </a:xfrm>
        </p:grpSpPr>
        <p:sp>
          <p:nvSpPr>
            <p:cNvPr id="894" name="Google Shape;894;p44"/>
            <p:cNvSpPr/>
            <p:nvPr/>
          </p:nvSpPr>
          <p:spPr>
            <a:xfrm>
              <a:off x="1680875" y="3060375"/>
              <a:ext cx="650450" cy="24700"/>
            </a:xfrm>
            <a:custGeom>
              <a:avLst/>
              <a:gdLst/>
              <a:ahLst/>
              <a:cxnLst/>
              <a:rect l="l" t="t" r="r" b="b"/>
              <a:pathLst>
                <a:path w="26018" h="988" extrusionOk="0">
                  <a:moveTo>
                    <a:pt x="494" y="0"/>
                  </a:moveTo>
                  <a:cubicBezTo>
                    <a:pt x="222" y="2"/>
                    <a:pt x="2" y="222"/>
                    <a:pt x="0" y="494"/>
                  </a:cubicBezTo>
                  <a:cubicBezTo>
                    <a:pt x="2" y="765"/>
                    <a:pt x="222" y="986"/>
                    <a:pt x="494" y="987"/>
                  </a:cubicBezTo>
                  <a:lnTo>
                    <a:pt x="25524" y="987"/>
                  </a:lnTo>
                  <a:cubicBezTo>
                    <a:pt x="25796" y="986"/>
                    <a:pt x="26016" y="765"/>
                    <a:pt x="26018" y="494"/>
                  </a:cubicBezTo>
                  <a:cubicBezTo>
                    <a:pt x="26016" y="222"/>
                    <a:pt x="25796" y="2"/>
                    <a:pt x="25524"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5" name="Google Shape;895;p44"/>
            <p:cNvSpPr/>
            <p:nvPr/>
          </p:nvSpPr>
          <p:spPr>
            <a:xfrm>
              <a:off x="1851700" y="2982125"/>
              <a:ext cx="11325" cy="78225"/>
            </a:xfrm>
            <a:custGeom>
              <a:avLst/>
              <a:gdLst/>
              <a:ahLst/>
              <a:cxnLst/>
              <a:rect l="l" t="t" r="r" b="b"/>
              <a:pathLst>
                <a:path w="453" h="3129" extrusionOk="0">
                  <a:moveTo>
                    <a:pt x="0" y="1"/>
                  </a:moveTo>
                  <a:lnTo>
                    <a:pt x="0" y="3128"/>
                  </a:lnTo>
                  <a:lnTo>
                    <a:pt x="453" y="3128"/>
                  </a:lnTo>
                  <a:lnTo>
                    <a:pt x="453"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6" name="Google Shape;896;p44"/>
            <p:cNvSpPr/>
            <p:nvPr/>
          </p:nvSpPr>
          <p:spPr>
            <a:xfrm>
              <a:off x="2147025" y="2982125"/>
              <a:ext cx="11375" cy="78225"/>
            </a:xfrm>
            <a:custGeom>
              <a:avLst/>
              <a:gdLst/>
              <a:ahLst/>
              <a:cxnLst/>
              <a:rect l="l" t="t" r="r" b="b"/>
              <a:pathLst>
                <a:path w="455" h="3129" extrusionOk="0">
                  <a:moveTo>
                    <a:pt x="1" y="1"/>
                  </a:moveTo>
                  <a:lnTo>
                    <a:pt x="1" y="3128"/>
                  </a:lnTo>
                  <a:lnTo>
                    <a:pt x="455" y="3128"/>
                  </a:lnTo>
                  <a:lnTo>
                    <a:pt x="455" y="1"/>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7" name="Google Shape;897;p44"/>
            <p:cNvSpPr/>
            <p:nvPr/>
          </p:nvSpPr>
          <p:spPr>
            <a:xfrm>
              <a:off x="1721475" y="2906150"/>
              <a:ext cx="570200" cy="98825"/>
            </a:xfrm>
            <a:custGeom>
              <a:avLst/>
              <a:gdLst/>
              <a:ahLst/>
              <a:cxnLst/>
              <a:rect l="l" t="t" r="r" b="b"/>
              <a:pathLst>
                <a:path w="22808" h="3953" extrusionOk="0">
                  <a:moveTo>
                    <a:pt x="1102" y="1"/>
                  </a:moveTo>
                  <a:cubicBezTo>
                    <a:pt x="1079" y="1"/>
                    <a:pt x="1058" y="1"/>
                    <a:pt x="1035" y="2"/>
                  </a:cubicBezTo>
                  <a:cubicBezTo>
                    <a:pt x="374" y="48"/>
                    <a:pt x="0" y="794"/>
                    <a:pt x="327" y="1371"/>
                  </a:cubicBezTo>
                  <a:cubicBezTo>
                    <a:pt x="780" y="2173"/>
                    <a:pt x="1779" y="3946"/>
                    <a:pt x="2256" y="3953"/>
                  </a:cubicBezTo>
                  <a:lnTo>
                    <a:pt x="20656" y="3953"/>
                  </a:lnTo>
                  <a:cubicBezTo>
                    <a:pt x="21236" y="3836"/>
                    <a:pt x="22098" y="2143"/>
                    <a:pt x="22523" y="1352"/>
                  </a:cubicBezTo>
                  <a:cubicBezTo>
                    <a:pt x="22808" y="820"/>
                    <a:pt x="22518" y="144"/>
                    <a:pt x="21927" y="20"/>
                  </a:cubicBezTo>
                  <a:cubicBezTo>
                    <a:pt x="21862" y="7"/>
                    <a:pt x="21794" y="1"/>
                    <a:pt x="21727"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8" name="Google Shape;898;p44"/>
            <p:cNvSpPr/>
            <p:nvPr/>
          </p:nvSpPr>
          <p:spPr>
            <a:xfrm>
              <a:off x="1730400" y="2906000"/>
              <a:ext cx="553675" cy="90600"/>
            </a:xfrm>
            <a:custGeom>
              <a:avLst/>
              <a:gdLst/>
              <a:ahLst/>
              <a:cxnLst/>
              <a:rect l="l" t="t" r="r" b="b"/>
              <a:pathLst>
                <a:path w="22147" h="3624" extrusionOk="0">
                  <a:moveTo>
                    <a:pt x="1071" y="0"/>
                  </a:moveTo>
                  <a:cubicBezTo>
                    <a:pt x="1048" y="0"/>
                    <a:pt x="1027" y="2"/>
                    <a:pt x="1005" y="3"/>
                  </a:cubicBezTo>
                  <a:cubicBezTo>
                    <a:pt x="362" y="45"/>
                    <a:pt x="0" y="727"/>
                    <a:pt x="318" y="1257"/>
                  </a:cubicBezTo>
                  <a:cubicBezTo>
                    <a:pt x="757" y="1991"/>
                    <a:pt x="1726" y="3617"/>
                    <a:pt x="2190" y="3623"/>
                  </a:cubicBezTo>
                  <a:lnTo>
                    <a:pt x="20057" y="3623"/>
                  </a:lnTo>
                  <a:cubicBezTo>
                    <a:pt x="20621" y="3515"/>
                    <a:pt x="21457" y="1963"/>
                    <a:pt x="21868" y="1239"/>
                  </a:cubicBezTo>
                  <a:cubicBezTo>
                    <a:pt x="22146" y="752"/>
                    <a:pt x="21863" y="133"/>
                    <a:pt x="21291" y="20"/>
                  </a:cubicBezTo>
                  <a:cubicBezTo>
                    <a:pt x="21227" y="7"/>
                    <a:pt x="21161" y="0"/>
                    <a:pt x="21095"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99" name="Google Shape;899;p44"/>
            <p:cNvSpPr/>
            <p:nvPr/>
          </p:nvSpPr>
          <p:spPr>
            <a:xfrm>
              <a:off x="1711725" y="3025400"/>
              <a:ext cx="598950" cy="45275"/>
            </a:xfrm>
            <a:custGeom>
              <a:avLst/>
              <a:gdLst/>
              <a:ahLst/>
              <a:cxnLst/>
              <a:rect l="l" t="t" r="r" b="b"/>
              <a:pathLst>
                <a:path w="23958" h="1811" extrusionOk="0">
                  <a:moveTo>
                    <a:pt x="905" y="1"/>
                  </a:moveTo>
                  <a:cubicBezTo>
                    <a:pt x="406" y="2"/>
                    <a:pt x="2" y="405"/>
                    <a:pt x="0" y="906"/>
                  </a:cubicBezTo>
                  <a:cubicBezTo>
                    <a:pt x="2" y="1404"/>
                    <a:pt x="406" y="1809"/>
                    <a:pt x="905" y="1810"/>
                  </a:cubicBezTo>
                  <a:lnTo>
                    <a:pt x="23053" y="1810"/>
                  </a:lnTo>
                  <a:cubicBezTo>
                    <a:pt x="23553" y="1809"/>
                    <a:pt x="23956" y="1404"/>
                    <a:pt x="23958" y="906"/>
                  </a:cubicBezTo>
                  <a:cubicBezTo>
                    <a:pt x="23956" y="405"/>
                    <a:pt x="23553" y="2"/>
                    <a:pt x="23053"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0" name="Google Shape;900;p44"/>
            <p:cNvSpPr/>
            <p:nvPr/>
          </p:nvSpPr>
          <p:spPr>
            <a:xfrm>
              <a:off x="1655950" y="2978275"/>
              <a:ext cx="106600" cy="104500"/>
            </a:xfrm>
            <a:custGeom>
              <a:avLst/>
              <a:gdLst/>
              <a:ahLst/>
              <a:cxnLst/>
              <a:rect l="l" t="t" r="r" b="b"/>
              <a:pathLst>
                <a:path w="4264" h="4180" extrusionOk="0">
                  <a:moveTo>
                    <a:pt x="214" y="1"/>
                  </a:moveTo>
                  <a:cubicBezTo>
                    <a:pt x="164" y="1"/>
                    <a:pt x="114" y="20"/>
                    <a:pt x="76" y="58"/>
                  </a:cubicBezTo>
                  <a:cubicBezTo>
                    <a:pt x="0" y="133"/>
                    <a:pt x="0" y="258"/>
                    <a:pt x="76" y="334"/>
                  </a:cubicBezTo>
                  <a:lnTo>
                    <a:pt x="3863" y="4122"/>
                  </a:lnTo>
                  <a:cubicBezTo>
                    <a:pt x="3899" y="4158"/>
                    <a:pt x="3949" y="4179"/>
                    <a:pt x="4001" y="4179"/>
                  </a:cubicBezTo>
                  <a:cubicBezTo>
                    <a:pt x="4176" y="4179"/>
                    <a:pt x="4263" y="3969"/>
                    <a:pt x="4140" y="3845"/>
                  </a:cubicBezTo>
                  <a:lnTo>
                    <a:pt x="352" y="58"/>
                  </a:lnTo>
                  <a:cubicBezTo>
                    <a:pt x="314" y="20"/>
                    <a:pt x="264" y="1"/>
                    <a:pt x="214"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1" name="Google Shape;901;p44"/>
            <p:cNvSpPr/>
            <p:nvPr/>
          </p:nvSpPr>
          <p:spPr>
            <a:xfrm>
              <a:off x="1698475" y="3022275"/>
              <a:ext cx="10050" cy="64600"/>
            </a:xfrm>
            <a:custGeom>
              <a:avLst/>
              <a:gdLst/>
              <a:ahLst/>
              <a:cxnLst/>
              <a:rect l="l" t="t" r="r" b="b"/>
              <a:pathLst>
                <a:path w="402" h="2584" extrusionOk="0">
                  <a:moveTo>
                    <a:pt x="201" y="1"/>
                  </a:moveTo>
                  <a:cubicBezTo>
                    <a:pt x="89" y="1"/>
                    <a:pt x="0" y="94"/>
                    <a:pt x="5" y="206"/>
                  </a:cubicBezTo>
                  <a:lnTo>
                    <a:pt x="5" y="2388"/>
                  </a:lnTo>
                  <a:cubicBezTo>
                    <a:pt x="5" y="2496"/>
                    <a:pt x="92" y="2584"/>
                    <a:pt x="201" y="2584"/>
                  </a:cubicBezTo>
                  <a:cubicBezTo>
                    <a:pt x="310" y="2584"/>
                    <a:pt x="397" y="2495"/>
                    <a:pt x="397" y="2388"/>
                  </a:cubicBezTo>
                  <a:lnTo>
                    <a:pt x="397" y="206"/>
                  </a:lnTo>
                  <a:cubicBezTo>
                    <a:pt x="402" y="94"/>
                    <a:pt x="313" y="1"/>
                    <a:pt x="201"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2" name="Google Shape;902;p44"/>
            <p:cNvSpPr/>
            <p:nvPr/>
          </p:nvSpPr>
          <p:spPr>
            <a:xfrm>
              <a:off x="1661050" y="2985475"/>
              <a:ext cx="35725" cy="94200"/>
            </a:xfrm>
            <a:custGeom>
              <a:avLst/>
              <a:gdLst/>
              <a:ahLst/>
              <a:cxnLst/>
              <a:rect l="l" t="t" r="r" b="b"/>
              <a:pathLst>
                <a:path w="1429" h="3768" extrusionOk="0">
                  <a:moveTo>
                    <a:pt x="217" y="1"/>
                  </a:moveTo>
                  <a:cubicBezTo>
                    <a:pt x="199" y="1"/>
                    <a:pt x="181" y="3"/>
                    <a:pt x="163" y="8"/>
                  </a:cubicBezTo>
                  <a:cubicBezTo>
                    <a:pt x="59" y="39"/>
                    <a:pt x="0" y="148"/>
                    <a:pt x="30" y="252"/>
                  </a:cubicBezTo>
                  <a:lnTo>
                    <a:pt x="1017" y="3626"/>
                  </a:lnTo>
                  <a:cubicBezTo>
                    <a:pt x="1042" y="3710"/>
                    <a:pt x="1117" y="3768"/>
                    <a:pt x="1204" y="3768"/>
                  </a:cubicBezTo>
                  <a:cubicBezTo>
                    <a:pt x="1334" y="3768"/>
                    <a:pt x="1428" y="3641"/>
                    <a:pt x="1392" y="3516"/>
                  </a:cubicBezTo>
                  <a:lnTo>
                    <a:pt x="405" y="141"/>
                  </a:lnTo>
                  <a:cubicBezTo>
                    <a:pt x="380" y="56"/>
                    <a:pt x="302" y="1"/>
                    <a:pt x="217"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3" name="Google Shape;903;p44"/>
            <p:cNvSpPr/>
            <p:nvPr/>
          </p:nvSpPr>
          <p:spPr>
            <a:xfrm>
              <a:off x="2242750" y="2976925"/>
              <a:ext cx="106600" cy="104475"/>
            </a:xfrm>
            <a:custGeom>
              <a:avLst/>
              <a:gdLst/>
              <a:ahLst/>
              <a:cxnLst/>
              <a:rect l="l" t="t" r="r" b="b"/>
              <a:pathLst>
                <a:path w="4264" h="4179" extrusionOk="0">
                  <a:moveTo>
                    <a:pt x="4049" y="1"/>
                  </a:moveTo>
                  <a:cubicBezTo>
                    <a:pt x="3999" y="1"/>
                    <a:pt x="3949" y="19"/>
                    <a:pt x="3911" y="57"/>
                  </a:cubicBezTo>
                  <a:lnTo>
                    <a:pt x="124" y="3845"/>
                  </a:lnTo>
                  <a:cubicBezTo>
                    <a:pt x="0" y="3968"/>
                    <a:pt x="88" y="4179"/>
                    <a:pt x="262" y="4179"/>
                  </a:cubicBezTo>
                  <a:cubicBezTo>
                    <a:pt x="313" y="4179"/>
                    <a:pt x="364" y="4157"/>
                    <a:pt x="400" y="4121"/>
                  </a:cubicBezTo>
                  <a:lnTo>
                    <a:pt x="4188" y="334"/>
                  </a:lnTo>
                  <a:cubicBezTo>
                    <a:pt x="4263" y="258"/>
                    <a:pt x="4263" y="135"/>
                    <a:pt x="4188" y="57"/>
                  </a:cubicBezTo>
                  <a:cubicBezTo>
                    <a:pt x="4149" y="19"/>
                    <a:pt x="4099" y="1"/>
                    <a:pt x="4049"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4" name="Google Shape;904;p44"/>
            <p:cNvSpPr/>
            <p:nvPr/>
          </p:nvSpPr>
          <p:spPr>
            <a:xfrm>
              <a:off x="2296875" y="3021375"/>
              <a:ext cx="9825" cy="64150"/>
            </a:xfrm>
            <a:custGeom>
              <a:avLst/>
              <a:gdLst/>
              <a:ahLst/>
              <a:cxnLst/>
              <a:rect l="l" t="t" r="r" b="b"/>
              <a:pathLst>
                <a:path w="393" h="2566" extrusionOk="0">
                  <a:moveTo>
                    <a:pt x="196" y="0"/>
                  </a:moveTo>
                  <a:cubicBezTo>
                    <a:pt x="91" y="0"/>
                    <a:pt x="6" y="83"/>
                    <a:pt x="1" y="188"/>
                  </a:cubicBezTo>
                  <a:lnTo>
                    <a:pt x="1" y="2370"/>
                  </a:lnTo>
                  <a:cubicBezTo>
                    <a:pt x="1" y="2478"/>
                    <a:pt x="88" y="2565"/>
                    <a:pt x="196" y="2565"/>
                  </a:cubicBezTo>
                  <a:cubicBezTo>
                    <a:pt x="305" y="2565"/>
                    <a:pt x="392" y="2477"/>
                    <a:pt x="392" y="2370"/>
                  </a:cubicBezTo>
                  <a:lnTo>
                    <a:pt x="392" y="188"/>
                  </a:lnTo>
                  <a:cubicBezTo>
                    <a:pt x="387" y="83"/>
                    <a:pt x="300" y="0"/>
                    <a:pt x="196"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5" name="Google Shape;905;p44"/>
            <p:cNvSpPr/>
            <p:nvPr/>
          </p:nvSpPr>
          <p:spPr>
            <a:xfrm>
              <a:off x="2308525" y="2984225"/>
              <a:ext cx="35675" cy="94100"/>
            </a:xfrm>
            <a:custGeom>
              <a:avLst/>
              <a:gdLst/>
              <a:ahLst/>
              <a:cxnLst/>
              <a:rect l="l" t="t" r="r" b="b"/>
              <a:pathLst>
                <a:path w="1427" h="3764" extrusionOk="0">
                  <a:moveTo>
                    <a:pt x="1210" y="1"/>
                  </a:moveTo>
                  <a:cubicBezTo>
                    <a:pt x="1127" y="1"/>
                    <a:pt x="1051" y="54"/>
                    <a:pt x="1024" y="137"/>
                  </a:cubicBezTo>
                  <a:lnTo>
                    <a:pt x="36" y="3513"/>
                  </a:lnTo>
                  <a:cubicBezTo>
                    <a:pt x="0" y="3638"/>
                    <a:pt x="94" y="3763"/>
                    <a:pt x="224" y="3763"/>
                  </a:cubicBezTo>
                  <a:cubicBezTo>
                    <a:pt x="311" y="3763"/>
                    <a:pt x="387" y="3706"/>
                    <a:pt x="412" y="3624"/>
                  </a:cubicBezTo>
                  <a:lnTo>
                    <a:pt x="1399" y="247"/>
                  </a:lnTo>
                  <a:cubicBezTo>
                    <a:pt x="1427" y="144"/>
                    <a:pt x="1367" y="38"/>
                    <a:pt x="1265" y="9"/>
                  </a:cubicBezTo>
                  <a:cubicBezTo>
                    <a:pt x="1247" y="3"/>
                    <a:pt x="1228" y="1"/>
                    <a:pt x="1210"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6" name="Google Shape;906;p44"/>
            <p:cNvSpPr/>
            <p:nvPr/>
          </p:nvSpPr>
          <p:spPr>
            <a:xfrm>
              <a:off x="1697100" y="3080325"/>
              <a:ext cx="40750" cy="63650"/>
            </a:xfrm>
            <a:custGeom>
              <a:avLst/>
              <a:gdLst/>
              <a:ahLst/>
              <a:cxnLst/>
              <a:rect l="l" t="t" r="r" b="b"/>
              <a:pathLst>
                <a:path w="1630" h="2546" extrusionOk="0">
                  <a:moveTo>
                    <a:pt x="1016" y="0"/>
                  </a:moveTo>
                  <a:cubicBezTo>
                    <a:pt x="966" y="0"/>
                    <a:pt x="922" y="31"/>
                    <a:pt x="904" y="77"/>
                  </a:cubicBezTo>
                  <a:lnTo>
                    <a:pt x="31" y="2383"/>
                  </a:lnTo>
                  <a:cubicBezTo>
                    <a:pt x="1" y="2462"/>
                    <a:pt x="59" y="2545"/>
                    <a:pt x="141" y="2545"/>
                  </a:cubicBezTo>
                  <a:cubicBezTo>
                    <a:pt x="184" y="2545"/>
                    <a:pt x="223" y="2522"/>
                    <a:pt x="244" y="2486"/>
                  </a:cubicBezTo>
                  <a:lnTo>
                    <a:pt x="1584" y="198"/>
                  </a:lnTo>
                  <a:cubicBezTo>
                    <a:pt x="1630" y="119"/>
                    <a:pt x="1576" y="20"/>
                    <a:pt x="1485" y="17"/>
                  </a:cubicBezTo>
                  <a:lnTo>
                    <a:pt x="1019" y="0"/>
                  </a:lnTo>
                  <a:cubicBezTo>
                    <a:pt x="1018" y="0"/>
                    <a:pt x="1017" y="0"/>
                    <a:pt x="1016"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7" name="Google Shape;907;p44"/>
            <p:cNvSpPr/>
            <p:nvPr/>
          </p:nvSpPr>
          <p:spPr>
            <a:xfrm>
              <a:off x="2268450" y="3081625"/>
              <a:ext cx="40050" cy="65100"/>
            </a:xfrm>
            <a:custGeom>
              <a:avLst/>
              <a:gdLst/>
              <a:ahLst/>
              <a:cxnLst/>
              <a:rect l="l" t="t" r="r" b="b"/>
              <a:pathLst>
                <a:path w="1602" h="2604" extrusionOk="0">
                  <a:moveTo>
                    <a:pt x="603" y="1"/>
                  </a:moveTo>
                  <a:cubicBezTo>
                    <a:pt x="602" y="1"/>
                    <a:pt x="601" y="1"/>
                    <a:pt x="600" y="1"/>
                  </a:cubicBezTo>
                  <a:lnTo>
                    <a:pt x="142" y="17"/>
                  </a:lnTo>
                  <a:cubicBezTo>
                    <a:pt x="53" y="25"/>
                    <a:pt x="1" y="122"/>
                    <a:pt x="45" y="201"/>
                  </a:cubicBezTo>
                  <a:lnTo>
                    <a:pt x="1361" y="2543"/>
                  </a:lnTo>
                  <a:cubicBezTo>
                    <a:pt x="1381" y="2579"/>
                    <a:pt x="1421" y="2602"/>
                    <a:pt x="1463" y="2604"/>
                  </a:cubicBezTo>
                  <a:cubicBezTo>
                    <a:pt x="1546" y="2600"/>
                    <a:pt x="1602" y="2516"/>
                    <a:pt x="1572" y="2439"/>
                  </a:cubicBezTo>
                  <a:lnTo>
                    <a:pt x="715" y="80"/>
                  </a:lnTo>
                  <a:cubicBezTo>
                    <a:pt x="697" y="32"/>
                    <a:pt x="653" y="1"/>
                    <a:pt x="603" y="1"/>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8" name="Google Shape;908;p44"/>
            <p:cNvSpPr/>
            <p:nvPr/>
          </p:nvSpPr>
          <p:spPr>
            <a:xfrm>
              <a:off x="1767825" y="3076900"/>
              <a:ext cx="36875" cy="57575"/>
            </a:xfrm>
            <a:custGeom>
              <a:avLst/>
              <a:gdLst/>
              <a:ahLst/>
              <a:cxnLst/>
              <a:rect l="l" t="t" r="r" b="b"/>
              <a:pathLst>
                <a:path w="1475" h="2303" extrusionOk="0">
                  <a:moveTo>
                    <a:pt x="919" y="0"/>
                  </a:moveTo>
                  <a:cubicBezTo>
                    <a:pt x="873" y="0"/>
                    <a:pt x="834" y="28"/>
                    <a:pt x="818" y="70"/>
                  </a:cubicBezTo>
                  <a:lnTo>
                    <a:pt x="27" y="2156"/>
                  </a:lnTo>
                  <a:cubicBezTo>
                    <a:pt x="0" y="2227"/>
                    <a:pt x="53" y="2302"/>
                    <a:pt x="129" y="2302"/>
                  </a:cubicBezTo>
                  <a:cubicBezTo>
                    <a:pt x="166" y="2302"/>
                    <a:pt x="203" y="2283"/>
                    <a:pt x="221" y="2250"/>
                  </a:cubicBezTo>
                  <a:lnTo>
                    <a:pt x="1433" y="178"/>
                  </a:lnTo>
                  <a:cubicBezTo>
                    <a:pt x="1475" y="107"/>
                    <a:pt x="1425" y="19"/>
                    <a:pt x="1345" y="15"/>
                  </a:cubicBezTo>
                  <a:lnTo>
                    <a:pt x="923" y="1"/>
                  </a:lnTo>
                  <a:cubicBezTo>
                    <a:pt x="922" y="0"/>
                    <a:pt x="921" y="0"/>
                    <a:pt x="919"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09" name="Google Shape;909;p44"/>
            <p:cNvSpPr/>
            <p:nvPr/>
          </p:nvSpPr>
          <p:spPr>
            <a:xfrm>
              <a:off x="2198525" y="3082375"/>
              <a:ext cx="36875" cy="57575"/>
            </a:xfrm>
            <a:custGeom>
              <a:avLst/>
              <a:gdLst/>
              <a:ahLst/>
              <a:cxnLst/>
              <a:rect l="l" t="t" r="r" b="b"/>
              <a:pathLst>
                <a:path w="1475" h="2303" extrusionOk="0">
                  <a:moveTo>
                    <a:pt x="556" y="0"/>
                  </a:moveTo>
                  <a:cubicBezTo>
                    <a:pt x="554" y="0"/>
                    <a:pt x="553" y="0"/>
                    <a:pt x="552" y="0"/>
                  </a:cubicBezTo>
                  <a:lnTo>
                    <a:pt x="131" y="15"/>
                  </a:lnTo>
                  <a:cubicBezTo>
                    <a:pt x="50" y="18"/>
                    <a:pt x="1" y="107"/>
                    <a:pt x="42" y="178"/>
                  </a:cubicBezTo>
                  <a:lnTo>
                    <a:pt x="1254" y="2250"/>
                  </a:lnTo>
                  <a:cubicBezTo>
                    <a:pt x="1272" y="2282"/>
                    <a:pt x="1309" y="2302"/>
                    <a:pt x="1346" y="2302"/>
                  </a:cubicBezTo>
                  <a:cubicBezTo>
                    <a:pt x="1422" y="2302"/>
                    <a:pt x="1475" y="2226"/>
                    <a:pt x="1448" y="2157"/>
                  </a:cubicBezTo>
                  <a:lnTo>
                    <a:pt x="657" y="71"/>
                  </a:lnTo>
                  <a:cubicBezTo>
                    <a:pt x="641" y="28"/>
                    <a:pt x="602" y="0"/>
                    <a:pt x="556" y="0"/>
                  </a:cubicBez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0" name="Google Shape;910;p44"/>
            <p:cNvSpPr/>
            <p:nvPr/>
          </p:nvSpPr>
          <p:spPr>
            <a:xfrm>
              <a:off x="1748725" y="2904950"/>
              <a:ext cx="228900" cy="52150"/>
            </a:xfrm>
            <a:custGeom>
              <a:avLst/>
              <a:gdLst/>
              <a:ahLst/>
              <a:cxnLst/>
              <a:rect l="l" t="t" r="r" b="b"/>
              <a:pathLst>
                <a:path w="9156" h="2086" extrusionOk="0">
                  <a:moveTo>
                    <a:pt x="9115" y="1"/>
                  </a:moveTo>
                  <a:cubicBezTo>
                    <a:pt x="9093" y="1"/>
                    <a:pt x="9075" y="17"/>
                    <a:pt x="9072" y="39"/>
                  </a:cubicBezTo>
                  <a:cubicBezTo>
                    <a:pt x="8953" y="1396"/>
                    <a:pt x="7564" y="2000"/>
                    <a:pt x="6228" y="2000"/>
                  </a:cubicBezTo>
                  <a:lnTo>
                    <a:pt x="6196" y="2000"/>
                  </a:lnTo>
                  <a:cubicBezTo>
                    <a:pt x="5147" y="1992"/>
                    <a:pt x="3767" y="1982"/>
                    <a:pt x="2390" y="1980"/>
                  </a:cubicBezTo>
                  <a:cubicBezTo>
                    <a:pt x="2151" y="1980"/>
                    <a:pt x="1907" y="1979"/>
                    <a:pt x="1662" y="1979"/>
                  </a:cubicBezTo>
                  <a:cubicBezTo>
                    <a:pt x="1358" y="1979"/>
                    <a:pt x="1051" y="1980"/>
                    <a:pt x="745" y="1984"/>
                  </a:cubicBezTo>
                  <a:cubicBezTo>
                    <a:pt x="705" y="1984"/>
                    <a:pt x="649" y="1979"/>
                    <a:pt x="582" y="1974"/>
                  </a:cubicBezTo>
                  <a:cubicBezTo>
                    <a:pt x="493" y="1966"/>
                    <a:pt x="395" y="1958"/>
                    <a:pt x="304" y="1958"/>
                  </a:cubicBezTo>
                  <a:cubicBezTo>
                    <a:pt x="194" y="1958"/>
                    <a:pt x="93" y="1970"/>
                    <a:pt x="34" y="2010"/>
                  </a:cubicBezTo>
                  <a:cubicBezTo>
                    <a:pt x="1" y="2033"/>
                    <a:pt x="16" y="2086"/>
                    <a:pt x="57" y="2086"/>
                  </a:cubicBezTo>
                  <a:cubicBezTo>
                    <a:pt x="65" y="2086"/>
                    <a:pt x="73" y="2084"/>
                    <a:pt x="80" y="2079"/>
                  </a:cubicBezTo>
                  <a:cubicBezTo>
                    <a:pt x="123" y="2050"/>
                    <a:pt x="209" y="2042"/>
                    <a:pt x="305" y="2042"/>
                  </a:cubicBezTo>
                  <a:cubicBezTo>
                    <a:pt x="396" y="2042"/>
                    <a:pt x="496" y="2050"/>
                    <a:pt x="575" y="2056"/>
                  </a:cubicBezTo>
                  <a:cubicBezTo>
                    <a:pt x="644" y="2061"/>
                    <a:pt x="703" y="2066"/>
                    <a:pt x="745" y="2066"/>
                  </a:cubicBezTo>
                  <a:cubicBezTo>
                    <a:pt x="1023" y="2063"/>
                    <a:pt x="1300" y="2062"/>
                    <a:pt x="1575" y="2062"/>
                  </a:cubicBezTo>
                  <a:cubicBezTo>
                    <a:pt x="1850" y="2062"/>
                    <a:pt x="2123" y="2063"/>
                    <a:pt x="2390" y="2063"/>
                  </a:cubicBezTo>
                  <a:cubicBezTo>
                    <a:pt x="3767" y="2066"/>
                    <a:pt x="5146" y="2074"/>
                    <a:pt x="6196" y="2082"/>
                  </a:cubicBezTo>
                  <a:lnTo>
                    <a:pt x="6228" y="2082"/>
                  </a:lnTo>
                  <a:cubicBezTo>
                    <a:pt x="7601" y="2082"/>
                    <a:pt x="9029" y="1456"/>
                    <a:pt x="9154" y="45"/>
                  </a:cubicBezTo>
                  <a:cubicBezTo>
                    <a:pt x="9156" y="22"/>
                    <a:pt x="9139" y="3"/>
                    <a:pt x="9118" y="1"/>
                  </a:cubicBezTo>
                  <a:cubicBezTo>
                    <a:pt x="9117" y="1"/>
                    <a:pt x="9116" y="1"/>
                    <a:pt x="9115"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1" name="Google Shape;911;p44"/>
            <p:cNvSpPr/>
            <p:nvPr/>
          </p:nvSpPr>
          <p:spPr>
            <a:xfrm>
              <a:off x="1733600" y="2904250"/>
              <a:ext cx="220050" cy="35700"/>
            </a:xfrm>
            <a:custGeom>
              <a:avLst/>
              <a:gdLst/>
              <a:ahLst/>
              <a:cxnLst/>
              <a:rect l="l" t="t" r="r" b="b"/>
              <a:pathLst>
                <a:path w="8802" h="1428" extrusionOk="0">
                  <a:moveTo>
                    <a:pt x="8758" y="1"/>
                  </a:moveTo>
                  <a:cubicBezTo>
                    <a:pt x="8737" y="1"/>
                    <a:pt x="8720" y="16"/>
                    <a:pt x="8717" y="37"/>
                  </a:cubicBezTo>
                  <a:cubicBezTo>
                    <a:pt x="8604" y="941"/>
                    <a:pt x="7269" y="1344"/>
                    <a:pt x="5988" y="1344"/>
                  </a:cubicBezTo>
                  <a:lnTo>
                    <a:pt x="5955" y="1344"/>
                  </a:lnTo>
                  <a:cubicBezTo>
                    <a:pt x="4481" y="1335"/>
                    <a:pt x="3352" y="1330"/>
                    <a:pt x="2299" y="1330"/>
                  </a:cubicBezTo>
                  <a:cubicBezTo>
                    <a:pt x="2084" y="1330"/>
                    <a:pt x="1867" y="1329"/>
                    <a:pt x="1648" y="1329"/>
                  </a:cubicBezTo>
                  <a:cubicBezTo>
                    <a:pt x="1339" y="1329"/>
                    <a:pt x="1027" y="1330"/>
                    <a:pt x="718" y="1332"/>
                  </a:cubicBezTo>
                  <a:cubicBezTo>
                    <a:pt x="680" y="1330"/>
                    <a:pt x="626" y="1329"/>
                    <a:pt x="561" y="1326"/>
                  </a:cubicBezTo>
                  <a:cubicBezTo>
                    <a:pt x="478" y="1320"/>
                    <a:pt x="385" y="1315"/>
                    <a:pt x="298" y="1315"/>
                  </a:cubicBezTo>
                  <a:cubicBezTo>
                    <a:pt x="193" y="1315"/>
                    <a:pt x="98" y="1323"/>
                    <a:pt x="42" y="1350"/>
                  </a:cubicBezTo>
                  <a:cubicBezTo>
                    <a:pt x="0" y="1368"/>
                    <a:pt x="14" y="1428"/>
                    <a:pt x="58" y="1428"/>
                  </a:cubicBezTo>
                  <a:cubicBezTo>
                    <a:pt x="65" y="1428"/>
                    <a:pt x="69" y="1426"/>
                    <a:pt x="76" y="1424"/>
                  </a:cubicBezTo>
                  <a:cubicBezTo>
                    <a:pt x="119" y="1404"/>
                    <a:pt x="203" y="1398"/>
                    <a:pt x="297" y="1398"/>
                  </a:cubicBezTo>
                  <a:cubicBezTo>
                    <a:pt x="385" y="1398"/>
                    <a:pt x="480" y="1403"/>
                    <a:pt x="557" y="1408"/>
                  </a:cubicBezTo>
                  <a:cubicBezTo>
                    <a:pt x="622" y="1411"/>
                    <a:pt x="678" y="1414"/>
                    <a:pt x="718" y="1414"/>
                  </a:cubicBezTo>
                  <a:cubicBezTo>
                    <a:pt x="1244" y="1411"/>
                    <a:pt x="1781" y="1411"/>
                    <a:pt x="2299" y="1411"/>
                  </a:cubicBezTo>
                  <a:cubicBezTo>
                    <a:pt x="3352" y="1413"/>
                    <a:pt x="4479" y="1418"/>
                    <a:pt x="5955" y="1426"/>
                  </a:cubicBezTo>
                  <a:cubicBezTo>
                    <a:pt x="5970" y="1426"/>
                    <a:pt x="5984" y="1426"/>
                    <a:pt x="5999" y="1426"/>
                  </a:cubicBezTo>
                  <a:cubicBezTo>
                    <a:pt x="6667" y="1426"/>
                    <a:pt x="7298" y="1316"/>
                    <a:pt x="7784" y="1122"/>
                  </a:cubicBezTo>
                  <a:cubicBezTo>
                    <a:pt x="8390" y="878"/>
                    <a:pt x="8740" y="508"/>
                    <a:pt x="8798" y="47"/>
                  </a:cubicBezTo>
                  <a:cubicBezTo>
                    <a:pt x="8801" y="24"/>
                    <a:pt x="8786" y="4"/>
                    <a:pt x="8763" y="1"/>
                  </a:cubicBezTo>
                  <a:cubicBezTo>
                    <a:pt x="8761" y="1"/>
                    <a:pt x="8760" y="1"/>
                    <a:pt x="8758"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2" name="Google Shape;912;p44"/>
            <p:cNvSpPr/>
            <p:nvPr/>
          </p:nvSpPr>
          <p:spPr>
            <a:xfrm>
              <a:off x="1956250" y="2948725"/>
              <a:ext cx="211525" cy="48200"/>
            </a:xfrm>
            <a:custGeom>
              <a:avLst/>
              <a:gdLst/>
              <a:ahLst/>
              <a:cxnLst/>
              <a:rect l="l" t="t" r="r" b="b"/>
              <a:pathLst>
                <a:path w="8461" h="1928" extrusionOk="0">
                  <a:moveTo>
                    <a:pt x="1444" y="0"/>
                  </a:moveTo>
                  <a:cubicBezTo>
                    <a:pt x="992" y="0"/>
                    <a:pt x="474" y="178"/>
                    <a:pt x="259" y="603"/>
                  </a:cubicBezTo>
                  <a:cubicBezTo>
                    <a:pt x="88" y="939"/>
                    <a:pt x="1" y="1598"/>
                    <a:pt x="289" y="1913"/>
                  </a:cubicBezTo>
                  <a:cubicBezTo>
                    <a:pt x="297" y="1922"/>
                    <a:pt x="308" y="1926"/>
                    <a:pt x="318" y="1926"/>
                  </a:cubicBezTo>
                  <a:cubicBezTo>
                    <a:pt x="348" y="1926"/>
                    <a:pt x="375" y="1888"/>
                    <a:pt x="349" y="1857"/>
                  </a:cubicBezTo>
                  <a:cubicBezTo>
                    <a:pt x="96" y="1582"/>
                    <a:pt x="167" y="962"/>
                    <a:pt x="331" y="639"/>
                  </a:cubicBezTo>
                  <a:cubicBezTo>
                    <a:pt x="532" y="247"/>
                    <a:pt x="1017" y="83"/>
                    <a:pt x="1442" y="83"/>
                  </a:cubicBezTo>
                  <a:cubicBezTo>
                    <a:pt x="1498" y="83"/>
                    <a:pt x="1553" y="86"/>
                    <a:pt x="1606" y="91"/>
                  </a:cubicBezTo>
                  <a:cubicBezTo>
                    <a:pt x="2148" y="149"/>
                    <a:pt x="2804" y="468"/>
                    <a:pt x="3237" y="679"/>
                  </a:cubicBezTo>
                  <a:cubicBezTo>
                    <a:pt x="3706" y="908"/>
                    <a:pt x="4220" y="1027"/>
                    <a:pt x="4722" y="1027"/>
                  </a:cubicBezTo>
                  <a:cubicBezTo>
                    <a:pt x="4886" y="1027"/>
                    <a:pt x="5048" y="1015"/>
                    <a:pt x="5206" y="990"/>
                  </a:cubicBezTo>
                  <a:cubicBezTo>
                    <a:pt x="5435" y="953"/>
                    <a:pt x="5677" y="881"/>
                    <a:pt x="5935" y="802"/>
                  </a:cubicBezTo>
                  <a:cubicBezTo>
                    <a:pt x="6317" y="687"/>
                    <a:pt x="6707" y="570"/>
                    <a:pt x="7069" y="570"/>
                  </a:cubicBezTo>
                  <a:cubicBezTo>
                    <a:pt x="7362" y="570"/>
                    <a:pt x="7637" y="647"/>
                    <a:pt x="7875" y="864"/>
                  </a:cubicBezTo>
                  <a:cubicBezTo>
                    <a:pt x="8112" y="1080"/>
                    <a:pt x="8365" y="1569"/>
                    <a:pt x="8239" y="1870"/>
                  </a:cubicBezTo>
                  <a:cubicBezTo>
                    <a:pt x="8231" y="1891"/>
                    <a:pt x="8240" y="1914"/>
                    <a:pt x="8260" y="1924"/>
                  </a:cubicBezTo>
                  <a:cubicBezTo>
                    <a:pt x="8265" y="1926"/>
                    <a:pt x="8272" y="1927"/>
                    <a:pt x="8277" y="1927"/>
                  </a:cubicBezTo>
                  <a:cubicBezTo>
                    <a:pt x="8293" y="1927"/>
                    <a:pt x="8308" y="1916"/>
                    <a:pt x="8314" y="1901"/>
                  </a:cubicBezTo>
                  <a:cubicBezTo>
                    <a:pt x="8461" y="1552"/>
                    <a:pt x="8180" y="1031"/>
                    <a:pt x="7931" y="804"/>
                  </a:cubicBezTo>
                  <a:cubicBezTo>
                    <a:pt x="7676" y="570"/>
                    <a:pt x="7380" y="489"/>
                    <a:pt x="7070" y="489"/>
                  </a:cubicBezTo>
                  <a:cubicBezTo>
                    <a:pt x="6689" y="489"/>
                    <a:pt x="6286" y="611"/>
                    <a:pt x="5911" y="725"/>
                  </a:cubicBezTo>
                  <a:cubicBezTo>
                    <a:pt x="5657" y="802"/>
                    <a:pt x="5417" y="874"/>
                    <a:pt x="5193" y="909"/>
                  </a:cubicBezTo>
                  <a:cubicBezTo>
                    <a:pt x="5039" y="933"/>
                    <a:pt x="4883" y="945"/>
                    <a:pt x="4725" y="945"/>
                  </a:cubicBezTo>
                  <a:cubicBezTo>
                    <a:pt x="4234" y="945"/>
                    <a:pt x="3732" y="829"/>
                    <a:pt x="3273" y="606"/>
                  </a:cubicBezTo>
                  <a:cubicBezTo>
                    <a:pt x="2834" y="392"/>
                    <a:pt x="2171" y="68"/>
                    <a:pt x="1616" y="9"/>
                  </a:cubicBezTo>
                  <a:cubicBezTo>
                    <a:pt x="1561" y="3"/>
                    <a:pt x="1503" y="0"/>
                    <a:pt x="1444"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3" name="Google Shape;913;p44"/>
            <p:cNvSpPr/>
            <p:nvPr/>
          </p:nvSpPr>
          <p:spPr>
            <a:xfrm>
              <a:off x="1986000" y="2974775"/>
              <a:ext cx="120700" cy="22150"/>
            </a:xfrm>
            <a:custGeom>
              <a:avLst/>
              <a:gdLst/>
              <a:ahLst/>
              <a:cxnLst/>
              <a:rect l="l" t="t" r="r" b="b"/>
              <a:pathLst>
                <a:path w="4828" h="886" extrusionOk="0">
                  <a:moveTo>
                    <a:pt x="506" y="0"/>
                  </a:moveTo>
                  <a:cubicBezTo>
                    <a:pt x="233" y="0"/>
                    <a:pt x="89" y="176"/>
                    <a:pt x="46" y="337"/>
                  </a:cubicBezTo>
                  <a:cubicBezTo>
                    <a:pt x="0" y="515"/>
                    <a:pt x="58" y="750"/>
                    <a:pt x="293" y="854"/>
                  </a:cubicBezTo>
                  <a:cubicBezTo>
                    <a:pt x="300" y="857"/>
                    <a:pt x="306" y="859"/>
                    <a:pt x="313" y="859"/>
                  </a:cubicBezTo>
                  <a:cubicBezTo>
                    <a:pt x="353" y="859"/>
                    <a:pt x="373" y="796"/>
                    <a:pt x="326" y="778"/>
                  </a:cubicBezTo>
                  <a:cubicBezTo>
                    <a:pt x="135" y="696"/>
                    <a:pt x="89" y="500"/>
                    <a:pt x="125" y="357"/>
                  </a:cubicBezTo>
                  <a:cubicBezTo>
                    <a:pt x="160" y="226"/>
                    <a:pt x="280" y="83"/>
                    <a:pt x="507" y="83"/>
                  </a:cubicBezTo>
                  <a:cubicBezTo>
                    <a:pt x="525" y="83"/>
                    <a:pt x="545" y="84"/>
                    <a:pt x="565" y="86"/>
                  </a:cubicBezTo>
                  <a:cubicBezTo>
                    <a:pt x="752" y="105"/>
                    <a:pt x="943" y="204"/>
                    <a:pt x="1127" y="300"/>
                  </a:cubicBezTo>
                  <a:cubicBezTo>
                    <a:pt x="1265" y="370"/>
                    <a:pt x="1410" y="444"/>
                    <a:pt x="1553" y="486"/>
                  </a:cubicBezTo>
                  <a:cubicBezTo>
                    <a:pt x="1805" y="560"/>
                    <a:pt x="2086" y="599"/>
                    <a:pt x="2416" y="612"/>
                  </a:cubicBezTo>
                  <a:cubicBezTo>
                    <a:pt x="2421" y="612"/>
                    <a:pt x="2427" y="612"/>
                    <a:pt x="2433" y="612"/>
                  </a:cubicBezTo>
                  <a:cubicBezTo>
                    <a:pt x="2570" y="612"/>
                    <a:pt x="2783" y="576"/>
                    <a:pt x="3026" y="533"/>
                  </a:cubicBezTo>
                  <a:cubicBezTo>
                    <a:pt x="3332" y="478"/>
                    <a:pt x="3704" y="412"/>
                    <a:pt x="4023" y="412"/>
                  </a:cubicBezTo>
                  <a:cubicBezTo>
                    <a:pt x="4255" y="412"/>
                    <a:pt x="4459" y="447"/>
                    <a:pt x="4589" y="546"/>
                  </a:cubicBezTo>
                  <a:cubicBezTo>
                    <a:pt x="4681" y="617"/>
                    <a:pt x="4730" y="716"/>
                    <a:pt x="4742" y="848"/>
                  </a:cubicBezTo>
                  <a:cubicBezTo>
                    <a:pt x="4744" y="869"/>
                    <a:pt x="4762" y="885"/>
                    <a:pt x="4783" y="885"/>
                  </a:cubicBezTo>
                  <a:lnTo>
                    <a:pt x="4788" y="884"/>
                  </a:lnTo>
                  <a:cubicBezTo>
                    <a:pt x="4809" y="882"/>
                    <a:pt x="4828" y="862"/>
                    <a:pt x="4826" y="841"/>
                  </a:cubicBezTo>
                  <a:cubicBezTo>
                    <a:pt x="4813" y="688"/>
                    <a:pt x="4750" y="566"/>
                    <a:pt x="4640" y="482"/>
                  </a:cubicBezTo>
                  <a:cubicBezTo>
                    <a:pt x="4492" y="368"/>
                    <a:pt x="4272" y="329"/>
                    <a:pt x="4022" y="329"/>
                  </a:cubicBezTo>
                  <a:cubicBezTo>
                    <a:pt x="3702" y="329"/>
                    <a:pt x="3335" y="394"/>
                    <a:pt x="3013" y="451"/>
                  </a:cubicBezTo>
                  <a:cubicBezTo>
                    <a:pt x="2777" y="493"/>
                    <a:pt x="2572" y="530"/>
                    <a:pt x="2442" y="530"/>
                  </a:cubicBezTo>
                  <a:cubicBezTo>
                    <a:pt x="2434" y="530"/>
                    <a:pt x="2426" y="530"/>
                    <a:pt x="2419" y="530"/>
                  </a:cubicBezTo>
                  <a:cubicBezTo>
                    <a:pt x="2096" y="518"/>
                    <a:pt x="1822" y="477"/>
                    <a:pt x="1576" y="407"/>
                  </a:cubicBezTo>
                  <a:cubicBezTo>
                    <a:pt x="1440" y="367"/>
                    <a:pt x="1300" y="295"/>
                    <a:pt x="1165" y="226"/>
                  </a:cubicBezTo>
                  <a:cubicBezTo>
                    <a:pt x="974" y="127"/>
                    <a:pt x="777" y="25"/>
                    <a:pt x="573" y="3"/>
                  </a:cubicBezTo>
                  <a:cubicBezTo>
                    <a:pt x="550" y="1"/>
                    <a:pt x="527" y="0"/>
                    <a:pt x="506"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4" name="Google Shape;914;p44"/>
            <p:cNvSpPr/>
            <p:nvPr/>
          </p:nvSpPr>
          <p:spPr>
            <a:xfrm>
              <a:off x="2047350" y="2904950"/>
              <a:ext cx="172275" cy="55700"/>
            </a:xfrm>
            <a:custGeom>
              <a:avLst/>
              <a:gdLst/>
              <a:ahLst/>
              <a:cxnLst/>
              <a:rect l="l" t="t" r="r" b="b"/>
              <a:pathLst>
                <a:path w="6891" h="2228" extrusionOk="0">
                  <a:moveTo>
                    <a:pt x="2110" y="1"/>
                  </a:moveTo>
                  <a:cubicBezTo>
                    <a:pt x="2083" y="1"/>
                    <a:pt x="2056" y="28"/>
                    <a:pt x="2072" y="60"/>
                  </a:cubicBezTo>
                  <a:cubicBezTo>
                    <a:pt x="2099" y="116"/>
                    <a:pt x="2100" y="162"/>
                    <a:pt x="2077" y="203"/>
                  </a:cubicBezTo>
                  <a:cubicBezTo>
                    <a:pt x="1987" y="361"/>
                    <a:pt x="1569" y="394"/>
                    <a:pt x="1391" y="409"/>
                  </a:cubicBezTo>
                  <a:lnTo>
                    <a:pt x="1334" y="414"/>
                  </a:lnTo>
                  <a:lnTo>
                    <a:pt x="1274" y="421"/>
                  </a:lnTo>
                  <a:cubicBezTo>
                    <a:pt x="850" y="460"/>
                    <a:pt x="138" y="529"/>
                    <a:pt x="40" y="1084"/>
                  </a:cubicBezTo>
                  <a:cubicBezTo>
                    <a:pt x="1" y="1311"/>
                    <a:pt x="65" y="1531"/>
                    <a:pt x="221" y="1722"/>
                  </a:cubicBezTo>
                  <a:cubicBezTo>
                    <a:pt x="488" y="2045"/>
                    <a:pt x="970" y="2221"/>
                    <a:pt x="1307" y="2227"/>
                  </a:cubicBezTo>
                  <a:lnTo>
                    <a:pt x="1353" y="2227"/>
                  </a:lnTo>
                  <a:cubicBezTo>
                    <a:pt x="2000" y="2227"/>
                    <a:pt x="2555" y="1954"/>
                    <a:pt x="3091" y="1692"/>
                  </a:cubicBezTo>
                  <a:cubicBezTo>
                    <a:pt x="3290" y="1594"/>
                    <a:pt x="3497" y="1493"/>
                    <a:pt x="3706" y="1406"/>
                  </a:cubicBezTo>
                  <a:cubicBezTo>
                    <a:pt x="4026" y="1273"/>
                    <a:pt x="4304" y="1186"/>
                    <a:pt x="4590" y="1186"/>
                  </a:cubicBezTo>
                  <a:cubicBezTo>
                    <a:pt x="4717" y="1186"/>
                    <a:pt x="4845" y="1203"/>
                    <a:pt x="4978" y="1240"/>
                  </a:cubicBezTo>
                  <a:cubicBezTo>
                    <a:pt x="5049" y="1260"/>
                    <a:pt x="5116" y="1283"/>
                    <a:pt x="5185" y="1302"/>
                  </a:cubicBezTo>
                  <a:cubicBezTo>
                    <a:pt x="5379" y="1363"/>
                    <a:pt x="5567" y="1423"/>
                    <a:pt x="5761" y="1423"/>
                  </a:cubicBezTo>
                  <a:cubicBezTo>
                    <a:pt x="5912" y="1423"/>
                    <a:pt x="6067" y="1386"/>
                    <a:pt x="6230" y="1286"/>
                  </a:cubicBezTo>
                  <a:cubicBezTo>
                    <a:pt x="6505" y="1117"/>
                    <a:pt x="6702" y="927"/>
                    <a:pt x="6780" y="554"/>
                  </a:cubicBezTo>
                  <a:cubicBezTo>
                    <a:pt x="6785" y="534"/>
                    <a:pt x="6790" y="511"/>
                    <a:pt x="6796" y="485"/>
                  </a:cubicBezTo>
                  <a:cubicBezTo>
                    <a:pt x="6836" y="315"/>
                    <a:pt x="6890" y="82"/>
                    <a:pt x="6768" y="9"/>
                  </a:cubicBezTo>
                  <a:cubicBezTo>
                    <a:pt x="6762" y="6"/>
                    <a:pt x="6755" y="5"/>
                    <a:pt x="6750" y="5"/>
                  </a:cubicBezTo>
                  <a:cubicBezTo>
                    <a:pt x="6714" y="5"/>
                    <a:pt x="6693" y="55"/>
                    <a:pt x="6727" y="80"/>
                  </a:cubicBezTo>
                  <a:cubicBezTo>
                    <a:pt x="6798" y="121"/>
                    <a:pt x="6745" y="347"/>
                    <a:pt x="6717" y="467"/>
                  </a:cubicBezTo>
                  <a:cubicBezTo>
                    <a:pt x="6711" y="493"/>
                    <a:pt x="6706" y="516"/>
                    <a:pt x="6701" y="537"/>
                  </a:cubicBezTo>
                  <a:cubicBezTo>
                    <a:pt x="6638" y="840"/>
                    <a:pt x="6498" y="1024"/>
                    <a:pt x="6187" y="1215"/>
                  </a:cubicBezTo>
                  <a:cubicBezTo>
                    <a:pt x="6039" y="1307"/>
                    <a:pt x="5899" y="1340"/>
                    <a:pt x="5760" y="1340"/>
                  </a:cubicBezTo>
                  <a:cubicBezTo>
                    <a:pt x="5581" y="1340"/>
                    <a:pt x="5403" y="1285"/>
                    <a:pt x="5210" y="1224"/>
                  </a:cubicBezTo>
                  <a:cubicBezTo>
                    <a:pt x="5143" y="1202"/>
                    <a:pt x="5072" y="1181"/>
                    <a:pt x="5000" y="1161"/>
                  </a:cubicBezTo>
                  <a:cubicBezTo>
                    <a:pt x="4858" y="1122"/>
                    <a:pt x="4723" y="1104"/>
                    <a:pt x="4590" y="1104"/>
                  </a:cubicBezTo>
                  <a:cubicBezTo>
                    <a:pt x="4293" y="1104"/>
                    <a:pt x="4006" y="1193"/>
                    <a:pt x="3675" y="1330"/>
                  </a:cubicBezTo>
                  <a:cubicBezTo>
                    <a:pt x="3463" y="1418"/>
                    <a:pt x="3255" y="1520"/>
                    <a:pt x="3056" y="1618"/>
                  </a:cubicBezTo>
                  <a:cubicBezTo>
                    <a:pt x="2504" y="1890"/>
                    <a:pt x="1980" y="2147"/>
                    <a:pt x="1355" y="2147"/>
                  </a:cubicBezTo>
                  <a:cubicBezTo>
                    <a:pt x="1340" y="2147"/>
                    <a:pt x="1325" y="2147"/>
                    <a:pt x="1309" y="2147"/>
                  </a:cubicBezTo>
                  <a:cubicBezTo>
                    <a:pt x="991" y="2140"/>
                    <a:pt x="537" y="1975"/>
                    <a:pt x="287" y="1671"/>
                  </a:cubicBezTo>
                  <a:cubicBezTo>
                    <a:pt x="142" y="1497"/>
                    <a:pt x="87" y="1304"/>
                    <a:pt x="123" y="1098"/>
                  </a:cubicBezTo>
                  <a:cubicBezTo>
                    <a:pt x="207" y="605"/>
                    <a:pt x="855" y="544"/>
                    <a:pt x="1283" y="503"/>
                  </a:cubicBezTo>
                  <a:lnTo>
                    <a:pt x="1342" y="496"/>
                  </a:lnTo>
                  <a:lnTo>
                    <a:pt x="1398" y="493"/>
                  </a:lnTo>
                  <a:cubicBezTo>
                    <a:pt x="1605" y="475"/>
                    <a:pt x="2038" y="439"/>
                    <a:pt x="2150" y="246"/>
                  </a:cubicBezTo>
                  <a:cubicBezTo>
                    <a:pt x="2188" y="180"/>
                    <a:pt x="2184" y="106"/>
                    <a:pt x="2147" y="24"/>
                  </a:cubicBezTo>
                  <a:cubicBezTo>
                    <a:pt x="2138" y="7"/>
                    <a:pt x="2124" y="1"/>
                    <a:pt x="2110"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5" name="Google Shape;915;p44"/>
            <p:cNvSpPr/>
            <p:nvPr/>
          </p:nvSpPr>
          <p:spPr>
            <a:xfrm>
              <a:off x="2198725" y="2961075"/>
              <a:ext cx="64700" cy="36550"/>
            </a:xfrm>
            <a:custGeom>
              <a:avLst/>
              <a:gdLst/>
              <a:ahLst/>
              <a:cxnLst/>
              <a:rect l="l" t="t" r="r" b="b"/>
              <a:pathLst>
                <a:path w="2588" h="1462" extrusionOk="0">
                  <a:moveTo>
                    <a:pt x="639" y="1"/>
                  </a:moveTo>
                  <a:cubicBezTo>
                    <a:pt x="510" y="1"/>
                    <a:pt x="374" y="57"/>
                    <a:pt x="226" y="209"/>
                  </a:cubicBezTo>
                  <a:cubicBezTo>
                    <a:pt x="58" y="382"/>
                    <a:pt x="1" y="739"/>
                    <a:pt x="45" y="969"/>
                  </a:cubicBezTo>
                  <a:cubicBezTo>
                    <a:pt x="63" y="1062"/>
                    <a:pt x="106" y="1137"/>
                    <a:pt x="147" y="1210"/>
                  </a:cubicBezTo>
                  <a:cubicBezTo>
                    <a:pt x="188" y="1280"/>
                    <a:pt x="228" y="1348"/>
                    <a:pt x="239" y="1425"/>
                  </a:cubicBezTo>
                  <a:cubicBezTo>
                    <a:pt x="241" y="1447"/>
                    <a:pt x="259" y="1461"/>
                    <a:pt x="281" y="1461"/>
                  </a:cubicBezTo>
                  <a:lnTo>
                    <a:pt x="285" y="1461"/>
                  </a:lnTo>
                  <a:cubicBezTo>
                    <a:pt x="309" y="1456"/>
                    <a:pt x="323" y="1437"/>
                    <a:pt x="320" y="1414"/>
                  </a:cubicBezTo>
                  <a:cubicBezTo>
                    <a:pt x="307" y="1321"/>
                    <a:pt x="262" y="1244"/>
                    <a:pt x="220" y="1168"/>
                  </a:cubicBezTo>
                  <a:cubicBezTo>
                    <a:pt x="179" y="1099"/>
                    <a:pt x="141" y="1032"/>
                    <a:pt x="126" y="955"/>
                  </a:cubicBezTo>
                  <a:cubicBezTo>
                    <a:pt x="86" y="744"/>
                    <a:pt x="141" y="417"/>
                    <a:pt x="285" y="267"/>
                  </a:cubicBezTo>
                  <a:cubicBezTo>
                    <a:pt x="414" y="135"/>
                    <a:pt x="530" y="85"/>
                    <a:pt x="641" y="85"/>
                  </a:cubicBezTo>
                  <a:cubicBezTo>
                    <a:pt x="801" y="85"/>
                    <a:pt x="951" y="187"/>
                    <a:pt x="1115" y="298"/>
                  </a:cubicBezTo>
                  <a:cubicBezTo>
                    <a:pt x="1195" y="356"/>
                    <a:pt x="1281" y="410"/>
                    <a:pt x="1370" y="456"/>
                  </a:cubicBezTo>
                  <a:cubicBezTo>
                    <a:pt x="1494" y="519"/>
                    <a:pt x="1599" y="544"/>
                    <a:pt x="1691" y="544"/>
                  </a:cubicBezTo>
                  <a:cubicBezTo>
                    <a:pt x="1876" y="544"/>
                    <a:pt x="2010" y="443"/>
                    <a:pt x="2141" y="346"/>
                  </a:cubicBezTo>
                  <a:cubicBezTo>
                    <a:pt x="2257" y="259"/>
                    <a:pt x="2377" y="168"/>
                    <a:pt x="2536" y="143"/>
                  </a:cubicBezTo>
                  <a:cubicBezTo>
                    <a:pt x="2588" y="136"/>
                    <a:pt x="2579" y="61"/>
                    <a:pt x="2531" y="61"/>
                  </a:cubicBezTo>
                  <a:cubicBezTo>
                    <a:pt x="2528" y="61"/>
                    <a:pt x="2526" y="61"/>
                    <a:pt x="2523" y="61"/>
                  </a:cubicBezTo>
                  <a:cubicBezTo>
                    <a:pt x="2344" y="89"/>
                    <a:pt x="2215" y="186"/>
                    <a:pt x="2092" y="278"/>
                  </a:cubicBezTo>
                  <a:cubicBezTo>
                    <a:pt x="1965" y="374"/>
                    <a:pt x="1848" y="460"/>
                    <a:pt x="1690" y="460"/>
                  </a:cubicBezTo>
                  <a:cubicBezTo>
                    <a:pt x="1609" y="460"/>
                    <a:pt x="1517" y="438"/>
                    <a:pt x="1408" y="382"/>
                  </a:cubicBezTo>
                  <a:cubicBezTo>
                    <a:pt x="1322" y="336"/>
                    <a:pt x="1240" y="285"/>
                    <a:pt x="1161" y="229"/>
                  </a:cubicBezTo>
                  <a:cubicBezTo>
                    <a:pt x="994" y="116"/>
                    <a:pt x="824" y="1"/>
                    <a:pt x="639"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6" name="Google Shape;916;p44"/>
            <p:cNvSpPr/>
            <p:nvPr/>
          </p:nvSpPr>
          <p:spPr>
            <a:xfrm>
              <a:off x="2224575" y="2906300"/>
              <a:ext cx="55975" cy="36725"/>
            </a:xfrm>
            <a:custGeom>
              <a:avLst/>
              <a:gdLst/>
              <a:ahLst/>
              <a:cxnLst/>
              <a:rect l="l" t="t" r="r" b="b"/>
              <a:pathLst>
                <a:path w="2239" h="1469" extrusionOk="0">
                  <a:moveTo>
                    <a:pt x="315" y="0"/>
                  </a:moveTo>
                  <a:cubicBezTo>
                    <a:pt x="303" y="0"/>
                    <a:pt x="291" y="6"/>
                    <a:pt x="281" y="19"/>
                  </a:cubicBezTo>
                  <a:cubicBezTo>
                    <a:pt x="36" y="380"/>
                    <a:pt x="0" y="901"/>
                    <a:pt x="199" y="1206"/>
                  </a:cubicBezTo>
                  <a:cubicBezTo>
                    <a:pt x="281" y="1332"/>
                    <a:pt x="434" y="1469"/>
                    <a:pt x="708" y="1469"/>
                  </a:cubicBezTo>
                  <a:cubicBezTo>
                    <a:pt x="767" y="1467"/>
                    <a:pt x="828" y="1462"/>
                    <a:pt x="885" y="1451"/>
                  </a:cubicBezTo>
                  <a:cubicBezTo>
                    <a:pt x="1114" y="1410"/>
                    <a:pt x="1325" y="1252"/>
                    <a:pt x="1530" y="1100"/>
                  </a:cubicBezTo>
                  <a:cubicBezTo>
                    <a:pt x="1743" y="944"/>
                    <a:pt x="1943" y="795"/>
                    <a:pt x="2134" y="795"/>
                  </a:cubicBezTo>
                  <a:cubicBezTo>
                    <a:pt x="2149" y="795"/>
                    <a:pt x="2163" y="796"/>
                    <a:pt x="2177" y="798"/>
                  </a:cubicBezTo>
                  <a:cubicBezTo>
                    <a:pt x="2179" y="798"/>
                    <a:pt x="2181" y="798"/>
                    <a:pt x="2183" y="798"/>
                  </a:cubicBezTo>
                  <a:cubicBezTo>
                    <a:pt x="2232" y="798"/>
                    <a:pt x="2239" y="722"/>
                    <a:pt x="2187" y="715"/>
                  </a:cubicBezTo>
                  <a:cubicBezTo>
                    <a:pt x="2169" y="713"/>
                    <a:pt x="2150" y="712"/>
                    <a:pt x="2132" y="712"/>
                  </a:cubicBezTo>
                  <a:cubicBezTo>
                    <a:pt x="1916" y="712"/>
                    <a:pt x="1704" y="869"/>
                    <a:pt x="1483" y="1035"/>
                  </a:cubicBezTo>
                  <a:cubicBezTo>
                    <a:pt x="1285" y="1179"/>
                    <a:pt x="1079" y="1331"/>
                    <a:pt x="870" y="1370"/>
                  </a:cubicBezTo>
                  <a:cubicBezTo>
                    <a:pt x="814" y="1381"/>
                    <a:pt x="760" y="1386"/>
                    <a:pt x="709" y="1386"/>
                  </a:cubicBezTo>
                  <a:cubicBezTo>
                    <a:pt x="516" y="1386"/>
                    <a:pt x="365" y="1310"/>
                    <a:pt x="268" y="1161"/>
                  </a:cubicBezTo>
                  <a:cubicBezTo>
                    <a:pt x="89" y="887"/>
                    <a:pt x="125" y="395"/>
                    <a:pt x="351" y="66"/>
                  </a:cubicBezTo>
                  <a:cubicBezTo>
                    <a:pt x="371" y="33"/>
                    <a:pt x="344" y="0"/>
                    <a:pt x="315"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7" name="Google Shape;917;p44"/>
            <p:cNvSpPr/>
            <p:nvPr/>
          </p:nvSpPr>
          <p:spPr>
            <a:xfrm>
              <a:off x="1763125" y="2976075"/>
              <a:ext cx="175425" cy="20150"/>
            </a:xfrm>
            <a:custGeom>
              <a:avLst/>
              <a:gdLst/>
              <a:ahLst/>
              <a:cxnLst/>
              <a:rect l="l" t="t" r="r" b="b"/>
              <a:pathLst>
                <a:path w="7017" h="806" extrusionOk="0">
                  <a:moveTo>
                    <a:pt x="6313" y="0"/>
                  </a:moveTo>
                  <a:cubicBezTo>
                    <a:pt x="6065" y="0"/>
                    <a:pt x="5791" y="81"/>
                    <a:pt x="5550" y="151"/>
                  </a:cubicBezTo>
                  <a:cubicBezTo>
                    <a:pt x="5462" y="177"/>
                    <a:pt x="5378" y="202"/>
                    <a:pt x="5304" y="218"/>
                  </a:cubicBezTo>
                  <a:cubicBezTo>
                    <a:pt x="4527" y="403"/>
                    <a:pt x="3761" y="563"/>
                    <a:pt x="3010" y="563"/>
                  </a:cubicBezTo>
                  <a:cubicBezTo>
                    <a:pt x="2590" y="563"/>
                    <a:pt x="2175" y="513"/>
                    <a:pt x="1765" y="389"/>
                  </a:cubicBezTo>
                  <a:cubicBezTo>
                    <a:pt x="1635" y="346"/>
                    <a:pt x="1506" y="299"/>
                    <a:pt x="1381" y="244"/>
                  </a:cubicBezTo>
                  <a:cubicBezTo>
                    <a:pt x="1146" y="144"/>
                    <a:pt x="902" y="42"/>
                    <a:pt x="624" y="35"/>
                  </a:cubicBezTo>
                  <a:cubicBezTo>
                    <a:pt x="532" y="35"/>
                    <a:pt x="440" y="45"/>
                    <a:pt x="350" y="65"/>
                  </a:cubicBezTo>
                  <a:cubicBezTo>
                    <a:pt x="270" y="80"/>
                    <a:pt x="195" y="94"/>
                    <a:pt x="118" y="94"/>
                  </a:cubicBezTo>
                  <a:cubicBezTo>
                    <a:pt x="99" y="94"/>
                    <a:pt x="81" y="93"/>
                    <a:pt x="62" y="91"/>
                  </a:cubicBezTo>
                  <a:cubicBezTo>
                    <a:pt x="60" y="91"/>
                    <a:pt x="58" y="91"/>
                    <a:pt x="57" y="91"/>
                  </a:cubicBezTo>
                  <a:cubicBezTo>
                    <a:pt x="7" y="91"/>
                    <a:pt x="1" y="169"/>
                    <a:pt x="53" y="174"/>
                  </a:cubicBezTo>
                  <a:cubicBezTo>
                    <a:pt x="74" y="175"/>
                    <a:pt x="95" y="176"/>
                    <a:pt x="116" y="176"/>
                  </a:cubicBezTo>
                  <a:cubicBezTo>
                    <a:pt x="202" y="176"/>
                    <a:pt x="285" y="162"/>
                    <a:pt x="364" y="146"/>
                  </a:cubicBezTo>
                  <a:cubicBezTo>
                    <a:pt x="448" y="128"/>
                    <a:pt x="535" y="118"/>
                    <a:pt x="621" y="118"/>
                  </a:cubicBezTo>
                  <a:cubicBezTo>
                    <a:pt x="886" y="124"/>
                    <a:pt x="1111" y="220"/>
                    <a:pt x="1350" y="320"/>
                  </a:cubicBezTo>
                  <a:cubicBezTo>
                    <a:pt x="1477" y="376"/>
                    <a:pt x="1607" y="425"/>
                    <a:pt x="1740" y="468"/>
                  </a:cubicBezTo>
                  <a:cubicBezTo>
                    <a:pt x="2159" y="595"/>
                    <a:pt x="2582" y="646"/>
                    <a:pt x="3008" y="646"/>
                  </a:cubicBezTo>
                  <a:cubicBezTo>
                    <a:pt x="3768" y="646"/>
                    <a:pt x="4539" y="484"/>
                    <a:pt x="5322" y="299"/>
                  </a:cubicBezTo>
                  <a:cubicBezTo>
                    <a:pt x="5397" y="281"/>
                    <a:pt x="5483" y="256"/>
                    <a:pt x="5572" y="230"/>
                  </a:cubicBezTo>
                  <a:cubicBezTo>
                    <a:pt x="5806" y="161"/>
                    <a:pt x="6073" y="83"/>
                    <a:pt x="6310" y="83"/>
                  </a:cubicBezTo>
                  <a:cubicBezTo>
                    <a:pt x="6475" y="83"/>
                    <a:pt x="6626" y="121"/>
                    <a:pt x="6738" y="228"/>
                  </a:cubicBezTo>
                  <a:cubicBezTo>
                    <a:pt x="6875" y="356"/>
                    <a:pt x="6926" y="585"/>
                    <a:pt x="6854" y="748"/>
                  </a:cubicBezTo>
                  <a:cubicBezTo>
                    <a:pt x="6844" y="768"/>
                    <a:pt x="6854" y="792"/>
                    <a:pt x="6873" y="802"/>
                  </a:cubicBezTo>
                  <a:cubicBezTo>
                    <a:pt x="6880" y="804"/>
                    <a:pt x="6885" y="805"/>
                    <a:pt x="6891" y="805"/>
                  </a:cubicBezTo>
                  <a:cubicBezTo>
                    <a:pt x="6908" y="805"/>
                    <a:pt x="6923" y="796"/>
                    <a:pt x="6931" y="781"/>
                  </a:cubicBezTo>
                  <a:cubicBezTo>
                    <a:pt x="7016" y="585"/>
                    <a:pt x="6959" y="322"/>
                    <a:pt x="6798" y="169"/>
                  </a:cubicBezTo>
                  <a:cubicBezTo>
                    <a:pt x="6666" y="44"/>
                    <a:pt x="6497" y="0"/>
                    <a:pt x="6313"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8" name="Google Shape;918;p44"/>
            <p:cNvSpPr/>
            <p:nvPr/>
          </p:nvSpPr>
          <p:spPr>
            <a:xfrm>
              <a:off x="2101825" y="2948700"/>
              <a:ext cx="114750" cy="105550"/>
            </a:xfrm>
            <a:custGeom>
              <a:avLst/>
              <a:gdLst/>
              <a:ahLst/>
              <a:cxnLst/>
              <a:rect l="l" t="t" r="r" b="b"/>
              <a:pathLst>
                <a:path w="4590" h="4222" extrusionOk="0">
                  <a:moveTo>
                    <a:pt x="902" y="0"/>
                  </a:moveTo>
                  <a:cubicBezTo>
                    <a:pt x="450" y="0"/>
                    <a:pt x="68" y="334"/>
                    <a:pt x="9" y="782"/>
                  </a:cubicBezTo>
                  <a:cubicBezTo>
                    <a:pt x="4" y="821"/>
                    <a:pt x="0" y="861"/>
                    <a:pt x="2" y="900"/>
                  </a:cubicBezTo>
                  <a:lnTo>
                    <a:pt x="2" y="3322"/>
                  </a:lnTo>
                  <a:cubicBezTo>
                    <a:pt x="0" y="3463"/>
                    <a:pt x="33" y="3602"/>
                    <a:pt x="97" y="3727"/>
                  </a:cubicBezTo>
                  <a:cubicBezTo>
                    <a:pt x="251" y="4031"/>
                    <a:pt x="561" y="4222"/>
                    <a:pt x="902" y="4222"/>
                  </a:cubicBezTo>
                  <a:lnTo>
                    <a:pt x="3689" y="4222"/>
                  </a:lnTo>
                  <a:cubicBezTo>
                    <a:pt x="4030" y="4222"/>
                    <a:pt x="4341" y="4031"/>
                    <a:pt x="4494" y="3727"/>
                  </a:cubicBezTo>
                  <a:cubicBezTo>
                    <a:pt x="4556" y="3602"/>
                    <a:pt x="4589" y="3463"/>
                    <a:pt x="4589" y="3322"/>
                  </a:cubicBezTo>
                  <a:lnTo>
                    <a:pt x="4589" y="900"/>
                  </a:lnTo>
                  <a:cubicBezTo>
                    <a:pt x="4589" y="861"/>
                    <a:pt x="4588" y="821"/>
                    <a:pt x="4581" y="782"/>
                  </a:cubicBezTo>
                  <a:cubicBezTo>
                    <a:pt x="4522" y="334"/>
                    <a:pt x="4140" y="0"/>
                    <a:pt x="3689" y="0"/>
                  </a:cubicBez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19" name="Google Shape;919;p44"/>
            <p:cNvSpPr/>
            <p:nvPr/>
          </p:nvSpPr>
          <p:spPr>
            <a:xfrm>
              <a:off x="2101825" y="2968225"/>
              <a:ext cx="114750" cy="14350"/>
            </a:xfrm>
            <a:custGeom>
              <a:avLst/>
              <a:gdLst/>
              <a:ahLst/>
              <a:cxnLst/>
              <a:rect l="l" t="t" r="r" b="b"/>
              <a:pathLst>
                <a:path w="4590" h="574" extrusionOk="0">
                  <a:moveTo>
                    <a:pt x="9" y="1"/>
                  </a:moveTo>
                  <a:cubicBezTo>
                    <a:pt x="4" y="40"/>
                    <a:pt x="0" y="80"/>
                    <a:pt x="2" y="119"/>
                  </a:cubicBezTo>
                  <a:lnTo>
                    <a:pt x="2" y="573"/>
                  </a:lnTo>
                  <a:lnTo>
                    <a:pt x="4589" y="573"/>
                  </a:lnTo>
                  <a:lnTo>
                    <a:pt x="4589" y="119"/>
                  </a:lnTo>
                  <a:cubicBezTo>
                    <a:pt x="4589" y="80"/>
                    <a:pt x="4588" y="40"/>
                    <a:pt x="4581"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20" name="Google Shape;920;p44"/>
            <p:cNvSpPr/>
            <p:nvPr/>
          </p:nvSpPr>
          <p:spPr>
            <a:xfrm>
              <a:off x="2101875" y="2998825"/>
              <a:ext cx="114700" cy="14375"/>
            </a:xfrm>
            <a:custGeom>
              <a:avLst/>
              <a:gdLst/>
              <a:ahLst/>
              <a:cxnLst/>
              <a:rect l="l" t="t" r="r" b="b"/>
              <a:pathLst>
                <a:path w="4588" h="575" extrusionOk="0">
                  <a:moveTo>
                    <a:pt x="0" y="1"/>
                  </a:moveTo>
                  <a:lnTo>
                    <a:pt x="0" y="575"/>
                  </a:lnTo>
                  <a:lnTo>
                    <a:pt x="4587" y="575"/>
                  </a:lnTo>
                  <a:lnTo>
                    <a:pt x="4587" y="1"/>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21" name="Google Shape;921;p44"/>
            <p:cNvSpPr/>
            <p:nvPr/>
          </p:nvSpPr>
          <p:spPr>
            <a:xfrm>
              <a:off x="2101825" y="3027550"/>
              <a:ext cx="114750" cy="14325"/>
            </a:xfrm>
            <a:custGeom>
              <a:avLst/>
              <a:gdLst/>
              <a:ahLst/>
              <a:cxnLst/>
              <a:rect l="l" t="t" r="r" b="b"/>
              <a:pathLst>
                <a:path w="4590" h="573" extrusionOk="0">
                  <a:moveTo>
                    <a:pt x="2" y="0"/>
                  </a:moveTo>
                  <a:lnTo>
                    <a:pt x="2" y="168"/>
                  </a:lnTo>
                  <a:cubicBezTo>
                    <a:pt x="0" y="309"/>
                    <a:pt x="33" y="448"/>
                    <a:pt x="97" y="573"/>
                  </a:cubicBezTo>
                  <a:lnTo>
                    <a:pt x="4494" y="573"/>
                  </a:lnTo>
                  <a:cubicBezTo>
                    <a:pt x="4556" y="448"/>
                    <a:pt x="4589" y="309"/>
                    <a:pt x="4589" y="168"/>
                  </a:cubicBezTo>
                  <a:lnTo>
                    <a:pt x="4589"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922" name="Google Shape;922;p44"/>
          <p:cNvGrpSpPr/>
          <p:nvPr/>
        </p:nvGrpSpPr>
        <p:grpSpPr>
          <a:xfrm rot="5400000">
            <a:off x="-224286" y="538256"/>
            <a:ext cx="1809044" cy="2881099"/>
            <a:chOff x="1530275" y="1764300"/>
            <a:chExt cx="207250" cy="346825"/>
          </a:xfrm>
        </p:grpSpPr>
        <p:sp>
          <p:nvSpPr>
            <p:cNvPr id="923" name="Google Shape;923;p44"/>
            <p:cNvSpPr/>
            <p:nvPr/>
          </p:nvSpPr>
          <p:spPr>
            <a:xfrm>
              <a:off x="1530275" y="1764300"/>
              <a:ext cx="174025" cy="346825"/>
            </a:xfrm>
            <a:custGeom>
              <a:avLst/>
              <a:gdLst/>
              <a:ahLst/>
              <a:cxnLst/>
              <a:rect l="l" t="t" r="r" b="b"/>
              <a:pathLst>
                <a:path w="6961" h="13873" extrusionOk="0">
                  <a:moveTo>
                    <a:pt x="6804" y="157"/>
                  </a:moveTo>
                  <a:lnTo>
                    <a:pt x="6804" y="13716"/>
                  </a:lnTo>
                  <a:lnTo>
                    <a:pt x="157" y="13716"/>
                  </a:lnTo>
                  <a:lnTo>
                    <a:pt x="157" y="157"/>
                  </a:lnTo>
                  <a:close/>
                  <a:moveTo>
                    <a:pt x="1" y="0"/>
                  </a:moveTo>
                  <a:lnTo>
                    <a:pt x="1" y="13872"/>
                  </a:lnTo>
                  <a:lnTo>
                    <a:pt x="6960" y="13872"/>
                  </a:lnTo>
                  <a:lnTo>
                    <a:pt x="6960" y="0"/>
                  </a:ln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24" name="Google Shape;924;p44"/>
            <p:cNvSpPr/>
            <p:nvPr/>
          </p:nvSpPr>
          <p:spPr>
            <a:xfrm>
              <a:off x="1633900" y="1817075"/>
              <a:ext cx="103625" cy="207300"/>
            </a:xfrm>
            <a:custGeom>
              <a:avLst/>
              <a:gdLst/>
              <a:ahLst/>
              <a:cxnLst/>
              <a:rect l="l" t="t" r="r" b="b"/>
              <a:pathLst>
                <a:path w="4145" h="8292" extrusionOk="0">
                  <a:moveTo>
                    <a:pt x="3988" y="185"/>
                  </a:moveTo>
                  <a:lnTo>
                    <a:pt x="3988" y="8105"/>
                  </a:lnTo>
                  <a:lnTo>
                    <a:pt x="156" y="8105"/>
                  </a:lnTo>
                  <a:lnTo>
                    <a:pt x="156" y="185"/>
                  </a:lnTo>
                  <a:close/>
                  <a:moveTo>
                    <a:pt x="0" y="0"/>
                  </a:moveTo>
                  <a:lnTo>
                    <a:pt x="0" y="8291"/>
                  </a:lnTo>
                  <a:lnTo>
                    <a:pt x="4145" y="8291"/>
                  </a:lnTo>
                  <a:lnTo>
                    <a:pt x="4145" y="0"/>
                  </a:ln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4" name="Rectangle 3"/>
          <p:cNvSpPr/>
          <p:nvPr/>
        </p:nvSpPr>
        <p:spPr>
          <a:xfrm>
            <a:off x="5722799" y="3270014"/>
            <a:ext cx="6096000" cy="2259080"/>
          </a:xfrm>
          <a:prstGeom prst="rect">
            <a:avLst/>
          </a:prstGeom>
        </p:spPr>
        <p:txBody>
          <a:bodyPr>
            <a:spAutoFit/>
          </a:bodyPr>
          <a:lstStyle/>
          <a:p>
            <a:pPr marL="457200" marR="0" lvl="0" indent="-457200" defTabSz="914400" eaLnBrk="1" fontAlgn="base" latinLnBrk="0" hangingPunct="1">
              <a:lnSpc>
                <a:spcPct val="100000"/>
              </a:lnSpc>
              <a:spcBef>
                <a:spcPct val="20000"/>
              </a:spcBef>
              <a:spcAft>
                <a:spcPct val="0"/>
              </a:spcAft>
              <a:buClrTx/>
              <a:buSzTx/>
              <a:buFontTx/>
              <a:buChar char="-"/>
              <a:tabLst/>
              <a:defRPr/>
            </a:pPr>
            <a:r>
              <a:rPr kumimoji="0" lang="en-US" sz="3200" b="0" i="0" u="none" strike="noStrike" kern="0" cap="none" spc="0" normalizeH="0" baseline="0" noProof="0" dirty="0">
                <a:ln>
                  <a:noFill/>
                </a:ln>
                <a:solidFill>
                  <a:srgbClr val="C00000"/>
                </a:solidFill>
                <a:effectLst/>
                <a:uLnTx/>
                <a:uFillTx/>
                <a:cs typeface="Arial"/>
              </a:rPr>
              <a:t>Learn by heart : </a:t>
            </a:r>
            <a:r>
              <a:rPr kumimoji="0" lang="en-US" sz="3200" b="1" i="0" u="none" strike="noStrike" kern="0" cap="none" spc="0" normalizeH="0" baseline="0" noProof="0" dirty="0">
                <a:ln>
                  <a:noFill/>
                </a:ln>
                <a:solidFill>
                  <a:srgbClr val="C00000"/>
                </a:solidFill>
                <a:effectLst/>
                <a:uLnTx/>
                <a:uFillTx/>
                <a:cs typeface="Arial"/>
              </a:rPr>
              <a:t>Articles and Zero Article</a:t>
            </a:r>
          </a:p>
          <a:p>
            <a:pPr marL="457200" marR="0" lvl="0" indent="-457200" defTabSz="914400" eaLnBrk="1" fontAlgn="base" latinLnBrk="0" hangingPunct="1">
              <a:lnSpc>
                <a:spcPct val="100000"/>
              </a:lnSpc>
              <a:spcBef>
                <a:spcPct val="20000"/>
              </a:spcBef>
              <a:spcAft>
                <a:spcPct val="0"/>
              </a:spcAft>
              <a:buClrTx/>
              <a:buSzTx/>
              <a:buFontTx/>
              <a:buChar char="-"/>
              <a:tabLst/>
              <a:defRPr/>
            </a:pPr>
            <a:r>
              <a:rPr lang="en-US" sz="3200" kern="0" dirty="0">
                <a:solidFill>
                  <a:srgbClr val="C00000"/>
                </a:solidFill>
                <a:cs typeface="Arial"/>
              </a:rPr>
              <a:t>Do exercise B,C in WB.</a:t>
            </a:r>
            <a:endParaRPr kumimoji="0" lang="en-US" sz="3200" i="0" u="none" strike="noStrike" kern="0" cap="none" spc="0" normalizeH="0" baseline="0" noProof="0" dirty="0">
              <a:ln>
                <a:noFill/>
              </a:ln>
              <a:solidFill>
                <a:srgbClr val="C00000"/>
              </a:solidFill>
              <a:effectLst/>
              <a:uLnTx/>
              <a:uFillTx/>
              <a:cs typeface="Arial"/>
            </a:endParaRPr>
          </a:p>
          <a:p>
            <a:pPr marR="0" lvl="0" defTabSz="914400" eaLnBrk="1" fontAlgn="base" latinLnBrk="0" hangingPunct="1">
              <a:lnSpc>
                <a:spcPct val="100000"/>
              </a:lnSpc>
              <a:spcBef>
                <a:spcPct val="20000"/>
              </a:spcBef>
              <a:spcAft>
                <a:spcPct val="0"/>
              </a:spcAft>
              <a:buClrTx/>
              <a:buSzTx/>
              <a:tabLst/>
              <a:defRPr/>
            </a:pPr>
            <a:r>
              <a:rPr kumimoji="0" lang="en-US" sz="3200" b="0" i="0" u="none" strike="noStrike" kern="0" cap="none" spc="0" normalizeH="0" baseline="0" noProof="0" dirty="0">
                <a:ln>
                  <a:noFill/>
                </a:ln>
                <a:solidFill>
                  <a:srgbClr val="C00000"/>
                </a:solidFill>
                <a:effectLst/>
                <a:uLnTx/>
                <a:uFillTx/>
                <a:cs typeface="Arial"/>
              </a:rPr>
              <a:t>-   Prepare: </a:t>
            </a:r>
            <a:r>
              <a:rPr kumimoji="0" lang="en-US" sz="3200" b="1" i="0" u="none" strike="noStrike" kern="0" cap="none" spc="0" normalizeH="0" baseline="0" noProof="0" dirty="0">
                <a:ln>
                  <a:noFill/>
                </a:ln>
                <a:solidFill>
                  <a:srgbClr val="C00000"/>
                </a:solidFill>
                <a:effectLst/>
                <a:uLnTx/>
                <a:uFillTx/>
                <a:cs typeface="Arial"/>
              </a:rPr>
              <a:t>Skills 1/p26 </a:t>
            </a:r>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03776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1"/>
          <p:cNvSpPr txBox="1">
            <a:spLocks noGrp="1"/>
          </p:cNvSpPr>
          <p:nvPr>
            <p:ph type="title"/>
          </p:nvPr>
        </p:nvSpPr>
        <p:spPr>
          <a:xfrm>
            <a:off x="877833" y="2628567"/>
            <a:ext cx="4418000" cy="763600"/>
          </a:xfrm>
          <a:prstGeom prst="rect">
            <a:avLst/>
          </a:prstGeom>
        </p:spPr>
        <p:txBody>
          <a:bodyPr spcFirstLastPara="1" wrap="square" lIns="121900" tIns="121900" rIns="121900" bIns="121900" anchor="t" anchorCtr="0">
            <a:noAutofit/>
          </a:bodyPr>
          <a:lstStyle/>
          <a:p>
            <a:r>
              <a:rPr lang="en" sz="6000" dirty="0">
                <a:solidFill>
                  <a:schemeClr val="tx1">
                    <a:lumMod val="75000"/>
                    <a:lumOff val="25000"/>
                  </a:schemeClr>
                </a:solidFill>
              </a:rPr>
              <a:t>GRAMMAR</a:t>
            </a:r>
            <a:endParaRPr sz="6000" dirty="0">
              <a:solidFill>
                <a:schemeClr val="tx1">
                  <a:lumMod val="75000"/>
                  <a:lumOff val="25000"/>
                </a:schemeClr>
              </a:solidFill>
            </a:endParaRPr>
          </a:p>
        </p:txBody>
      </p:sp>
      <p:sp>
        <p:nvSpPr>
          <p:cNvPr id="214" name="Google Shape;214;p31"/>
          <p:cNvSpPr txBox="1">
            <a:spLocks noGrp="1"/>
          </p:cNvSpPr>
          <p:nvPr>
            <p:ph type="body" idx="1"/>
          </p:nvPr>
        </p:nvSpPr>
        <p:spPr>
          <a:xfrm>
            <a:off x="1089891" y="3862944"/>
            <a:ext cx="4007192" cy="526968"/>
          </a:xfrm>
          <a:prstGeom prst="rect">
            <a:avLst/>
          </a:prstGeom>
        </p:spPr>
        <p:txBody>
          <a:bodyPr spcFirstLastPara="1" wrap="square" lIns="121900" tIns="121900" rIns="121900" bIns="121900" anchor="t" anchorCtr="0">
            <a:noAutofit/>
          </a:bodyPr>
          <a:lstStyle/>
          <a:p>
            <a:pPr marL="0" indent="0" algn="ctr">
              <a:spcAft>
                <a:spcPts val="2133"/>
              </a:spcAft>
              <a:buNone/>
            </a:pPr>
            <a:r>
              <a:rPr lang="en" sz="3200" b="1" dirty="0">
                <a:solidFill>
                  <a:schemeClr val="accent5">
                    <a:lumMod val="75000"/>
                  </a:schemeClr>
                </a:solidFill>
              </a:rPr>
              <a:t>ARTICLE: OTHER USES</a:t>
            </a:r>
            <a:endParaRPr sz="3200" b="1" dirty="0">
              <a:solidFill>
                <a:schemeClr val="accent5">
                  <a:lumMod val="75000"/>
                </a:schemeClr>
              </a:solidFill>
            </a:endParaRPr>
          </a:p>
        </p:txBody>
      </p:sp>
      <p:sp>
        <p:nvSpPr>
          <p:cNvPr id="215" name="Google Shape;215;p31"/>
          <p:cNvSpPr/>
          <p:nvPr/>
        </p:nvSpPr>
        <p:spPr>
          <a:xfrm>
            <a:off x="5879767" y="5054667"/>
            <a:ext cx="6876621" cy="858724"/>
          </a:xfrm>
          <a:custGeom>
            <a:avLst/>
            <a:gdLst/>
            <a:ahLst/>
            <a:cxnLst/>
            <a:rect l="l" t="t" r="r" b="b"/>
            <a:pathLst>
              <a:path w="54131" h="7733" extrusionOk="0">
                <a:moveTo>
                  <a:pt x="8238" y="1"/>
                </a:moveTo>
                <a:lnTo>
                  <a:pt x="0" y="7732"/>
                </a:lnTo>
                <a:lnTo>
                  <a:pt x="54130" y="7732"/>
                </a:lnTo>
                <a:lnTo>
                  <a:pt x="44883"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216" name="Google Shape;216;p31"/>
          <p:cNvGrpSpPr/>
          <p:nvPr/>
        </p:nvGrpSpPr>
        <p:grpSpPr>
          <a:xfrm flipH="1">
            <a:off x="6955809" y="2479503"/>
            <a:ext cx="5582121" cy="3134429"/>
            <a:chOff x="560450" y="2934850"/>
            <a:chExt cx="1474100" cy="827725"/>
          </a:xfrm>
        </p:grpSpPr>
        <p:sp>
          <p:nvSpPr>
            <p:cNvPr id="217" name="Google Shape;217;p31"/>
            <p:cNvSpPr/>
            <p:nvPr/>
          </p:nvSpPr>
          <p:spPr>
            <a:xfrm>
              <a:off x="566175" y="3204325"/>
              <a:ext cx="119550" cy="395750"/>
            </a:xfrm>
            <a:custGeom>
              <a:avLst/>
              <a:gdLst/>
              <a:ahLst/>
              <a:cxnLst/>
              <a:rect l="l" t="t" r="r" b="b"/>
              <a:pathLst>
                <a:path w="4782" h="15830" extrusionOk="0">
                  <a:moveTo>
                    <a:pt x="2505" y="0"/>
                  </a:moveTo>
                  <a:lnTo>
                    <a:pt x="0" y="15829"/>
                  </a:lnTo>
                  <a:lnTo>
                    <a:pt x="1137" y="15829"/>
                  </a:lnTo>
                  <a:lnTo>
                    <a:pt x="4781"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8" name="Google Shape;218;p31"/>
            <p:cNvSpPr/>
            <p:nvPr/>
          </p:nvSpPr>
          <p:spPr>
            <a:xfrm>
              <a:off x="799600" y="3212875"/>
              <a:ext cx="119550" cy="425075"/>
            </a:xfrm>
            <a:custGeom>
              <a:avLst/>
              <a:gdLst/>
              <a:ahLst/>
              <a:cxnLst/>
              <a:rect l="l" t="t" r="r" b="b"/>
              <a:pathLst>
                <a:path w="4782" h="17003" extrusionOk="0">
                  <a:moveTo>
                    <a:pt x="2505" y="1"/>
                  </a:moveTo>
                  <a:lnTo>
                    <a:pt x="0" y="17002"/>
                  </a:lnTo>
                  <a:lnTo>
                    <a:pt x="1137" y="17002"/>
                  </a:lnTo>
                  <a:lnTo>
                    <a:pt x="4781"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9" name="Google Shape;219;p31"/>
            <p:cNvSpPr/>
            <p:nvPr/>
          </p:nvSpPr>
          <p:spPr>
            <a:xfrm>
              <a:off x="1588100" y="3204325"/>
              <a:ext cx="119600" cy="395750"/>
            </a:xfrm>
            <a:custGeom>
              <a:avLst/>
              <a:gdLst/>
              <a:ahLst/>
              <a:cxnLst/>
              <a:rect l="l" t="t" r="r" b="b"/>
              <a:pathLst>
                <a:path w="4784" h="15830" extrusionOk="0">
                  <a:moveTo>
                    <a:pt x="0" y="0"/>
                  </a:moveTo>
                  <a:lnTo>
                    <a:pt x="3644" y="15829"/>
                  </a:lnTo>
                  <a:lnTo>
                    <a:pt x="4783" y="15829"/>
                  </a:lnTo>
                  <a:lnTo>
                    <a:pt x="2278"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0" name="Google Shape;220;p31"/>
            <p:cNvSpPr/>
            <p:nvPr/>
          </p:nvSpPr>
          <p:spPr>
            <a:xfrm>
              <a:off x="1852850" y="3218550"/>
              <a:ext cx="119600" cy="425075"/>
            </a:xfrm>
            <a:custGeom>
              <a:avLst/>
              <a:gdLst/>
              <a:ahLst/>
              <a:cxnLst/>
              <a:rect l="l" t="t" r="r" b="b"/>
              <a:pathLst>
                <a:path w="4784" h="17003" extrusionOk="0">
                  <a:moveTo>
                    <a:pt x="0" y="1"/>
                  </a:moveTo>
                  <a:lnTo>
                    <a:pt x="3644" y="17002"/>
                  </a:lnTo>
                  <a:lnTo>
                    <a:pt x="4783" y="17002"/>
                  </a:lnTo>
                  <a:lnTo>
                    <a:pt x="2278"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1" name="Google Shape;221;p31"/>
            <p:cNvSpPr/>
            <p:nvPr/>
          </p:nvSpPr>
          <p:spPr>
            <a:xfrm>
              <a:off x="1081400" y="2977300"/>
              <a:ext cx="303350" cy="195575"/>
            </a:xfrm>
            <a:custGeom>
              <a:avLst/>
              <a:gdLst/>
              <a:ahLst/>
              <a:cxnLst/>
              <a:rect l="l" t="t" r="r" b="b"/>
              <a:pathLst>
                <a:path w="12134" h="7823" extrusionOk="0">
                  <a:moveTo>
                    <a:pt x="1" y="1"/>
                  </a:moveTo>
                  <a:lnTo>
                    <a:pt x="1" y="7822"/>
                  </a:lnTo>
                  <a:lnTo>
                    <a:pt x="12133" y="7822"/>
                  </a:lnTo>
                  <a:lnTo>
                    <a:pt x="12133"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2" name="Google Shape;222;p31"/>
            <p:cNvSpPr/>
            <p:nvPr/>
          </p:nvSpPr>
          <p:spPr>
            <a:xfrm>
              <a:off x="1089400" y="2986225"/>
              <a:ext cx="287100" cy="171825"/>
            </a:xfrm>
            <a:custGeom>
              <a:avLst/>
              <a:gdLst/>
              <a:ahLst/>
              <a:cxnLst/>
              <a:rect l="l" t="t" r="r" b="b"/>
              <a:pathLst>
                <a:path w="11484" h="6873" extrusionOk="0">
                  <a:moveTo>
                    <a:pt x="0" y="1"/>
                  </a:moveTo>
                  <a:lnTo>
                    <a:pt x="0" y="6873"/>
                  </a:lnTo>
                  <a:lnTo>
                    <a:pt x="11483" y="6873"/>
                  </a:lnTo>
                  <a:lnTo>
                    <a:pt x="11483"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3" name="Google Shape;223;p31"/>
            <p:cNvSpPr/>
            <p:nvPr/>
          </p:nvSpPr>
          <p:spPr>
            <a:xfrm>
              <a:off x="1081675" y="3166400"/>
              <a:ext cx="387925" cy="14000"/>
            </a:xfrm>
            <a:custGeom>
              <a:avLst/>
              <a:gdLst/>
              <a:ahLst/>
              <a:cxnLst/>
              <a:rect l="l" t="t" r="r" b="b"/>
              <a:pathLst>
                <a:path w="15517" h="560" extrusionOk="0">
                  <a:moveTo>
                    <a:pt x="1" y="0"/>
                  </a:moveTo>
                  <a:lnTo>
                    <a:pt x="1" y="280"/>
                  </a:lnTo>
                  <a:cubicBezTo>
                    <a:pt x="1" y="433"/>
                    <a:pt x="127" y="559"/>
                    <a:pt x="280" y="559"/>
                  </a:cubicBezTo>
                  <a:lnTo>
                    <a:pt x="15239" y="559"/>
                  </a:lnTo>
                  <a:cubicBezTo>
                    <a:pt x="15392" y="557"/>
                    <a:pt x="15516" y="433"/>
                    <a:pt x="15516" y="280"/>
                  </a:cubicBezTo>
                  <a:cubicBezTo>
                    <a:pt x="15516" y="126"/>
                    <a:pt x="15390" y="0"/>
                    <a:pt x="15237"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4" name="Google Shape;224;p31"/>
            <p:cNvSpPr/>
            <p:nvPr/>
          </p:nvSpPr>
          <p:spPr>
            <a:xfrm>
              <a:off x="1258300" y="3172425"/>
              <a:ext cx="22150" cy="2700"/>
            </a:xfrm>
            <a:custGeom>
              <a:avLst/>
              <a:gdLst/>
              <a:ahLst/>
              <a:cxnLst/>
              <a:rect l="l" t="t" r="r" b="b"/>
              <a:pathLst>
                <a:path w="886" h="108" extrusionOk="0">
                  <a:moveTo>
                    <a:pt x="1" y="1"/>
                  </a:moveTo>
                  <a:lnTo>
                    <a:pt x="1" y="108"/>
                  </a:lnTo>
                  <a:lnTo>
                    <a:pt x="886" y="108"/>
                  </a:lnTo>
                  <a:lnTo>
                    <a:pt x="886"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5" name="Google Shape;225;p31"/>
            <p:cNvSpPr/>
            <p:nvPr/>
          </p:nvSpPr>
          <p:spPr>
            <a:xfrm>
              <a:off x="1205975" y="3143950"/>
              <a:ext cx="59150" cy="7275"/>
            </a:xfrm>
            <a:custGeom>
              <a:avLst/>
              <a:gdLst/>
              <a:ahLst/>
              <a:cxnLst/>
              <a:rect l="l" t="t" r="r" b="b"/>
              <a:pathLst>
                <a:path w="2366" h="291" extrusionOk="0">
                  <a:moveTo>
                    <a:pt x="1" y="1"/>
                  </a:moveTo>
                  <a:lnTo>
                    <a:pt x="1" y="291"/>
                  </a:lnTo>
                  <a:lnTo>
                    <a:pt x="2365" y="291"/>
                  </a:lnTo>
                  <a:lnTo>
                    <a:pt x="2365"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6" name="Google Shape;226;p31"/>
            <p:cNvSpPr/>
            <p:nvPr/>
          </p:nvSpPr>
          <p:spPr>
            <a:xfrm>
              <a:off x="1222700" y="3057325"/>
              <a:ext cx="17150" cy="17150"/>
            </a:xfrm>
            <a:custGeom>
              <a:avLst/>
              <a:gdLst/>
              <a:ahLst/>
              <a:cxnLst/>
              <a:rect l="l" t="t" r="r" b="b"/>
              <a:pathLst>
                <a:path w="686" h="686" extrusionOk="0">
                  <a:moveTo>
                    <a:pt x="343" y="0"/>
                  </a:moveTo>
                  <a:cubicBezTo>
                    <a:pt x="153" y="2"/>
                    <a:pt x="0" y="154"/>
                    <a:pt x="0" y="343"/>
                  </a:cubicBezTo>
                  <a:cubicBezTo>
                    <a:pt x="0" y="532"/>
                    <a:pt x="153" y="685"/>
                    <a:pt x="343" y="685"/>
                  </a:cubicBezTo>
                  <a:cubicBezTo>
                    <a:pt x="532" y="685"/>
                    <a:pt x="685" y="532"/>
                    <a:pt x="685" y="343"/>
                  </a:cubicBezTo>
                  <a:cubicBezTo>
                    <a:pt x="685" y="154"/>
                    <a:pt x="532" y="2"/>
                    <a:pt x="343"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7" name="Google Shape;227;p31"/>
            <p:cNvSpPr/>
            <p:nvPr/>
          </p:nvSpPr>
          <p:spPr>
            <a:xfrm>
              <a:off x="1210025" y="3082600"/>
              <a:ext cx="39750" cy="2275"/>
            </a:xfrm>
            <a:custGeom>
              <a:avLst/>
              <a:gdLst/>
              <a:ahLst/>
              <a:cxnLst/>
              <a:rect l="l" t="t" r="r" b="b"/>
              <a:pathLst>
                <a:path w="1590" h="91" extrusionOk="0">
                  <a:moveTo>
                    <a:pt x="1" y="0"/>
                  </a:moveTo>
                  <a:lnTo>
                    <a:pt x="1" y="90"/>
                  </a:lnTo>
                  <a:lnTo>
                    <a:pt x="1589" y="90"/>
                  </a:lnTo>
                  <a:lnTo>
                    <a:pt x="1589"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8" name="Google Shape;228;p31"/>
            <p:cNvSpPr/>
            <p:nvPr/>
          </p:nvSpPr>
          <p:spPr>
            <a:xfrm>
              <a:off x="564700" y="3181575"/>
              <a:ext cx="1370750" cy="68475"/>
            </a:xfrm>
            <a:custGeom>
              <a:avLst/>
              <a:gdLst/>
              <a:ahLst/>
              <a:cxnLst/>
              <a:rect l="l" t="t" r="r" b="b"/>
              <a:pathLst>
                <a:path w="54830" h="2739" extrusionOk="0">
                  <a:moveTo>
                    <a:pt x="0" y="0"/>
                  </a:moveTo>
                  <a:lnTo>
                    <a:pt x="0" y="2739"/>
                  </a:lnTo>
                  <a:lnTo>
                    <a:pt x="54830" y="2739"/>
                  </a:lnTo>
                  <a:lnTo>
                    <a:pt x="54830" y="0"/>
                  </a:lnTo>
                  <a:close/>
                </a:path>
              </a:pathLst>
            </a:custGeom>
            <a:solidFill>
              <a:schemeClr val="accent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9" name="Google Shape;229;p31"/>
            <p:cNvSpPr/>
            <p:nvPr/>
          </p:nvSpPr>
          <p:spPr>
            <a:xfrm>
              <a:off x="560450" y="3181575"/>
              <a:ext cx="361575" cy="68525"/>
            </a:xfrm>
            <a:custGeom>
              <a:avLst/>
              <a:gdLst/>
              <a:ahLst/>
              <a:cxnLst/>
              <a:rect l="l" t="t" r="r" b="b"/>
              <a:pathLst>
                <a:path w="14463" h="2741" extrusionOk="0">
                  <a:moveTo>
                    <a:pt x="0" y="0"/>
                  </a:moveTo>
                  <a:lnTo>
                    <a:pt x="0" y="2741"/>
                  </a:lnTo>
                  <a:lnTo>
                    <a:pt x="14463" y="2741"/>
                  </a:lnTo>
                  <a:lnTo>
                    <a:pt x="14463"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0" name="Google Shape;230;p31"/>
            <p:cNvSpPr/>
            <p:nvPr/>
          </p:nvSpPr>
          <p:spPr>
            <a:xfrm>
              <a:off x="995975" y="3196500"/>
              <a:ext cx="273350" cy="36325"/>
            </a:xfrm>
            <a:custGeom>
              <a:avLst/>
              <a:gdLst/>
              <a:ahLst/>
              <a:cxnLst/>
              <a:rect l="l" t="t" r="r" b="b"/>
              <a:pathLst>
                <a:path w="10934" h="1453" extrusionOk="0">
                  <a:moveTo>
                    <a:pt x="1" y="0"/>
                  </a:moveTo>
                  <a:lnTo>
                    <a:pt x="1" y="1452"/>
                  </a:lnTo>
                  <a:lnTo>
                    <a:pt x="10933" y="1452"/>
                  </a:lnTo>
                  <a:lnTo>
                    <a:pt x="10933"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1" name="Google Shape;231;p31"/>
            <p:cNvSpPr/>
            <p:nvPr/>
          </p:nvSpPr>
          <p:spPr>
            <a:xfrm>
              <a:off x="1292775" y="3196500"/>
              <a:ext cx="273275" cy="36325"/>
            </a:xfrm>
            <a:custGeom>
              <a:avLst/>
              <a:gdLst/>
              <a:ahLst/>
              <a:cxnLst/>
              <a:rect l="l" t="t" r="r" b="b"/>
              <a:pathLst>
                <a:path w="10931" h="1453" extrusionOk="0">
                  <a:moveTo>
                    <a:pt x="1" y="0"/>
                  </a:moveTo>
                  <a:lnTo>
                    <a:pt x="1" y="1452"/>
                  </a:lnTo>
                  <a:lnTo>
                    <a:pt x="10931" y="1452"/>
                  </a:lnTo>
                  <a:lnTo>
                    <a:pt x="10931"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2" name="Google Shape;232;p31"/>
            <p:cNvSpPr/>
            <p:nvPr/>
          </p:nvSpPr>
          <p:spPr>
            <a:xfrm>
              <a:off x="1589525" y="3196500"/>
              <a:ext cx="273325" cy="36325"/>
            </a:xfrm>
            <a:custGeom>
              <a:avLst/>
              <a:gdLst/>
              <a:ahLst/>
              <a:cxnLst/>
              <a:rect l="l" t="t" r="r" b="b"/>
              <a:pathLst>
                <a:path w="10933" h="1453" extrusionOk="0">
                  <a:moveTo>
                    <a:pt x="0" y="0"/>
                  </a:moveTo>
                  <a:lnTo>
                    <a:pt x="0" y="1452"/>
                  </a:lnTo>
                  <a:lnTo>
                    <a:pt x="10932" y="1452"/>
                  </a:lnTo>
                  <a:lnTo>
                    <a:pt x="10932"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3" name="Google Shape;233;p31"/>
            <p:cNvSpPr/>
            <p:nvPr/>
          </p:nvSpPr>
          <p:spPr>
            <a:xfrm>
              <a:off x="947650" y="3116475"/>
              <a:ext cx="77575" cy="62350"/>
            </a:xfrm>
            <a:custGeom>
              <a:avLst/>
              <a:gdLst/>
              <a:ahLst/>
              <a:cxnLst/>
              <a:rect l="l" t="t" r="r" b="b"/>
              <a:pathLst>
                <a:path w="3103" h="2494" extrusionOk="0">
                  <a:moveTo>
                    <a:pt x="3046" y="1"/>
                  </a:moveTo>
                  <a:lnTo>
                    <a:pt x="0" y="51"/>
                  </a:lnTo>
                  <a:lnTo>
                    <a:pt x="15" y="944"/>
                  </a:lnTo>
                  <a:cubicBezTo>
                    <a:pt x="1" y="1795"/>
                    <a:pt x="688" y="2493"/>
                    <a:pt x="1537" y="2493"/>
                  </a:cubicBezTo>
                  <a:cubicBezTo>
                    <a:pt x="1546" y="2493"/>
                    <a:pt x="1555" y="2493"/>
                    <a:pt x="1564" y="2493"/>
                  </a:cubicBezTo>
                  <a:cubicBezTo>
                    <a:pt x="2424" y="2480"/>
                    <a:pt x="3102" y="1755"/>
                    <a:pt x="3060" y="894"/>
                  </a:cubicBezTo>
                  <a:lnTo>
                    <a:pt x="3046"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4" name="Google Shape;234;p31"/>
            <p:cNvSpPr/>
            <p:nvPr/>
          </p:nvSpPr>
          <p:spPr>
            <a:xfrm>
              <a:off x="947650" y="3117150"/>
              <a:ext cx="36900" cy="60300"/>
            </a:xfrm>
            <a:custGeom>
              <a:avLst/>
              <a:gdLst/>
              <a:ahLst/>
              <a:cxnLst/>
              <a:rect l="l" t="t" r="r" b="b"/>
              <a:pathLst>
                <a:path w="1476" h="2412" extrusionOk="0">
                  <a:moveTo>
                    <a:pt x="1436" y="1"/>
                  </a:moveTo>
                  <a:lnTo>
                    <a:pt x="0" y="24"/>
                  </a:lnTo>
                  <a:lnTo>
                    <a:pt x="15" y="917"/>
                  </a:lnTo>
                  <a:cubicBezTo>
                    <a:pt x="32" y="1722"/>
                    <a:pt x="671" y="2376"/>
                    <a:pt x="1476" y="2411"/>
                  </a:cubicBezTo>
                  <a:lnTo>
                    <a:pt x="1436"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5" name="Google Shape;235;p31"/>
            <p:cNvSpPr/>
            <p:nvPr/>
          </p:nvSpPr>
          <p:spPr>
            <a:xfrm>
              <a:off x="927950" y="3122100"/>
              <a:ext cx="37050" cy="33325"/>
            </a:xfrm>
            <a:custGeom>
              <a:avLst/>
              <a:gdLst/>
              <a:ahLst/>
              <a:cxnLst/>
              <a:rect l="l" t="t" r="r" b="b"/>
              <a:pathLst>
                <a:path w="1482" h="1333" extrusionOk="0">
                  <a:moveTo>
                    <a:pt x="803" y="210"/>
                  </a:moveTo>
                  <a:cubicBezTo>
                    <a:pt x="1051" y="210"/>
                    <a:pt x="1253" y="409"/>
                    <a:pt x="1257" y="658"/>
                  </a:cubicBezTo>
                  <a:cubicBezTo>
                    <a:pt x="1261" y="908"/>
                    <a:pt x="1062" y="1116"/>
                    <a:pt x="809" y="1121"/>
                  </a:cubicBezTo>
                  <a:lnTo>
                    <a:pt x="671" y="1123"/>
                  </a:lnTo>
                  <a:cubicBezTo>
                    <a:pt x="668" y="1123"/>
                    <a:pt x="666" y="1123"/>
                    <a:pt x="663" y="1123"/>
                  </a:cubicBezTo>
                  <a:cubicBezTo>
                    <a:pt x="414" y="1123"/>
                    <a:pt x="213" y="923"/>
                    <a:pt x="208" y="675"/>
                  </a:cubicBezTo>
                  <a:cubicBezTo>
                    <a:pt x="204" y="423"/>
                    <a:pt x="404" y="217"/>
                    <a:pt x="656" y="213"/>
                  </a:cubicBezTo>
                  <a:lnTo>
                    <a:pt x="795" y="211"/>
                  </a:lnTo>
                  <a:cubicBezTo>
                    <a:pt x="797" y="211"/>
                    <a:pt x="800" y="210"/>
                    <a:pt x="803" y="210"/>
                  </a:cubicBezTo>
                  <a:close/>
                  <a:moveTo>
                    <a:pt x="812" y="0"/>
                  </a:moveTo>
                  <a:cubicBezTo>
                    <a:pt x="805" y="0"/>
                    <a:pt x="799" y="0"/>
                    <a:pt x="793" y="0"/>
                  </a:cubicBezTo>
                  <a:lnTo>
                    <a:pt x="652" y="3"/>
                  </a:lnTo>
                  <a:cubicBezTo>
                    <a:pt x="288" y="13"/>
                    <a:pt x="0" y="314"/>
                    <a:pt x="5" y="677"/>
                  </a:cubicBezTo>
                  <a:cubicBezTo>
                    <a:pt x="11" y="1043"/>
                    <a:pt x="309" y="1333"/>
                    <a:pt x="673" y="1333"/>
                  </a:cubicBezTo>
                  <a:lnTo>
                    <a:pt x="814" y="1331"/>
                  </a:lnTo>
                  <a:cubicBezTo>
                    <a:pt x="1184" y="1329"/>
                    <a:pt x="1482" y="1026"/>
                    <a:pt x="1476" y="654"/>
                  </a:cubicBezTo>
                  <a:cubicBezTo>
                    <a:pt x="1469" y="291"/>
                    <a:pt x="1173" y="0"/>
                    <a:pt x="812"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6" name="Google Shape;236;p31"/>
            <p:cNvSpPr/>
            <p:nvPr/>
          </p:nvSpPr>
          <p:spPr>
            <a:xfrm>
              <a:off x="676550" y="3018800"/>
              <a:ext cx="20875" cy="116550"/>
            </a:xfrm>
            <a:custGeom>
              <a:avLst/>
              <a:gdLst/>
              <a:ahLst/>
              <a:cxnLst/>
              <a:rect l="l" t="t" r="r" b="b"/>
              <a:pathLst>
                <a:path w="835" h="4662" extrusionOk="0">
                  <a:moveTo>
                    <a:pt x="419" y="1"/>
                  </a:moveTo>
                  <a:cubicBezTo>
                    <a:pt x="187" y="1"/>
                    <a:pt x="3" y="186"/>
                    <a:pt x="0" y="417"/>
                  </a:cubicBezTo>
                  <a:lnTo>
                    <a:pt x="0" y="4244"/>
                  </a:lnTo>
                  <a:cubicBezTo>
                    <a:pt x="3" y="4475"/>
                    <a:pt x="187" y="4660"/>
                    <a:pt x="419" y="4662"/>
                  </a:cubicBezTo>
                  <a:cubicBezTo>
                    <a:pt x="648" y="4660"/>
                    <a:pt x="835" y="4475"/>
                    <a:pt x="835" y="4244"/>
                  </a:cubicBezTo>
                  <a:lnTo>
                    <a:pt x="835" y="417"/>
                  </a:lnTo>
                  <a:cubicBezTo>
                    <a:pt x="835" y="188"/>
                    <a:pt x="648" y="1"/>
                    <a:pt x="419"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7" name="Google Shape;237;p31"/>
            <p:cNvSpPr/>
            <p:nvPr/>
          </p:nvSpPr>
          <p:spPr>
            <a:xfrm>
              <a:off x="696825" y="2989750"/>
              <a:ext cx="20875" cy="116550"/>
            </a:xfrm>
            <a:custGeom>
              <a:avLst/>
              <a:gdLst/>
              <a:ahLst/>
              <a:cxnLst/>
              <a:rect l="l" t="t" r="r" b="b"/>
              <a:pathLst>
                <a:path w="835" h="4662" extrusionOk="0">
                  <a:moveTo>
                    <a:pt x="417" y="1"/>
                  </a:moveTo>
                  <a:cubicBezTo>
                    <a:pt x="188" y="1"/>
                    <a:pt x="1" y="188"/>
                    <a:pt x="1" y="417"/>
                  </a:cubicBezTo>
                  <a:lnTo>
                    <a:pt x="1" y="4244"/>
                  </a:lnTo>
                  <a:cubicBezTo>
                    <a:pt x="1" y="4475"/>
                    <a:pt x="188" y="4660"/>
                    <a:pt x="417" y="4662"/>
                  </a:cubicBezTo>
                  <a:cubicBezTo>
                    <a:pt x="648" y="4660"/>
                    <a:pt x="833" y="4475"/>
                    <a:pt x="835" y="4244"/>
                  </a:cubicBezTo>
                  <a:lnTo>
                    <a:pt x="835" y="417"/>
                  </a:lnTo>
                  <a:cubicBezTo>
                    <a:pt x="833" y="188"/>
                    <a:pt x="648" y="1"/>
                    <a:pt x="417"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8" name="Google Shape;238;p31"/>
            <p:cNvSpPr/>
            <p:nvPr/>
          </p:nvSpPr>
          <p:spPr>
            <a:xfrm>
              <a:off x="690100" y="3044025"/>
              <a:ext cx="14100" cy="66900"/>
            </a:xfrm>
            <a:custGeom>
              <a:avLst/>
              <a:gdLst/>
              <a:ahLst/>
              <a:cxnLst/>
              <a:rect l="l" t="t" r="r" b="b"/>
              <a:pathLst>
                <a:path w="564" h="2676" extrusionOk="0">
                  <a:moveTo>
                    <a:pt x="282" y="1"/>
                  </a:moveTo>
                  <a:cubicBezTo>
                    <a:pt x="127" y="1"/>
                    <a:pt x="1" y="127"/>
                    <a:pt x="1" y="282"/>
                  </a:cubicBezTo>
                  <a:lnTo>
                    <a:pt x="1" y="2394"/>
                  </a:lnTo>
                  <a:cubicBezTo>
                    <a:pt x="1" y="2550"/>
                    <a:pt x="127" y="2676"/>
                    <a:pt x="282" y="2676"/>
                  </a:cubicBezTo>
                  <a:cubicBezTo>
                    <a:pt x="438" y="2676"/>
                    <a:pt x="564" y="2550"/>
                    <a:pt x="564" y="2394"/>
                  </a:cubicBezTo>
                  <a:lnTo>
                    <a:pt x="564" y="282"/>
                  </a:lnTo>
                  <a:cubicBezTo>
                    <a:pt x="564" y="127"/>
                    <a:pt x="438" y="1"/>
                    <a:pt x="282"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9" name="Google Shape;239;p31"/>
            <p:cNvSpPr/>
            <p:nvPr/>
          </p:nvSpPr>
          <p:spPr>
            <a:xfrm>
              <a:off x="668675" y="3098300"/>
              <a:ext cx="51675" cy="84500"/>
            </a:xfrm>
            <a:custGeom>
              <a:avLst/>
              <a:gdLst/>
              <a:ahLst/>
              <a:cxnLst/>
              <a:rect l="l" t="t" r="r" b="b"/>
              <a:pathLst>
                <a:path w="2067" h="3380" extrusionOk="0">
                  <a:moveTo>
                    <a:pt x="0" y="0"/>
                  </a:moveTo>
                  <a:lnTo>
                    <a:pt x="0" y="3380"/>
                  </a:lnTo>
                  <a:lnTo>
                    <a:pt x="2066" y="3380"/>
                  </a:lnTo>
                  <a:lnTo>
                    <a:pt x="2066" y="0"/>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0" name="Google Shape;240;p31"/>
            <p:cNvSpPr/>
            <p:nvPr/>
          </p:nvSpPr>
          <p:spPr>
            <a:xfrm>
              <a:off x="781000" y="2986275"/>
              <a:ext cx="24975" cy="139625"/>
            </a:xfrm>
            <a:custGeom>
              <a:avLst/>
              <a:gdLst/>
              <a:ahLst/>
              <a:cxnLst/>
              <a:rect l="l" t="t" r="r" b="b"/>
              <a:pathLst>
                <a:path w="999" h="5585" extrusionOk="0">
                  <a:moveTo>
                    <a:pt x="500" y="1"/>
                  </a:moveTo>
                  <a:cubicBezTo>
                    <a:pt x="225" y="1"/>
                    <a:pt x="2" y="224"/>
                    <a:pt x="0" y="499"/>
                  </a:cubicBezTo>
                  <a:lnTo>
                    <a:pt x="0" y="5087"/>
                  </a:lnTo>
                  <a:cubicBezTo>
                    <a:pt x="2" y="5362"/>
                    <a:pt x="225" y="5585"/>
                    <a:pt x="500" y="5585"/>
                  </a:cubicBezTo>
                  <a:cubicBezTo>
                    <a:pt x="776" y="5585"/>
                    <a:pt x="999" y="5362"/>
                    <a:pt x="999" y="5087"/>
                  </a:cubicBezTo>
                  <a:lnTo>
                    <a:pt x="999" y="499"/>
                  </a:lnTo>
                  <a:cubicBezTo>
                    <a:pt x="996" y="224"/>
                    <a:pt x="774" y="1"/>
                    <a:pt x="500"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1" name="Google Shape;241;p31"/>
            <p:cNvSpPr/>
            <p:nvPr/>
          </p:nvSpPr>
          <p:spPr>
            <a:xfrm>
              <a:off x="805275" y="2951450"/>
              <a:ext cx="24975" cy="139675"/>
            </a:xfrm>
            <a:custGeom>
              <a:avLst/>
              <a:gdLst/>
              <a:ahLst/>
              <a:cxnLst/>
              <a:rect l="l" t="t" r="r" b="b"/>
              <a:pathLst>
                <a:path w="999" h="5587" extrusionOk="0">
                  <a:moveTo>
                    <a:pt x="498" y="1"/>
                  </a:moveTo>
                  <a:cubicBezTo>
                    <a:pt x="223" y="3"/>
                    <a:pt x="0" y="225"/>
                    <a:pt x="0" y="501"/>
                  </a:cubicBezTo>
                  <a:lnTo>
                    <a:pt x="0" y="5086"/>
                  </a:lnTo>
                  <a:cubicBezTo>
                    <a:pt x="0" y="5362"/>
                    <a:pt x="223" y="5584"/>
                    <a:pt x="498" y="5587"/>
                  </a:cubicBezTo>
                  <a:cubicBezTo>
                    <a:pt x="774" y="5584"/>
                    <a:pt x="996" y="5362"/>
                    <a:pt x="998" y="5086"/>
                  </a:cubicBezTo>
                  <a:lnTo>
                    <a:pt x="998" y="501"/>
                  </a:lnTo>
                  <a:cubicBezTo>
                    <a:pt x="996" y="225"/>
                    <a:pt x="774" y="3"/>
                    <a:pt x="498"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2" name="Google Shape;242;p31"/>
            <p:cNvSpPr/>
            <p:nvPr/>
          </p:nvSpPr>
          <p:spPr>
            <a:xfrm>
              <a:off x="797175" y="3016500"/>
              <a:ext cx="16950" cy="80200"/>
            </a:xfrm>
            <a:custGeom>
              <a:avLst/>
              <a:gdLst/>
              <a:ahLst/>
              <a:cxnLst/>
              <a:rect l="l" t="t" r="r" b="b"/>
              <a:pathLst>
                <a:path w="678" h="3208" extrusionOk="0">
                  <a:moveTo>
                    <a:pt x="339" y="0"/>
                  </a:moveTo>
                  <a:cubicBezTo>
                    <a:pt x="152" y="0"/>
                    <a:pt x="1" y="152"/>
                    <a:pt x="1" y="337"/>
                  </a:cubicBezTo>
                  <a:lnTo>
                    <a:pt x="1" y="2869"/>
                  </a:lnTo>
                  <a:cubicBezTo>
                    <a:pt x="1" y="3056"/>
                    <a:pt x="152" y="3205"/>
                    <a:pt x="339" y="3207"/>
                  </a:cubicBezTo>
                  <a:cubicBezTo>
                    <a:pt x="524" y="3205"/>
                    <a:pt x="675" y="3056"/>
                    <a:pt x="677" y="2869"/>
                  </a:cubicBezTo>
                  <a:lnTo>
                    <a:pt x="677" y="337"/>
                  </a:lnTo>
                  <a:cubicBezTo>
                    <a:pt x="675" y="152"/>
                    <a:pt x="524" y="0"/>
                    <a:pt x="33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3" name="Google Shape;243;p31"/>
            <p:cNvSpPr/>
            <p:nvPr/>
          </p:nvSpPr>
          <p:spPr>
            <a:xfrm>
              <a:off x="771550" y="3081550"/>
              <a:ext cx="61900" cy="101250"/>
            </a:xfrm>
            <a:custGeom>
              <a:avLst/>
              <a:gdLst/>
              <a:ahLst/>
              <a:cxnLst/>
              <a:rect l="l" t="t" r="r" b="b"/>
              <a:pathLst>
                <a:path w="2476" h="4050" extrusionOk="0">
                  <a:moveTo>
                    <a:pt x="0" y="0"/>
                  </a:moveTo>
                  <a:lnTo>
                    <a:pt x="0" y="4050"/>
                  </a:lnTo>
                  <a:lnTo>
                    <a:pt x="2476" y="4050"/>
                  </a:lnTo>
                  <a:lnTo>
                    <a:pt x="2476" y="0"/>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4" name="Google Shape;244;p31"/>
            <p:cNvSpPr/>
            <p:nvPr/>
          </p:nvSpPr>
          <p:spPr>
            <a:xfrm>
              <a:off x="671250" y="3004000"/>
              <a:ext cx="21025" cy="21025"/>
            </a:xfrm>
            <a:custGeom>
              <a:avLst/>
              <a:gdLst/>
              <a:ahLst/>
              <a:cxnLst/>
              <a:rect l="l" t="t" r="r" b="b"/>
              <a:pathLst>
                <a:path w="841" h="841" extrusionOk="0">
                  <a:moveTo>
                    <a:pt x="420" y="0"/>
                  </a:moveTo>
                  <a:cubicBezTo>
                    <a:pt x="189" y="0"/>
                    <a:pt x="0" y="187"/>
                    <a:pt x="0" y="420"/>
                  </a:cubicBezTo>
                  <a:cubicBezTo>
                    <a:pt x="0" y="652"/>
                    <a:pt x="189" y="841"/>
                    <a:pt x="420" y="841"/>
                  </a:cubicBezTo>
                  <a:cubicBezTo>
                    <a:pt x="654" y="841"/>
                    <a:pt x="841" y="652"/>
                    <a:pt x="841" y="420"/>
                  </a:cubicBezTo>
                  <a:cubicBezTo>
                    <a:pt x="841" y="187"/>
                    <a:pt x="654" y="0"/>
                    <a:pt x="420"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5" name="Google Shape;245;p31"/>
            <p:cNvSpPr/>
            <p:nvPr/>
          </p:nvSpPr>
          <p:spPr>
            <a:xfrm>
              <a:off x="1661650" y="2997625"/>
              <a:ext cx="27350" cy="177975"/>
            </a:xfrm>
            <a:custGeom>
              <a:avLst/>
              <a:gdLst/>
              <a:ahLst/>
              <a:cxnLst/>
              <a:rect l="l" t="t" r="r" b="b"/>
              <a:pathLst>
                <a:path w="1094" h="7119" extrusionOk="0">
                  <a:moveTo>
                    <a:pt x="1" y="1"/>
                  </a:moveTo>
                  <a:lnTo>
                    <a:pt x="1" y="7119"/>
                  </a:lnTo>
                  <a:lnTo>
                    <a:pt x="1093" y="7119"/>
                  </a:lnTo>
                  <a:lnTo>
                    <a:pt x="1093" y="1"/>
                  </a:ln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6" name="Google Shape;246;p31"/>
            <p:cNvSpPr/>
            <p:nvPr/>
          </p:nvSpPr>
          <p:spPr>
            <a:xfrm>
              <a:off x="1698800" y="2998375"/>
              <a:ext cx="27300" cy="177925"/>
            </a:xfrm>
            <a:custGeom>
              <a:avLst/>
              <a:gdLst/>
              <a:ahLst/>
              <a:cxnLst/>
              <a:rect l="l" t="t" r="r" b="b"/>
              <a:pathLst>
                <a:path w="1092" h="7117" extrusionOk="0">
                  <a:moveTo>
                    <a:pt x="0" y="0"/>
                  </a:moveTo>
                  <a:lnTo>
                    <a:pt x="0" y="7116"/>
                  </a:lnTo>
                  <a:lnTo>
                    <a:pt x="1091" y="7116"/>
                  </a:lnTo>
                  <a:lnTo>
                    <a:pt x="1091"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7" name="Google Shape;247;p31"/>
            <p:cNvSpPr/>
            <p:nvPr/>
          </p:nvSpPr>
          <p:spPr>
            <a:xfrm>
              <a:off x="1625250" y="2999050"/>
              <a:ext cx="27325" cy="177925"/>
            </a:xfrm>
            <a:custGeom>
              <a:avLst/>
              <a:gdLst/>
              <a:ahLst/>
              <a:cxnLst/>
              <a:rect l="l" t="t" r="r" b="b"/>
              <a:pathLst>
                <a:path w="1093" h="7117" extrusionOk="0">
                  <a:moveTo>
                    <a:pt x="0" y="1"/>
                  </a:moveTo>
                  <a:lnTo>
                    <a:pt x="0" y="7116"/>
                  </a:lnTo>
                  <a:lnTo>
                    <a:pt x="1093" y="7116"/>
                  </a:lnTo>
                  <a:lnTo>
                    <a:pt x="1093" y="1"/>
                  </a:ln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8" name="Google Shape;248;p31"/>
            <p:cNvSpPr/>
            <p:nvPr/>
          </p:nvSpPr>
          <p:spPr>
            <a:xfrm>
              <a:off x="1608375" y="3052275"/>
              <a:ext cx="189175" cy="126125"/>
            </a:xfrm>
            <a:custGeom>
              <a:avLst/>
              <a:gdLst/>
              <a:ahLst/>
              <a:cxnLst/>
              <a:rect l="l" t="t" r="r" b="b"/>
              <a:pathLst>
                <a:path w="7567" h="5045" extrusionOk="0">
                  <a:moveTo>
                    <a:pt x="6622" y="1766"/>
                  </a:moveTo>
                  <a:cubicBezTo>
                    <a:pt x="6744" y="1766"/>
                    <a:pt x="6845" y="1867"/>
                    <a:pt x="6845" y="1991"/>
                  </a:cubicBezTo>
                  <a:cubicBezTo>
                    <a:pt x="6845" y="2116"/>
                    <a:pt x="6744" y="2216"/>
                    <a:pt x="6622" y="2216"/>
                  </a:cubicBezTo>
                  <a:cubicBezTo>
                    <a:pt x="6619" y="2216"/>
                    <a:pt x="6617" y="2216"/>
                    <a:pt x="6614" y="2215"/>
                  </a:cubicBezTo>
                  <a:lnTo>
                    <a:pt x="3504" y="2215"/>
                  </a:lnTo>
                  <a:cubicBezTo>
                    <a:pt x="3382" y="2211"/>
                    <a:pt x="3287" y="2113"/>
                    <a:pt x="3287" y="1991"/>
                  </a:cubicBezTo>
                  <a:cubicBezTo>
                    <a:pt x="3287" y="1869"/>
                    <a:pt x="3382" y="1770"/>
                    <a:pt x="3504" y="1766"/>
                  </a:cubicBezTo>
                  <a:lnTo>
                    <a:pt x="6614" y="1766"/>
                  </a:lnTo>
                  <a:cubicBezTo>
                    <a:pt x="6617" y="1766"/>
                    <a:pt x="6619" y="1766"/>
                    <a:pt x="6622" y="1766"/>
                  </a:cubicBezTo>
                  <a:close/>
                  <a:moveTo>
                    <a:pt x="6557" y="2690"/>
                  </a:moveTo>
                  <a:cubicBezTo>
                    <a:pt x="6681" y="2690"/>
                    <a:pt x="6782" y="2791"/>
                    <a:pt x="6782" y="2915"/>
                  </a:cubicBezTo>
                  <a:cubicBezTo>
                    <a:pt x="6782" y="3039"/>
                    <a:pt x="6681" y="3140"/>
                    <a:pt x="6557" y="3140"/>
                  </a:cubicBezTo>
                  <a:lnTo>
                    <a:pt x="3449" y="3140"/>
                  </a:lnTo>
                  <a:cubicBezTo>
                    <a:pt x="3325" y="3140"/>
                    <a:pt x="3224" y="3039"/>
                    <a:pt x="3224" y="2915"/>
                  </a:cubicBezTo>
                  <a:cubicBezTo>
                    <a:pt x="3224" y="2791"/>
                    <a:pt x="3325" y="2690"/>
                    <a:pt x="3449" y="2690"/>
                  </a:cubicBezTo>
                  <a:close/>
                  <a:moveTo>
                    <a:pt x="4624" y="0"/>
                  </a:moveTo>
                  <a:lnTo>
                    <a:pt x="1" y="3867"/>
                  </a:lnTo>
                  <a:lnTo>
                    <a:pt x="1" y="5044"/>
                  </a:lnTo>
                  <a:lnTo>
                    <a:pt x="7566" y="5044"/>
                  </a:lnTo>
                  <a:cubicBezTo>
                    <a:pt x="7566" y="5044"/>
                    <a:pt x="7482" y="0"/>
                    <a:pt x="7566" y="0"/>
                  </a:cubicBezTo>
                  <a:close/>
                </a:path>
              </a:pathLst>
            </a:custGeom>
            <a:solidFill>
              <a:srgbClr val="08281B"/>
            </a:solidFill>
            <a:ln w="675" cap="flat" cmpd="sng">
              <a:solidFill>
                <a:srgbClr val="08281B"/>
              </a:solidFill>
              <a:prstDash val="solid"/>
              <a:miter lim="2101"/>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9" name="Google Shape;249;p31"/>
            <p:cNvSpPr/>
            <p:nvPr/>
          </p:nvSpPr>
          <p:spPr>
            <a:xfrm>
              <a:off x="1510350" y="3048075"/>
              <a:ext cx="10525" cy="77775"/>
            </a:xfrm>
            <a:custGeom>
              <a:avLst/>
              <a:gdLst/>
              <a:ahLst/>
              <a:cxnLst/>
              <a:rect l="l" t="t" r="r" b="b"/>
              <a:pathLst>
                <a:path w="421" h="3111" extrusionOk="0">
                  <a:moveTo>
                    <a:pt x="210" y="0"/>
                  </a:moveTo>
                  <a:cubicBezTo>
                    <a:pt x="95" y="0"/>
                    <a:pt x="0" y="95"/>
                    <a:pt x="0" y="210"/>
                  </a:cubicBezTo>
                  <a:lnTo>
                    <a:pt x="0" y="2900"/>
                  </a:lnTo>
                  <a:cubicBezTo>
                    <a:pt x="0" y="3016"/>
                    <a:pt x="95" y="3111"/>
                    <a:pt x="210" y="3111"/>
                  </a:cubicBezTo>
                  <a:cubicBezTo>
                    <a:pt x="328" y="3111"/>
                    <a:pt x="420" y="3016"/>
                    <a:pt x="420" y="2900"/>
                  </a:cubicBezTo>
                  <a:lnTo>
                    <a:pt x="420" y="210"/>
                  </a:lnTo>
                  <a:cubicBezTo>
                    <a:pt x="420" y="95"/>
                    <a:pt x="328" y="0"/>
                    <a:pt x="210"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0" name="Google Shape;250;p31"/>
            <p:cNvSpPr/>
            <p:nvPr/>
          </p:nvSpPr>
          <p:spPr>
            <a:xfrm>
              <a:off x="1510225" y="3053625"/>
              <a:ext cx="41650" cy="70900"/>
            </a:xfrm>
            <a:custGeom>
              <a:avLst/>
              <a:gdLst/>
              <a:ahLst/>
              <a:cxnLst/>
              <a:rect l="l" t="t" r="r" b="b"/>
              <a:pathLst>
                <a:path w="1666" h="2836" extrusionOk="0">
                  <a:moveTo>
                    <a:pt x="1425" y="1"/>
                  </a:moveTo>
                  <a:cubicBezTo>
                    <a:pt x="1347" y="1"/>
                    <a:pt x="1273" y="44"/>
                    <a:pt x="1237" y="119"/>
                  </a:cubicBezTo>
                  <a:lnTo>
                    <a:pt x="51" y="2533"/>
                  </a:lnTo>
                  <a:cubicBezTo>
                    <a:pt x="1" y="2636"/>
                    <a:pt x="43" y="2763"/>
                    <a:pt x="148" y="2815"/>
                  </a:cubicBezTo>
                  <a:cubicBezTo>
                    <a:pt x="177" y="2829"/>
                    <a:pt x="208" y="2836"/>
                    <a:pt x="238" y="2836"/>
                  </a:cubicBezTo>
                  <a:cubicBezTo>
                    <a:pt x="316" y="2836"/>
                    <a:pt x="391" y="2792"/>
                    <a:pt x="427" y="2718"/>
                  </a:cubicBezTo>
                  <a:lnTo>
                    <a:pt x="1613" y="304"/>
                  </a:lnTo>
                  <a:cubicBezTo>
                    <a:pt x="1665" y="199"/>
                    <a:pt x="1621" y="73"/>
                    <a:pt x="1518" y="22"/>
                  </a:cubicBezTo>
                  <a:cubicBezTo>
                    <a:pt x="1488" y="8"/>
                    <a:pt x="1456" y="1"/>
                    <a:pt x="1425"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1" name="Google Shape;251;p31"/>
            <p:cNvSpPr/>
            <p:nvPr/>
          </p:nvSpPr>
          <p:spPr>
            <a:xfrm>
              <a:off x="1499150" y="3097825"/>
              <a:ext cx="50450" cy="83350"/>
            </a:xfrm>
            <a:custGeom>
              <a:avLst/>
              <a:gdLst/>
              <a:ahLst/>
              <a:cxnLst/>
              <a:rect l="l" t="t" r="r" b="b"/>
              <a:pathLst>
                <a:path w="2018" h="3334" extrusionOk="0">
                  <a:moveTo>
                    <a:pt x="0" y="0"/>
                  </a:moveTo>
                  <a:lnTo>
                    <a:pt x="0" y="3334"/>
                  </a:lnTo>
                  <a:lnTo>
                    <a:pt x="2018" y="3334"/>
                  </a:lnTo>
                  <a:lnTo>
                    <a:pt x="2018"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2" name="Google Shape;252;p31"/>
            <p:cNvSpPr/>
            <p:nvPr/>
          </p:nvSpPr>
          <p:spPr>
            <a:xfrm>
              <a:off x="1667275" y="3325475"/>
              <a:ext cx="365800" cy="58825"/>
            </a:xfrm>
            <a:custGeom>
              <a:avLst/>
              <a:gdLst/>
              <a:ahLst/>
              <a:cxnLst/>
              <a:rect l="l" t="t" r="r" b="b"/>
              <a:pathLst>
                <a:path w="14632" h="2353" extrusionOk="0">
                  <a:moveTo>
                    <a:pt x="1177" y="0"/>
                  </a:moveTo>
                  <a:cubicBezTo>
                    <a:pt x="528" y="3"/>
                    <a:pt x="2" y="528"/>
                    <a:pt x="0" y="1177"/>
                  </a:cubicBezTo>
                  <a:cubicBezTo>
                    <a:pt x="2" y="1825"/>
                    <a:pt x="528" y="2352"/>
                    <a:pt x="1177" y="2352"/>
                  </a:cubicBezTo>
                  <a:lnTo>
                    <a:pt x="13457" y="2352"/>
                  </a:lnTo>
                  <a:cubicBezTo>
                    <a:pt x="14104" y="2352"/>
                    <a:pt x="14629" y="1825"/>
                    <a:pt x="14631" y="1177"/>
                  </a:cubicBezTo>
                  <a:cubicBezTo>
                    <a:pt x="14631" y="528"/>
                    <a:pt x="14104" y="3"/>
                    <a:pt x="13455"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3" name="Google Shape;253;p31"/>
            <p:cNvSpPr/>
            <p:nvPr/>
          </p:nvSpPr>
          <p:spPr>
            <a:xfrm>
              <a:off x="1796200" y="2934850"/>
              <a:ext cx="175725" cy="422225"/>
            </a:xfrm>
            <a:custGeom>
              <a:avLst/>
              <a:gdLst/>
              <a:ahLst/>
              <a:cxnLst/>
              <a:rect l="l" t="t" r="r" b="b"/>
              <a:pathLst>
                <a:path w="7029" h="16889" extrusionOk="0">
                  <a:moveTo>
                    <a:pt x="5566" y="0"/>
                  </a:moveTo>
                  <a:cubicBezTo>
                    <a:pt x="5067" y="0"/>
                    <a:pt x="4558" y="81"/>
                    <a:pt x="4166" y="162"/>
                  </a:cubicBezTo>
                  <a:cubicBezTo>
                    <a:pt x="2808" y="442"/>
                    <a:pt x="1680" y="1306"/>
                    <a:pt x="1056" y="2567"/>
                  </a:cubicBezTo>
                  <a:cubicBezTo>
                    <a:pt x="1" y="4700"/>
                    <a:pt x="1272" y="6969"/>
                    <a:pt x="2485" y="8711"/>
                  </a:cubicBezTo>
                  <a:cubicBezTo>
                    <a:pt x="4023" y="10918"/>
                    <a:pt x="5927" y="14207"/>
                    <a:pt x="2743" y="15962"/>
                  </a:cubicBezTo>
                  <a:lnTo>
                    <a:pt x="7028" y="16889"/>
                  </a:lnTo>
                  <a:lnTo>
                    <a:pt x="7028" y="412"/>
                  </a:lnTo>
                  <a:cubicBezTo>
                    <a:pt x="6670" y="101"/>
                    <a:pt x="6124" y="0"/>
                    <a:pt x="5566"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4" name="Google Shape;254;p31"/>
            <p:cNvSpPr/>
            <p:nvPr/>
          </p:nvSpPr>
          <p:spPr>
            <a:xfrm>
              <a:off x="1736575" y="3268725"/>
              <a:ext cx="105100" cy="25250"/>
            </a:xfrm>
            <a:custGeom>
              <a:avLst/>
              <a:gdLst/>
              <a:ahLst/>
              <a:cxnLst/>
              <a:rect l="l" t="t" r="r" b="b"/>
              <a:pathLst>
                <a:path w="4204" h="1010" extrusionOk="0">
                  <a:moveTo>
                    <a:pt x="505" y="1"/>
                  </a:moveTo>
                  <a:cubicBezTo>
                    <a:pt x="227" y="1"/>
                    <a:pt x="2" y="226"/>
                    <a:pt x="0" y="505"/>
                  </a:cubicBezTo>
                  <a:cubicBezTo>
                    <a:pt x="2" y="783"/>
                    <a:pt x="227" y="1007"/>
                    <a:pt x="505" y="1010"/>
                  </a:cubicBezTo>
                  <a:lnTo>
                    <a:pt x="3699" y="1010"/>
                  </a:lnTo>
                  <a:cubicBezTo>
                    <a:pt x="3979" y="1007"/>
                    <a:pt x="4203" y="783"/>
                    <a:pt x="4203" y="505"/>
                  </a:cubicBezTo>
                  <a:cubicBezTo>
                    <a:pt x="4203" y="226"/>
                    <a:pt x="3979" y="1"/>
                    <a:pt x="3699"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5" name="Google Shape;255;p31"/>
            <p:cNvSpPr/>
            <p:nvPr/>
          </p:nvSpPr>
          <p:spPr>
            <a:xfrm>
              <a:off x="1782075" y="3275175"/>
              <a:ext cx="61275" cy="86050"/>
            </a:xfrm>
            <a:custGeom>
              <a:avLst/>
              <a:gdLst/>
              <a:ahLst/>
              <a:cxnLst/>
              <a:rect l="l" t="t" r="r" b="b"/>
              <a:pathLst>
                <a:path w="2451" h="3442" extrusionOk="0">
                  <a:moveTo>
                    <a:pt x="286" y="0"/>
                  </a:moveTo>
                  <a:cubicBezTo>
                    <a:pt x="240" y="0"/>
                    <a:pt x="193" y="13"/>
                    <a:pt x="152" y="39"/>
                  </a:cubicBezTo>
                  <a:cubicBezTo>
                    <a:pt x="36" y="113"/>
                    <a:pt x="0" y="262"/>
                    <a:pt x="70" y="380"/>
                  </a:cubicBezTo>
                  <a:lnTo>
                    <a:pt x="1919" y="3322"/>
                  </a:lnTo>
                  <a:cubicBezTo>
                    <a:pt x="1965" y="3395"/>
                    <a:pt x="2045" y="3442"/>
                    <a:pt x="2131" y="3442"/>
                  </a:cubicBezTo>
                  <a:cubicBezTo>
                    <a:pt x="2331" y="3439"/>
                    <a:pt x="2451" y="3223"/>
                    <a:pt x="2346" y="3055"/>
                  </a:cubicBezTo>
                  <a:lnTo>
                    <a:pt x="496" y="113"/>
                  </a:lnTo>
                  <a:cubicBezTo>
                    <a:pt x="448" y="40"/>
                    <a:pt x="367" y="0"/>
                    <a:pt x="286"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6" name="Google Shape;256;p31"/>
            <p:cNvSpPr/>
            <p:nvPr/>
          </p:nvSpPr>
          <p:spPr>
            <a:xfrm>
              <a:off x="1927800" y="3268725"/>
              <a:ext cx="105125" cy="25250"/>
            </a:xfrm>
            <a:custGeom>
              <a:avLst/>
              <a:gdLst/>
              <a:ahLst/>
              <a:cxnLst/>
              <a:rect l="l" t="t" r="r" b="b"/>
              <a:pathLst>
                <a:path w="4205" h="1010" extrusionOk="0">
                  <a:moveTo>
                    <a:pt x="505" y="1"/>
                  </a:moveTo>
                  <a:cubicBezTo>
                    <a:pt x="228" y="1"/>
                    <a:pt x="1" y="226"/>
                    <a:pt x="1" y="505"/>
                  </a:cubicBezTo>
                  <a:cubicBezTo>
                    <a:pt x="1" y="783"/>
                    <a:pt x="228" y="1007"/>
                    <a:pt x="505" y="1010"/>
                  </a:cubicBezTo>
                  <a:lnTo>
                    <a:pt x="3700" y="1010"/>
                  </a:lnTo>
                  <a:cubicBezTo>
                    <a:pt x="3977" y="1007"/>
                    <a:pt x="4202" y="783"/>
                    <a:pt x="4204" y="505"/>
                  </a:cubicBezTo>
                  <a:cubicBezTo>
                    <a:pt x="4202" y="226"/>
                    <a:pt x="3977" y="1"/>
                    <a:pt x="3700"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7" name="Google Shape;257;p31"/>
            <p:cNvSpPr/>
            <p:nvPr/>
          </p:nvSpPr>
          <p:spPr>
            <a:xfrm>
              <a:off x="1973000" y="3274850"/>
              <a:ext cx="61550" cy="86375"/>
            </a:xfrm>
            <a:custGeom>
              <a:avLst/>
              <a:gdLst/>
              <a:ahLst/>
              <a:cxnLst/>
              <a:rect l="l" t="t" r="r" b="b"/>
              <a:pathLst>
                <a:path w="2462" h="3455" extrusionOk="0">
                  <a:moveTo>
                    <a:pt x="291" y="1"/>
                  </a:moveTo>
                  <a:cubicBezTo>
                    <a:pt x="245" y="1"/>
                    <a:pt x="198" y="13"/>
                    <a:pt x="156" y="40"/>
                  </a:cubicBezTo>
                  <a:cubicBezTo>
                    <a:pt x="36" y="115"/>
                    <a:pt x="0" y="275"/>
                    <a:pt x="80" y="393"/>
                  </a:cubicBezTo>
                  <a:lnTo>
                    <a:pt x="1930" y="3335"/>
                  </a:lnTo>
                  <a:cubicBezTo>
                    <a:pt x="1976" y="3408"/>
                    <a:pt x="2058" y="3455"/>
                    <a:pt x="2144" y="3455"/>
                  </a:cubicBezTo>
                  <a:cubicBezTo>
                    <a:pt x="2341" y="3455"/>
                    <a:pt x="2461" y="3236"/>
                    <a:pt x="2356" y="3068"/>
                  </a:cubicBezTo>
                  <a:lnTo>
                    <a:pt x="509" y="126"/>
                  </a:lnTo>
                  <a:cubicBezTo>
                    <a:pt x="461" y="45"/>
                    <a:pt x="377" y="1"/>
                    <a:pt x="291"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8" name="Google Shape;258;p31"/>
            <p:cNvSpPr/>
            <p:nvPr/>
          </p:nvSpPr>
          <p:spPr>
            <a:xfrm>
              <a:off x="1866875" y="3366675"/>
              <a:ext cx="25" cy="388325"/>
            </a:xfrm>
            <a:custGeom>
              <a:avLst/>
              <a:gdLst/>
              <a:ahLst/>
              <a:cxnLst/>
              <a:rect l="l" t="t" r="r" b="b"/>
              <a:pathLst>
                <a:path w="1" h="15533" extrusionOk="0">
                  <a:moveTo>
                    <a:pt x="0" y="0"/>
                  </a:moveTo>
                  <a:lnTo>
                    <a:pt x="0" y="15533"/>
                  </a:lnTo>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9" name="Google Shape;259;p31"/>
            <p:cNvSpPr/>
            <p:nvPr/>
          </p:nvSpPr>
          <p:spPr>
            <a:xfrm>
              <a:off x="1860575" y="3359100"/>
              <a:ext cx="12625" cy="403475"/>
            </a:xfrm>
            <a:custGeom>
              <a:avLst/>
              <a:gdLst/>
              <a:ahLst/>
              <a:cxnLst/>
              <a:rect l="l" t="t" r="r" b="b"/>
              <a:pathLst>
                <a:path w="505" h="16139" extrusionOk="0">
                  <a:moveTo>
                    <a:pt x="252" y="0"/>
                  </a:moveTo>
                  <a:cubicBezTo>
                    <a:pt x="113" y="0"/>
                    <a:pt x="0" y="135"/>
                    <a:pt x="0" y="303"/>
                  </a:cubicBezTo>
                  <a:lnTo>
                    <a:pt x="0" y="15836"/>
                  </a:lnTo>
                  <a:cubicBezTo>
                    <a:pt x="0" y="16002"/>
                    <a:pt x="113" y="16138"/>
                    <a:pt x="252" y="16138"/>
                  </a:cubicBezTo>
                  <a:cubicBezTo>
                    <a:pt x="391" y="16138"/>
                    <a:pt x="504" y="16002"/>
                    <a:pt x="504" y="15836"/>
                  </a:cubicBezTo>
                  <a:lnTo>
                    <a:pt x="504" y="303"/>
                  </a:lnTo>
                  <a:cubicBezTo>
                    <a:pt x="504" y="135"/>
                    <a:pt x="391" y="0"/>
                    <a:pt x="252"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0" name="Google Shape;260;p31"/>
            <p:cNvSpPr/>
            <p:nvPr/>
          </p:nvSpPr>
          <p:spPr>
            <a:xfrm>
              <a:off x="1843750" y="3357000"/>
              <a:ext cx="48350" cy="178600"/>
            </a:xfrm>
            <a:custGeom>
              <a:avLst/>
              <a:gdLst/>
              <a:ahLst/>
              <a:cxnLst/>
              <a:rect l="l" t="t" r="r" b="b"/>
              <a:pathLst>
                <a:path w="1934" h="7144" extrusionOk="0">
                  <a:moveTo>
                    <a:pt x="1" y="0"/>
                  </a:moveTo>
                  <a:lnTo>
                    <a:pt x="1" y="7144"/>
                  </a:lnTo>
                  <a:lnTo>
                    <a:pt x="1934" y="7144"/>
                  </a:lnTo>
                  <a:lnTo>
                    <a:pt x="1934"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1" name="Google Shape;261;p31"/>
            <p:cNvSpPr/>
            <p:nvPr/>
          </p:nvSpPr>
          <p:spPr>
            <a:xfrm>
              <a:off x="1866875" y="3562900"/>
              <a:ext cx="44150" cy="8425"/>
            </a:xfrm>
            <a:custGeom>
              <a:avLst/>
              <a:gdLst/>
              <a:ahLst/>
              <a:cxnLst/>
              <a:rect l="l" t="t" r="r" b="b"/>
              <a:pathLst>
                <a:path w="1766" h="337" extrusionOk="0">
                  <a:moveTo>
                    <a:pt x="0" y="0"/>
                  </a:moveTo>
                  <a:lnTo>
                    <a:pt x="0" y="337"/>
                  </a:lnTo>
                  <a:lnTo>
                    <a:pt x="1765" y="337"/>
                  </a:lnTo>
                  <a:lnTo>
                    <a:pt x="1765"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2" name="Google Shape;262;p31"/>
            <p:cNvSpPr/>
            <p:nvPr/>
          </p:nvSpPr>
          <p:spPr>
            <a:xfrm>
              <a:off x="1742975" y="3684775"/>
              <a:ext cx="243550" cy="77800"/>
            </a:xfrm>
            <a:custGeom>
              <a:avLst/>
              <a:gdLst/>
              <a:ahLst/>
              <a:cxnLst/>
              <a:rect l="l" t="t" r="r" b="b"/>
              <a:pathLst>
                <a:path w="9742" h="3112" extrusionOk="0">
                  <a:moveTo>
                    <a:pt x="4872" y="1"/>
                  </a:moveTo>
                  <a:cubicBezTo>
                    <a:pt x="2718" y="1"/>
                    <a:pt x="856" y="1277"/>
                    <a:pt x="1" y="3111"/>
                  </a:cubicBezTo>
                  <a:lnTo>
                    <a:pt x="379" y="3111"/>
                  </a:lnTo>
                  <a:cubicBezTo>
                    <a:pt x="1209" y="1468"/>
                    <a:pt x="2911" y="339"/>
                    <a:pt x="4872" y="339"/>
                  </a:cubicBezTo>
                  <a:cubicBezTo>
                    <a:pt x="6831" y="339"/>
                    <a:pt x="8535" y="1470"/>
                    <a:pt x="9365" y="3111"/>
                  </a:cubicBezTo>
                  <a:lnTo>
                    <a:pt x="9741" y="3111"/>
                  </a:lnTo>
                  <a:cubicBezTo>
                    <a:pt x="8886" y="1277"/>
                    <a:pt x="7026" y="1"/>
                    <a:pt x="4872"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263" name="Google Shape;263;p31"/>
          <p:cNvGrpSpPr/>
          <p:nvPr/>
        </p:nvGrpSpPr>
        <p:grpSpPr>
          <a:xfrm>
            <a:off x="1768699" y="-2664029"/>
            <a:ext cx="1529012" cy="4682521"/>
            <a:chOff x="1326524" y="-1998022"/>
            <a:chExt cx="1146759" cy="3511891"/>
          </a:xfrm>
        </p:grpSpPr>
        <p:grpSp>
          <p:nvGrpSpPr>
            <p:cNvPr id="264" name="Google Shape;264;p31"/>
            <p:cNvGrpSpPr/>
            <p:nvPr/>
          </p:nvGrpSpPr>
          <p:grpSpPr>
            <a:xfrm>
              <a:off x="1326524" y="-1998022"/>
              <a:ext cx="309063" cy="3055436"/>
              <a:chOff x="4360228" y="-1318825"/>
              <a:chExt cx="331826" cy="3280829"/>
            </a:xfrm>
          </p:grpSpPr>
          <p:sp>
            <p:nvSpPr>
              <p:cNvPr id="265" name="Google Shape;265;p31"/>
              <p:cNvSpPr/>
              <p:nvPr/>
            </p:nvSpPr>
            <p:spPr>
              <a:xfrm>
                <a:off x="4360228" y="1273817"/>
                <a:ext cx="331826" cy="688187"/>
              </a:xfrm>
              <a:custGeom>
                <a:avLst/>
                <a:gdLst/>
                <a:ahLst/>
                <a:cxnLst/>
                <a:rect l="l" t="t" r="r" b="b"/>
                <a:pathLst>
                  <a:path w="3868" h="8022" extrusionOk="0">
                    <a:moveTo>
                      <a:pt x="1934" y="0"/>
                    </a:moveTo>
                    <a:cubicBezTo>
                      <a:pt x="870" y="0"/>
                      <a:pt x="0" y="875"/>
                      <a:pt x="0" y="1942"/>
                    </a:cubicBezTo>
                    <a:lnTo>
                      <a:pt x="0" y="8022"/>
                    </a:lnTo>
                    <a:lnTo>
                      <a:pt x="3867" y="8022"/>
                    </a:lnTo>
                    <a:lnTo>
                      <a:pt x="3867" y="1942"/>
                    </a:lnTo>
                    <a:cubicBezTo>
                      <a:pt x="3867" y="875"/>
                      <a:pt x="2997" y="0"/>
                      <a:pt x="1934"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6" name="Google Shape;266;p31"/>
              <p:cNvSpPr/>
              <p:nvPr/>
            </p:nvSpPr>
            <p:spPr>
              <a:xfrm>
                <a:off x="4527683" y="-1318825"/>
                <a:ext cx="7464" cy="2595072"/>
              </a:xfrm>
              <a:custGeom>
                <a:avLst/>
                <a:gdLst/>
                <a:ahLst/>
                <a:cxnLst/>
                <a:rect l="l" t="t" r="r" b="b"/>
                <a:pathLst>
                  <a:path w="87" h="30250" extrusionOk="0">
                    <a:moveTo>
                      <a:pt x="1" y="0"/>
                    </a:moveTo>
                    <a:lnTo>
                      <a:pt x="1" y="30250"/>
                    </a:lnTo>
                    <a:lnTo>
                      <a:pt x="87" y="30250"/>
                    </a:lnTo>
                    <a:lnTo>
                      <a:pt x="87"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267" name="Google Shape;267;p31"/>
            <p:cNvGrpSpPr/>
            <p:nvPr/>
          </p:nvGrpSpPr>
          <p:grpSpPr>
            <a:xfrm>
              <a:off x="2164220" y="-1541568"/>
              <a:ext cx="309063" cy="3055436"/>
              <a:chOff x="4360228" y="-1318825"/>
              <a:chExt cx="331826" cy="3280829"/>
            </a:xfrm>
          </p:grpSpPr>
          <p:sp>
            <p:nvSpPr>
              <p:cNvPr id="268" name="Google Shape;268;p31"/>
              <p:cNvSpPr/>
              <p:nvPr/>
            </p:nvSpPr>
            <p:spPr>
              <a:xfrm>
                <a:off x="4360228" y="1273817"/>
                <a:ext cx="331826" cy="688187"/>
              </a:xfrm>
              <a:custGeom>
                <a:avLst/>
                <a:gdLst/>
                <a:ahLst/>
                <a:cxnLst/>
                <a:rect l="l" t="t" r="r" b="b"/>
                <a:pathLst>
                  <a:path w="3868" h="8022" extrusionOk="0">
                    <a:moveTo>
                      <a:pt x="1934" y="0"/>
                    </a:moveTo>
                    <a:cubicBezTo>
                      <a:pt x="870" y="0"/>
                      <a:pt x="0" y="875"/>
                      <a:pt x="0" y="1942"/>
                    </a:cubicBezTo>
                    <a:lnTo>
                      <a:pt x="0" y="8022"/>
                    </a:lnTo>
                    <a:lnTo>
                      <a:pt x="3867" y="8022"/>
                    </a:lnTo>
                    <a:lnTo>
                      <a:pt x="3867" y="1942"/>
                    </a:lnTo>
                    <a:cubicBezTo>
                      <a:pt x="3867" y="875"/>
                      <a:pt x="2997" y="0"/>
                      <a:pt x="1934"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9" name="Google Shape;269;p31"/>
              <p:cNvSpPr/>
              <p:nvPr/>
            </p:nvSpPr>
            <p:spPr>
              <a:xfrm>
                <a:off x="4527683" y="-1318825"/>
                <a:ext cx="7464" cy="2595072"/>
              </a:xfrm>
              <a:custGeom>
                <a:avLst/>
                <a:gdLst/>
                <a:ahLst/>
                <a:cxnLst/>
                <a:rect l="l" t="t" r="r" b="b"/>
                <a:pathLst>
                  <a:path w="87" h="30250" extrusionOk="0">
                    <a:moveTo>
                      <a:pt x="1" y="0"/>
                    </a:moveTo>
                    <a:lnTo>
                      <a:pt x="1" y="30250"/>
                    </a:lnTo>
                    <a:lnTo>
                      <a:pt x="87" y="30250"/>
                    </a:lnTo>
                    <a:lnTo>
                      <a:pt x="87"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270" name="Google Shape;270;p31"/>
          <p:cNvGrpSpPr/>
          <p:nvPr/>
        </p:nvGrpSpPr>
        <p:grpSpPr>
          <a:xfrm rot="5400000">
            <a:off x="6280017" y="-1549567"/>
            <a:ext cx="3560532" cy="3691352"/>
            <a:chOff x="1274125" y="1873375"/>
            <a:chExt cx="657750" cy="681900"/>
          </a:xfrm>
        </p:grpSpPr>
        <p:sp>
          <p:nvSpPr>
            <p:cNvPr id="271" name="Google Shape;271;p31"/>
            <p:cNvSpPr/>
            <p:nvPr/>
          </p:nvSpPr>
          <p:spPr>
            <a:xfrm>
              <a:off x="1556775" y="1873375"/>
              <a:ext cx="277375" cy="491725"/>
            </a:xfrm>
            <a:custGeom>
              <a:avLst/>
              <a:gdLst/>
              <a:ahLst/>
              <a:cxnLst/>
              <a:rect l="l" t="t" r="r" b="b"/>
              <a:pathLst>
                <a:path w="11095" h="19669" extrusionOk="0">
                  <a:moveTo>
                    <a:pt x="1" y="0"/>
                  </a:moveTo>
                  <a:lnTo>
                    <a:pt x="1" y="19668"/>
                  </a:lnTo>
                  <a:lnTo>
                    <a:pt x="11095" y="19668"/>
                  </a:lnTo>
                  <a:lnTo>
                    <a:pt x="11095" y="0"/>
                  </a:lnTo>
                  <a:close/>
                </a:path>
              </a:pathLst>
            </a:custGeom>
            <a:noFill/>
            <a:ln w="19050"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2" name="Google Shape;272;p31"/>
            <p:cNvSpPr/>
            <p:nvPr/>
          </p:nvSpPr>
          <p:spPr>
            <a:xfrm>
              <a:off x="1622925" y="1918550"/>
              <a:ext cx="308950" cy="506450"/>
            </a:xfrm>
            <a:custGeom>
              <a:avLst/>
              <a:gdLst/>
              <a:ahLst/>
              <a:cxnLst/>
              <a:rect l="l" t="t" r="r" b="b"/>
              <a:pathLst>
                <a:path w="12358" h="20258" extrusionOk="0">
                  <a:moveTo>
                    <a:pt x="12272" y="84"/>
                  </a:moveTo>
                  <a:lnTo>
                    <a:pt x="12272" y="20171"/>
                  </a:lnTo>
                  <a:lnTo>
                    <a:pt x="87" y="20171"/>
                  </a:lnTo>
                  <a:lnTo>
                    <a:pt x="87" y="84"/>
                  </a:lnTo>
                  <a:close/>
                  <a:moveTo>
                    <a:pt x="1" y="0"/>
                  </a:moveTo>
                  <a:lnTo>
                    <a:pt x="1" y="20257"/>
                  </a:lnTo>
                  <a:lnTo>
                    <a:pt x="12358" y="20257"/>
                  </a:lnTo>
                  <a:lnTo>
                    <a:pt x="12358" y="0"/>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3" name="Google Shape;273;p31"/>
            <p:cNvSpPr/>
            <p:nvPr/>
          </p:nvSpPr>
          <p:spPr>
            <a:xfrm>
              <a:off x="1274125" y="2477450"/>
              <a:ext cx="304750" cy="77825"/>
            </a:xfrm>
            <a:custGeom>
              <a:avLst/>
              <a:gdLst/>
              <a:ahLst/>
              <a:cxnLst/>
              <a:rect l="l" t="t" r="r" b="b"/>
              <a:pathLst>
                <a:path w="12190" h="3113" extrusionOk="0">
                  <a:moveTo>
                    <a:pt x="12103" y="87"/>
                  </a:moveTo>
                  <a:lnTo>
                    <a:pt x="12103" y="3027"/>
                  </a:lnTo>
                  <a:lnTo>
                    <a:pt x="87" y="3027"/>
                  </a:lnTo>
                  <a:lnTo>
                    <a:pt x="87" y="87"/>
                  </a:lnTo>
                  <a:close/>
                  <a:moveTo>
                    <a:pt x="0" y="1"/>
                  </a:moveTo>
                  <a:lnTo>
                    <a:pt x="0" y="3113"/>
                  </a:lnTo>
                  <a:lnTo>
                    <a:pt x="12189" y="3113"/>
                  </a:lnTo>
                  <a:lnTo>
                    <a:pt x="12189" y="1"/>
                  </a:lnTo>
                  <a:close/>
                </a:path>
              </a:pathLst>
            </a:custGeom>
            <a:solidFill>
              <a:srgbClr val="FEFEFC"/>
            </a:solidFill>
            <a:ln w="9525" cap="flat" cmpd="sng">
              <a:solidFill>
                <a:schemeClr val="lt1"/>
              </a:solidFill>
              <a:prstDash val="solid"/>
              <a:round/>
              <a:headEnd type="none" w="sm" len="sm"/>
              <a:tailEnd type="none" w="sm" len="sm"/>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63416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08567" y="183742"/>
            <a:ext cx="4794000" cy="845600"/>
          </a:xfrm>
        </p:spPr>
        <p:txBody>
          <a:bodyPr/>
          <a:lstStyle/>
          <a:p>
            <a:pPr lvl="0" algn="ctr"/>
            <a:r>
              <a:rPr lang="vi-VN" b="1" kern="1200" dirty="0">
                <a:solidFill>
                  <a:schemeClr val="accent6">
                    <a:lumMod val="75000"/>
                  </a:schemeClr>
                </a:solidFill>
                <a:latin typeface="open sans"/>
                <a:ea typeface="+mn-ea"/>
                <a:cs typeface="+mn-cs"/>
              </a:rPr>
              <a:t>Articles (Mạo từ)</a:t>
            </a:r>
            <a:br>
              <a:rPr lang="vi-VN" kern="1200" dirty="0">
                <a:solidFill>
                  <a:schemeClr val="accent6">
                    <a:lumMod val="75000"/>
                  </a:schemeClr>
                </a:solidFill>
                <a:latin typeface="open sans"/>
                <a:ea typeface="+mn-ea"/>
                <a:cs typeface="+mn-cs"/>
              </a:rPr>
            </a:br>
            <a:endParaRPr lang="en-US" sz="7200" dirty="0">
              <a:solidFill>
                <a:schemeClr val="accent6">
                  <a:lumMod val="75000"/>
                </a:schemeClr>
              </a:solidFill>
            </a:endParaRPr>
          </a:p>
        </p:txBody>
      </p:sp>
      <p:sp>
        <p:nvSpPr>
          <p:cNvPr id="3" name="Rectangle 2"/>
          <p:cNvSpPr/>
          <p:nvPr/>
        </p:nvSpPr>
        <p:spPr>
          <a:xfrm>
            <a:off x="494784" y="630226"/>
            <a:ext cx="11569567" cy="6001643"/>
          </a:xfrm>
          <a:prstGeom prst="rect">
            <a:avLst/>
          </a:prstGeom>
        </p:spPr>
        <p:txBody>
          <a:bodyPr wrap="square">
            <a:spAutoFit/>
          </a:bodyPr>
          <a:lstStyle/>
          <a:p>
            <a:r>
              <a:rPr lang="vi-VN" sz="2400" u="sng" dirty="0">
                <a:solidFill>
                  <a:schemeClr val="bg2"/>
                </a:solidFill>
                <a:latin typeface="open sans"/>
              </a:rPr>
              <a:t>1. A/an</a:t>
            </a:r>
          </a:p>
          <a:p>
            <a:r>
              <a:rPr lang="vi-VN" sz="2400" dirty="0">
                <a:solidFill>
                  <a:srgbClr val="000000"/>
                </a:solidFill>
                <a:latin typeface="open sans"/>
              </a:rPr>
              <a:t>A/an dùng để nói về thứ mà người nghe chưa biết hoặc để miêu tả người hoặc vật.</a:t>
            </a:r>
          </a:p>
          <a:p>
            <a:r>
              <a:rPr lang="en-US" sz="2400" dirty="0">
                <a:solidFill>
                  <a:srgbClr val="000000"/>
                </a:solidFill>
                <a:latin typeface="open sans"/>
              </a:rPr>
              <a:t>Ex: </a:t>
            </a:r>
            <a:r>
              <a:rPr lang="vi-VN" sz="2400" dirty="0">
                <a:solidFill>
                  <a:srgbClr val="000000"/>
                </a:solidFill>
                <a:latin typeface="open sans"/>
              </a:rPr>
              <a:t>There was an earthquake this afternoon in Indonesia. – Really? I haven’t heard about it</a:t>
            </a:r>
            <a:r>
              <a:rPr lang="en-US" sz="2400" dirty="0">
                <a:solidFill>
                  <a:srgbClr val="000000"/>
                </a:solidFill>
                <a:latin typeface="open sans"/>
              </a:rPr>
              <a:t>     / </a:t>
            </a:r>
            <a:r>
              <a:rPr lang="vi-VN" sz="2400" dirty="0">
                <a:solidFill>
                  <a:srgbClr val="000000"/>
                </a:solidFill>
                <a:latin typeface="open sans"/>
              </a:rPr>
              <a:t> My mother is a kind person. </a:t>
            </a:r>
          </a:p>
          <a:p>
            <a:r>
              <a:rPr lang="vi-VN" sz="2400" u="sng" dirty="0">
                <a:solidFill>
                  <a:schemeClr val="bg2"/>
                </a:solidFill>
                <a:latin typeface="open sans"/>
              </a:rPr>
              <a:t>2. The</a:t>
            </a:r>
            <a:r>
              <a:rPr lang="en-US" sz="2400" dirty="0">
                <a:solidFill>
                  <a:schemeClr val="bg2"/>
                </a:solidFill>
                <a:latin typeface="open sans"/>
              </a:rPr>
              <a:t>: </a:t>
            </a:r>
            <a:r>
              <a:rPr lang="vi-VN" sz="2400" dirty="0">
                <a:solidFill>
                  <a:srgbClr val="000000"/>
                </a:solidFill>
                <a:latin typeface="open sans"/>
              </a:rPr>
              <a:t>The được dùng khi:</a:t>
            </a:r>
          </a:p>
          <a:p>
            <a:pPr>
              <a:buFont typeface="Arial" panose="020B0604020202020204" pitchFamily="34" charset="0"/>
              <a:buChar char="•"/>
            </a:pPr>
            <a:r>
              <a:rPr lang="vi-VN" sz="2400" dirty="0">
                <a:solidFill>
                  <a:srgbClr val="000000"/>
                </a:solidFill>
                <a:latin typeface="open sans"/>
              </a:rPr>
              <a:t>Người nghe hoặc người đọc biết người nói hoặc người viết đang nói cái gì.</a:t>
            </a:r>
          </a:p>
          <a:p>
            <a:pPr>
              <a:buFont typeface="Arial" panose="020B0604020202020204" pitchFamily="34" charset="0"/>
              <a:buChar char="•"/>
            </a:pPr>
            <a:r>
              <a:rPr lang="vi-VN" sz="2400" dirty="0">
                <a:solidFill>
                  <a:srgbClr val="000000"/>
                </a:solidFill>
                <a:latin typeface="open sans"/>
              </a:rPr>
              <a:t>Người nói đưa ra các đặc điểm về điều đang nói. (</a:t>
            </a:r>
            <a:r>
              <a:rPr lang="en-US" sz="2400" dirty="0">
                <a:solidFill>
                  <a:srgbClr val="000000"/>
                </a:solidFill>
                <a:latin typeface="open sans"/>
              </a:rPr>
              <a:t>Ex: </a:t>
            </a:r>
            <a:r>
              <a:rPr lang="vi-VN" sz="2400" dirty="0">
                <a:solidFill>
                  <a:srgbClr val="000000"/>
                </a:solidFill>
                <a:latin typeface="open sans"/>
              </a:rPr>
              <a:t>Give me the black coat!)</a:t>
            </a:r>
          </a:p>
          <a:p>
            <a:pPr>
              <a:buFont typeface="Arial" panose="020B0604020202020204" pitchFamily="34" charset="0"/>
              <a:buChar char="•"/>
            </a:pPr>
            <a:r>
              <a:rPr lang="vi-VN" sz="2400" dirty="0">
                <a:solidFill>
                  <a:srgbClr val="000000"/>
                </a:solidFill>
                <a:latin typeface="open sans"/>
              </a:rPr>
              <a:t>Với những thứ tồn tại duy nhất xung quanh chúng ta. (</a:t>
            </a:r>
            <a:r>
              <a:rPr lang="en-US" sz="2400" dirty="0">
                <a:solidFill>
                  <a:srgbClr val="000000"/>
                </a:solidFill>
                <a:latin typeface="open sans"/>
              </a:rPr>
              <a:t>Ex: </a:t>
            </a:r>
            <a:r>
              <a:rPr lang="vi-VN" sz="2400" dirty="0">
                <a:solidFill>
                  <a:srgbClr val="000000"/>
                </a:solidFill>
                <a:latin typeface="open sans"/>
              </a:rPr>
              <a:t>the moon, the sun)</a:t>
            </a:r>
          </a:p>
          <a:p>
            <a:pPr>
              <a:buFont typeface="Arial" panose="020B0604020202020204" pitchFamily="34" charset="0"/>
              <a:buChar char="•"/>
            </a:pPr>
            <a:r>
              <a:rPr lang="vi-VN" sz="2400" dirty="0">
                <a:solidFill>
                  <a:srgbClr val="000000"/>
                </a:solidFill>
                <a:latin typeface="open sans"/>
              </a:rPr>
              <a:t>Khi ám chỉ </a:t>
            </a:r>
            <a:r>
              <a:rPr lang="en-US" sz="2400" dirty="0" err="1">
                <a:solidFill>
                  <a:srgbClr val="000000"/>
                </a:solidFill>
                <a:latin typeface="open sans"/>
              </a:rPr>
              <a:t>thế</a:t>
            </a:r>
            <a:r>
              <a:rPr lang="vi-VN" sz="2400" dirty="0">
                <a:solidFill>
                  <a:srgbClr val="000000"/>
                </a:solidFill>
                <a:latin typeface="open sans"/>
              </a:rPr>
              <a:t> giới xung quanh mà mọi người đề biết. (</a:t>
            </a:r>
            <a:r>
              <a:rPr lang="en-US" sz="2400" dirty="0">
                <a:solidFill>
                  <a:srgbClr val="000000"/>
                </a:solidFill>
                <a:latin typeface="open sans"/>
              </a:rPr>
              <a:t>Ex: </a:t>
            </a:r>
            <a:r>
              <a:rPr lang="vi-VN" sz="2400" dirty="0">
                <a:solidFill>
                  <a:srgbClr val="000000"/>
                </a:solidFill>
                <a:latin typeface="open sans"/>
              </a:rPr>
              <a:t>I want to go to the city centre to see the festival.)</a:t>
            </a:r>
          </a:p>
          <a:p>
            <a:r>
              <a:rPr lang="vi-VN" sz="2400" u="sng" dirty="0">
                <a:solidFill>
                  <a:schemeClr val="bg2"/>
                </a:solidFill>
                <a:latin typeface="open sans"/>
              </a:rPr>
              <a:t>3. Zero article </a:t>
            </a:r>
            <a:r>
              <a:rPr lang="vi-VN" sz="2400" dirty="0">
                <a:solidFill>
                  <a:srgbClr val="000000"/>
                </a:solidFill>
                <a:latin typeface="open sans"/>
              </a:rPr>
              <a:t>(không có mạo từ)</a:t>
            </a:r>
          </a:p>
          <a:p>
            <a:pPr>
              <a:buFont typeface="Arial" panose="020B0604020202020204" pitchFamily="34" charset="0"/>
              <a:buChar char="•"/>
            </a:pPr>
            <a:r>
              <a:rPr lang="vi-VN" sz="2400" dirty="0">
                <a:solidFill>
                  <a:srgbClr val="000000"/>
                </a:solidFill>
                <a:latin typeface="open sans"/>
              </a:rPr>
              <a:t>Với danh từ số nhiều hoặc không đếm được khi chúng ta nói về những thứ chung chung. (</a:t>
            </a:r>
            <a:r>
              <a:rPr lang="en-US" sz="2400" dirty="0">
                <a:solidFill>
                  <a:srgbClr val="000000"/>
                </a:solidFill>
                <a:latin typeface="open sans"/>
              </a:rPr>
              <a:t>Ex: </a:t>
            </a:r>
            <a:r>
              <a:rPr lang="vi-VN" sz="2400" dirty="0">
                <a:solidFill>
                  <a:srgbClr val="000000"/>
                </a:solidFill>
                <a:latin typeface="open sans"/>
              </a:rPr>
              <a:t>Family is the most important thing of one’s life.)</a:t>
            </a:r>
          </a:p>
          <a:p>
            <a:pPr>
              <a:buFont typeface="Arial" panose="020B0604020202020204" pitchFamily="34" charset="0"/>
              <a:buChar char="•"/>
            </a:pPr>
            <a:r>
              <a:rPr lang="vi-VN" sz="2400" dirty="0">
                <a:solidFill>
                  <a:srgbClr val="000000"/>
                </a:solidFill>
                <a:latin typeface="open sans"/>
              </a:rPr>
              <a:t>Với bữa ăn, ngày, tháng, năm hoặc những thời điểm đặc biệt trong năm.</a:t>
            </a:r>
          </a:p>
          <a:p>
            <a:pPr>
              <a:buFont typeface="Arial" panose="020B0604020202020204" pitchFamily="34" charset="0"/>
              <a:buChar char="•"/>
            </a:pPr>
            <a:r>
              <a:rPr lang="vi-VN" sz="2400" dirty="0">
                <a:solidFill>
                  <a:srgbClr val="000000"/>
                </a:solidFill>
                <a:latin typeface="open sans"/>
              </a:rPr>
              <a:t>Với tên của người hoặc vật.</a:t>
            </a:r>
          </a:p>
          <a:p>
            <a:pPr>
              <a:buFont typeface="Arial" panose="020B0604020202020204" pitchFamily="34" charset="0"/>
              <a:buChar char="•"/>
            </a:pPr>
            <a:r>
              <a:rPr lang="vi-VN" sz="2400" dirty="0">
                <a:solidFill>
                  <a:srgbClr val="000000"/>
                </a:solidFill>
                <a:latin typeface="open sans"/>
              </a:rPr>
              <a:t>Với tên các địa danh.</a:t>
            </a:r>
            <a:endParaRPr lang="vi-VN" sz="2400" b="0" i="0" dirty="0">
              <a:solidFill>
                <a:srgbClr val="000000"/>
              </a:solidFill>
              <a:effectLst/>
              <a:latin typeface="open sans"/>
            </a:endParaRPr>
          </a:p>
        </p:txBody>
      </p:sp>
      <p:grpSp>
        <p:nvGrpSpPr>
          <p:cNvPr id="4" name="Google Shape;1009;p46"/>
          <p:cNvGrpSpPr/>
          <p:nvPr/>
        </p:nvGrpSpPr>
        <p:grpSpPr>
          <a:xfrm flipH="1">
            <a:off x="9072011" y="5320376"/>
            <a:ext cx="3403743" cy="1816140"/>
            <a:chOff x="4365050" y="3243725"/>
            <a:chExt cx="346350" cy="184800"/>
          </a:xfrm>
        </p:grpSpPr>
        <p:sp>
          <p:nvSpPr>
            <p:cNvPr id="5" name="Google Shape;1010;p46"/>
            <p:cNvSpPr/>
            <p:nvPr/>
          </p:nvSpPr>
          <p:spPr>
            <a:xfrm>
              <a:off x="4365050" y="3349500"/>
              <a:ext cx="304175" cy="21125"/>
            </a:xfrm>
            <a:custGeom>
              <a:avLst/>
              <a:gdLst/>
              <a:ahLst/>
              <a:cxnLst/>
              <a:rect l="l" t="t" r="r" b="b"/>
              <a:pathLst>
                <a:path w="12167" h="845" extrusionOk="0">
                  <a:moveTo>
                    <a:pt x="424" y="0"/>
                  </a:moveTo>
                  <a:cubicBezTo>
                    <a:pt x="190" y="2"/>
                    <a:pt x="3" y="189"/>
                    <a:pt x="1" y="423"/>
                  </a:cubicBezTo>
                  <a:cubicBezTo>
                    <a:pt x="1" y="655"/>
                    <a:pt x="190" y="844"/>
                    <a:pt x="424" y="844"/>
                  </a:cubicBezTo>
                  <a:lnTo>
                    <a:pt x="11744" y="844"/>
                  </a:lnTo>
                  <a:cubicBezTo>
                    <a:pt x="11976" y="844"/>
                    <a:pt x="12165" y="655"/>
                    <a:pt x="12167" y="423"/>
                  </a:cubicBezTo>
                  <a:cubicBezTo>
                    <a:pt x="12165" y="189"/>
                    <a:pt x="11977" y="2"/>
                    <a:pt x="11744"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1011;p46"/>
            <p:cNvSpPr/>
            <p:nvPr/>
          </p:nvSpPr>
          <p:spPr>
            <a:xfrm>
              <a:off x="4390450" y="3360025"/>
              <a:ext cx="32925" cy="51350"/>
            </a:xfrm>
            <a:custGeom>
              <a:avLst/>
              <a:gdLst/>
              <a:ahLst/>
              <a:cxnLst/>
              <a:rect l="l" t="t" r="r" b="b"/>
              <a:pathLst>
                <a:path w="1317" h="2054" extrusionOk="0">
                  <a:moveTo>
                    <a:pt x="819" y="0"/>
                  </a:moveTo>
                  <a:cubicBezTo>
                    <a:pt x="779" y="0"/>
                    <a:pt x="745" y="25"/>
                    <a:pt x="731" y="61"/>
                  </a:cubicBezTo>
                  <a:lnTo>
                    <a:pt x="25" y="1924"/>
                  </a:lnTo>
                  <a:cubicBezTo>
                    <a:pt x="0" y="1986"/>
                    <a:pt x="48" y="2054"/>
                    <a:pt x="115" y="2054"/>
                  </a:cubicBezTo>
                  <a:cubicBezTo>
                    <a:pt x="148" y="2054"/>
                    <a:pt x="181" y="2036"/>
                    <a:pt x="198" y="2006"/>
                  </a:cubicBezTo>
                  <a:lnTo>
                    <a:pt x="1279" y="158"/>
                  </a:lnTo>
                  <a:cubicBezTo>
                    <a:pt x="1316" y="96"/>
                    <a:pt x="1272" y="15"/>
                    <a:pt x="1200" y="14"/>
                  </a:cubicBezTo>
                  <a:lnTo>
                    <a:pt x="823" y="0"/>
                  </a:lnTo>
                  <a:cubicBezTo>
                    <a:pt x="822" y="0"/>
                    <a:pt x="820" y="0"/>
                    <a:pt x="819"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1012;p46"/>
            <p:cNvSpPr/>
            <p:nvPr/>
          </p:nvSpPr>
          <p:spPr>
            <a:xfrm>
              <a:off x="4459000" y="3371250"/>
              <a:ext cx="32850" cy="51325"/>
            </a:xfrm>
            <a:custGeom>
              <a:avLst/>
              <a:gdLst/>
              <a:ahLst/>
              <a:cxnLst/>
              <a:rect l="l" t="t" r="r" b="b"/>
              <a:pathLst>
                <a:path w="1314" h="2053" extrusionOk="0">
                  <a:moveTo>
                    <a:pt x="820" y="0"/>
                  </a:moveTo>
                  <a:cubicBezTo>
                    <a:pt x="780" y="0"/>
                    <a:pt x="744" y="25"/>
                    <a:pt x="730" y="61"/>
                  </a:cubicBezTo>
                  <a:lnTo>
                    <a:pt x="26" y="1922"/>
                  </a:lnTo>
                  <a:cubicBezTo>
                    <a:pt x="1" y="1985"/>
                    <a:pt x="49" y="2052"/>
                    <a:pt x="114" y="2052"/>
                  </a:cubicBezTo>
                  <a:cubicBezTo>
                    <a:pt x="149" y="2052"/>
                    <a:pt x="180" y="2034"/>
                    <a:pt x="197" y="2005"/>
                  </a:cubicBezTo>
                  <a:lnTo>
                    <a:pt x="1279" y="157"/>
                  </a:lnTo>
                  <a:cubicBezTo>
                    <a:pt x="1314" y="94"/>
                    <a:pt x="1271" y="17"/>
                    <a:pt x="1199" y="14"/>
                  </a:cubicBezTo>
                  <a:lnTo>
                    <a:pt x="824" y="1"/>
                  </a:lnTo>
                  <a:cubicBezTo>
                    <a:pt x="822" y="0"/>
                    <a:pt x="821" y="0"/>
                    <a:pt x="820"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 name="Google Shape;1013;p46"/>
            <p:cNvSpPr/>
            <p:nvPr/>
          </p:nvSpPr>
          <p:spPr>
            <a:xfrm>
              <a:off x="4672500" y="3377175"/>
              <a:ext cx="32875" cy="51350"/>
            </a:xfrm>
            <a:custGeom>
              <a:avLst/>
              <a:gdLst/>
              <a:ahLst/>
              <a:cxnLst/>
              <a:rect l="l" t="t" r="r" b="b"/>
              <a:pathLst>
                <a:path w="1315" h="2054" extrusionOk="0">
                  <a:moveTo>
                    <a:pt x="496" y="0"/>
                  </a:moveTo>
                  <a:cubicBezTo>
                    <a:pt x="495" y="0"/>
                    <a:pt x="493" y="0"/>
                    <a:pt x="492" y="0"/>
                  </a:cubicBezTo>
                  <a:lnTo>
                    <a:pt x="117" y="14"/>
                  </a:lnTo>
                  <a:cubicBezTo>
                    <a:pt x="45" y="17"/>
                    <a:pt x="0" y="94"/>
                    <a:pt x="36" y="157"/>
                  </a:cubicBezTo>
                  <a:lnTo>
                    <a:pt x="1117" y="2006"/>
                  </a:lnTo>
                  <a:cubicBezTo>
                    <a:pt x="1135" y="2034"/>
                    <a:pt x="1167" y="2052"/>
                    <a:pt x="1200" y="2054"/>
                  </a:cubicBezTo>
                  <a:cubicBezTo>
                    <a:pt x="1267" y="2054"/>
                    <a:pt x="1315" y="1986"/>
                    <a:pt x="1290" y="1922"/>
                  </a:cubicBezTo>
                  <a:lnTo>
                    <a:pt x="584" y="61"/>
                  </a:lnTo>
                  <a:cubicBezTo>
                    <a:pt x="570" y="25"/>
                    <a:pt x="536" y="0"/>
                    <a:pt x="496"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9" name="Google Shape;1014;p46"/>
            <p:cNvSpPr/>
            <p:nvPr/>
          </p:nvSpPr>
          <p:spPr>
            <a:xfrm>
              <a:off x="4627000" y="3360025"/>
              <a:ext cx="32900" cy="51350"/>
            </a:xfrm>
            <a:custGeom>
              <a:avLst/>
              <a:gdLst/>
              <a:ahLst/>
              <a:cxnLst/>
              <a:rect l="l" t="t" r="r" b="b"/>
              <a:pathLst>
                <a:path w="1316" h="2054" extrusionOk="0">
                  <a:moveTo>
                    <a:pt x="496" y="0"/>
                  </a:moveTo>
                  <a:cubicBezTo>
                    <a:pt x="495" y="0"/>
                    <a:pt x="494" y="0"/>
                    <a:pt x="492" y="0"/>
                  </a:cubicBezTo>
                  <a:lnTo>
                    <a:pt x="116" y="14"/>
                  </a:lnTo>
                  <a:cubicBezTo>
                    <a:pt x="43" y="15"/>
                    <a:pt x="0" y="96"/>
                    <a:pt x="37" y="158"/>
                  </a:cubicBezTo>
                  <a:lnTo>
                    <a:pt x="1118" y="2006"/>
                  </a:lnTo>
                  <a:cubicBezTo>
                    <a:pt x="1134" y="2036"/>
                    <a:pt x="1167" y="2054"/>
                    <a:pt x="1202" y="2054"/>
                  </a:cubicBezTo>
                  <a:cubicBezTo>
                    <a:pt x="1267" y="2054"/>
                    <a:pt x="1315" y="1986"/>
                    <a:pt x="1290" y="1924"/>
                  </a:cubicBezTo>
                  <a:lnTo>
                    <a:pt x="586" y="61"/>
                  </a:lnTo>
                  <a:cubicBezTo>
                    <a:pt x="572" y="25"/>
                    <a:pt x="536" y="0"/>
                    <a:pt x="496"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 name="Google Shape;1015;p46"/>
            <p:cNvSpPr/>
            <p:nvPr/>
          </p:nvSpPr>
          <p:spPr>
            <a:xfrm>
              <a:off x="4442400" y="3358300"/>
              <a:ext cx="269000" cy="26375"/>
            </a:xfrm>
            <a:custGeom>
              <a:avLst/>
              <a:gdLst/>
              <a:ahLst/>
              <a:cxnLst/>
              <a:rect l="l" t="t" r="r" b="b"/>
              <a:pathLst>
                <a:path w="10760" h="1055" extrusionOk="0">
                  <a:moveTo>
                    <a:pt x="528" y="0"/>
                  </a:moveTo>
                  <a:cubicBezTo>
                    <a:pt x="237" y="2"/>
                    <a:pt x="0" y="237"/>
                    <a:pt x="0" y="528"/>
                  </a:cubicBezTo>
                  <a:cubicBezTo>
                    <a:pt x="2" y="818"/>
                    <a:pt x="237" y="1055"/>
                    <a:pt x="528" y="1055"/>
                  </a:cubicBezTo>
                  <a:lnTo>
                    <a:pt x="10231" y="1055"/>
                  </a:lnTo>
                  <a:cubicBezTo>
                    <a:pt x="10522" y="1055"/>
                    <a:pt x="10757" y="818"/>
                    <a:pt x="10759" y="528"/>
                  </a:cubicBezTo>
                  <a:cubicBezTo>
                    <a:pt x="10759" y="237"/>
                    <a:pt x="10522" y="0"/>
                    <a:pt x="10231"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 name="Google Shape;1016;p46"/>
            <p:cNvSpPr/>
            <p:nvPr/>
          </p:nvSpPr>
          <p:spPr>
            <a:xfrm>
              <a:off x="4457400" y="3358300"/>
              <a:ext cx="254000" cy="16850"/>
            </a:xfrm>
            <a:custGeom>
              <a:avLst/>
              <a:gdLst/>
              <a:ahLst/>
              <a:cxnLst/>
              <a:rect l="l" t="t" r="r" b="b"/>
              <a:pathLst>
                <a:path w="10160" h="674" extrusionOk="0">
                  <a:moveTo>
                    <a:pt x="338" y="0"/>
                  </a:moveTo>
                  <a:cubicBezTo>
                    <a:pt x="152" y="0"/>
                    <a:pt x="2" y="152"/>
                    <a:pt x="1" y="338"/>
                  </a:cubicBezTo>
                  <a:cubicBezTo>
                    <a:pt x="2" y="522"/>
                    <a:pt x="152" y="673"/>
                    <a:pt x="338" y="673"/>
                  </a:cubicBezTo>
                  <a:lnTo>
                    <a:pt x="9822" y="673"/>
                  </a:lnTo>
                  <a:cubicBezTo>
                    <a:pt x="10008" y="673"/>
                    <a:pt x="10159" y="522"/>
                    <a:pt x="10159" y="338"/>
                  </a:cubicBezTo>
                  <a:cubicBezTo>
                    <a:pt x="10159" y="152"/>
                    <a:pt x="10008" y="0"/>
                    <a:pt x="9822"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1017;p46"/>
            <p:cNvSpPr/>
            <p:nvPr/>
          </p:nvSpPr>
          <p:spPr>
            <a:xfrm>
              <a:off x="4373825" y="3349500"/>
              <a:ext cx="295400" cy="12350"/>
            </a:xfrm>
            <a:custGeom>
              <a:avLst/>
              <a:gdLst/>
              <a:ahLst/>
              <a:cxnLst/>
              <a:rect l="l" t="t" r="r" b="b"/>
              <a:pathLst>
                <a:path w="11816" h="494" extrusionOk="0">
                  <a:moveTo>
                    <a:pt x="247" y="0"/>
                  </a:moveTo>
                  <a:cubicBezTo>
                    <a:pt x="111" y="0"/>
                    <a:pt x="0" y="110"/>
                    <a:pt x="0" y="247"/>
                  </a:cubicBezTo>
                  <a:cubicBezTo>
                    <a:pt x="0" y="382"/>
                    <a:pt x="111" y="494"/>
                    <a:pt x="247" y="494"/>
                  </a:cubicBezTo>
                  <a:lnTo>
                    <a:pt x="11569" y="494"/>
                  </a:lnTo>
                  <a:cubicBezTo>
                    <a:pt x="11705" y="494"/>
                    <a:pt x="11816" y="382"/>
                    <a:pt x="11816" y="247"/>
                  </a:cubicBezTo>
                  <a:cubicBezTo>
                    <a:pt x="11816" y="110"/>
                    <a:pt x="11705" y="0"/>
                    <a:pt x="11569"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1018;p46"/>
            <p:cNvSpPr/>
            <p:nvPr/>
          </p:nvSpPr>
          <p:spPr>
            <a:xfrm>
              <a:off x="4477550" y="3243725"/>
              <a:ext cx="54075" cy="118000"/>
            </a:xfrm>
            <a:custGeom>
              <a:avLst/>
              <a:gdLst/>
              <a:ahLst/>
              <a:cxnLst/>
              <a:rect l="l" t="t" r="r" b="b"/>
              <a:pathLst>
                <a:path w="2163" h="4720" extrusionOk="0">
                  <a:moveTo>
                    <a:pt x="1257" y="0"/>
                  </a:moveTo>
                  <a:cubicBezTo>
                    <a:pt x="1197" y="0"/>
                    <a:pt x="1143" y="16"/>
                    <a:pt x="1082" y="17"/>
                  </a:cubicBezTo>
                  <a:cubicBezTo>
                    <a:pt x="1080" y="17"/>
                    <a:pt x="1077" y="18"/>
                    <a:pt x="1075" y="18"/>
                  </a:cubicBezTo>
                  <a:cubicBezTo>
                    <a:pt x="1015" y="18"/>
                    <a:pt x="963" y="0"/>
                    <a:pt x="904" y="0"/>
                  </a:cubicBezTo>
                  <a:cubicBezTo>
                    <a:pt x="898" y="0"/>
                    <a:pt x="891" y="1"/>
                    <a:pt x="884" y="1"/>
                  </a:cubicBezTo>
                  <a:cubicBezTo>
                    <a:pt x="858" y="294"/>
                    <a:pt x="1042" y="330"/>
                    <a:pt x="1052" y="600"/>
                  </a:cubicBezTo>
                  <a:cubicBezTo>
                    <a:pt x="1061" y="827"/>
                    <a:pt x="1024" y="959"/>
                    <a:pt x="914" y="1090"/>
                  </a:cubicBezTo>
                  <a:cubicBezTo>
                    <a:pt x="713" y="1335"/>
                    <a:pt x="518" y="1464"/>
                    <a:pt x="366" y="1806"/>
                  </a:cubicBezTo>
                  <a:cubicBezTo>
                    <a:pt x="1" y="2634"/>
                    <a:pt x="83" y="3777"/>
                    <a:pt x="26" y="4720"/>
                  </a:cubicBezTo>
                  <a:lnTo>
                    <a:pt x="2138" y="4720"/>
                  </a:lnTo>
                  <a:cubicBezTo>
                    <a:pt x="2081" y="3777"/>
                    <a:pt x="2163" y="2634"/>
                    <a:pt x="1798" y="1806"/>
                  </a:cubicBezTo>
                  <a:cubicBezTo>
                    <a:pt x="1646" y="1464"/>
                    <a:pt x="1450" y="1335"/>
                    <a:pt x="1250" y="1090"/>
                  </a:cubicBezTo>
                  <a:cubicBezTo>
                    <a:pt x="1140" y="959"/>
                    <a:pt x="1103" y="825"/>
                    <a:pt x="1112" y="600"/>
                  </a:cubicBezTo>
                  <a:cubicBezTo>
                    <a:pt x="1121" y="330"/>
                    <a:pt x="1306" y="294"/>
                    <a:pt x="1279" y="1"/>
                  </a:cubicBezTo>
                  <a:cubicBezTo>
                    <a:pt x="1272" y="0"/>
                    <a:pt x="1264" y="0"/>
                    <a:pt x="1257"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1019;p46"/>
            <p:cNvSpPr/>
            <p:nvPr/>
          </p:nvSpPr>
          <p:spPr>
            <a:xfrm>
              <a:off x="4534625" y="3291650"/>
              <a:ext cx="32150" cy="70075"/>
            </a:xfrm>
            <a:custGeom>
              <a:avLst/>
              <a:gdLst/>
              <a:ahLst/>
              <a:cxnLst/>
              <a:rect l="l" t="t" r="r" b="b"/>
              <a:pathLst>
                <a:path w="1286" h="2803" extrusionOk="0">
                  <a:moveTo>
                    <a:pt x="538" y="0"/>
                  </a:moveTo>
                  <a:cubicBezTo>
                    <a:pt x="534" y="0"/>
                    <a:pt x="529" y="0"/>
                    <a:pt x="525" y="1"/>
                  </a:cubicBezTo>
                  <a:cubicBezTo>
                    <a:pt x="510" y="175"/>
                    <a:pt x="619" y="197"/>
                    <a:pt x="624" y="356"/>
                  </a:cubicBezTo>
                  <a:cubicBezTo>
                    <a:pt x="629" y="491"/>
                    <a:pt x="607" y="570"/>
                    <a:pt x="541" y="649"/>
                  </a:cubicBezTo>
                  <a:cubicBezTo>
                    <a:pt x="423" y="794"/>
                    <a:pt x="306" y="870"/>
                    <a:pt x="217" y="1074"/>
                  </a:cubicBezTo>
                  <a:cubicBezTo>
                    <a:pt x="0" y="1564"/>
                    <a:pt x="49" y="2243"/>
                    <a:pt x="15" y="2803"/>
                  </a:cubicBezTo>
                  <a:lnTo>
                    <a:pt x="1269" y="2803"/>
                  </a:lnTo>
                  <a:cubicBezTo>
                    <a:pt x="1236" y="2243"/>
                    <a:pt x="1285" y="1566"/>
                    <a:pt x="1068" y="1074"/>
                  </a:cubicBezTo>
                  <a:cubicBezTo>
                    <a:pt x="977" y="870"/>
                    <a:pt x="862" y="794"/>
                    <a:pt x="742" y="649"/>
                  </a:cubicBezTo>
                  <a:cubicBezTo>
                    <a:pt x="678" y="570"/>
                    <a:pt x="655" y="491"/>
                    <a:pt x="660" y="356"/>
                  </a:cubicBezTo>
                  <a:cubicBezTo>
                    <a:pt x="666" y="197"/>
                    <a:pt x="775" y="175"/>
                    <a:pt x="759" y="1"/>
                  </a:cubicBezTo>
                  <a:cubicBezTo>
                    <a:pt x="754" y="0"/>
                    <a:pt x="749" y="0"/>
                    <a:pt x="745" y="0"/>
                  </a:cubicBezTo>
                  <a:cubicBezTo>
                    <a:pt x="710" y="0"/>
                    <a:pt x="678" y="11"/>
                    <a:pt x="642" y="11"/>
                  </a:cubicBezTo>
                  <a:cubicBezTo>
                    <a:pt x="605" y="11"/>
                    <a:pt x="574" y="0"/>
                    <a:pt x="538" y="0"/>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74715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756" y="356375"/>
            <a:ext cx="11293989" cy="845600"/>
          </a:xfrm>
        </p:spPr>
        <p:txBody>
          <a:bodyPr/>
          <a:lstStyle/>
          <a:p>
            <a:pPr lvl="0" algn="l"/>
            <a:r>
              <a:rPr lang="en-US" sz="2800" b="1" i="1" kern="1200" dirty="0">
                <a:solidFill>
                  <a:schemeClr val="tx1">
                    <a:lumMod val="75000"/>
                    <a:lumOff val="25000"/>
                  </a:schemeClr>
                </a:solidFill>
                <a:latin typeface="Verdana" panose="020B0604030504040204" pitchFamily="34" charset="0"/>
                <a:ea typeface="+mn-ea"/>
                <a:cs typeface="+mn-cs"/>
              </a:rPr>
              <a:t>1. Complete the text with a/an, the, or zero article (Ø).</a:t>
            </a:r>
            <a:br>
              <a:rPr lang="en-US" sz="2800" kern="1200" dirty="0">
                <a:solidFill>
                  <a:srgbClr val="222222"/>
                </a:solidFill>
                <a:latin typeface="Verdana" panose="020B0604030504040204" pitchFamily="34" charset="0"/>
                <a:ea typeface="+mn-ea"/>
                <a:cs typeface="+mn-cs"/>
              </a:rPr>
            </a:br>
            <a:endParaRPr lang="en-US" sz="5400" dirty="0"/>
          </a:p>
        </p:txBody>
      </p:sp>
      <p:sp>
        <p:nvSpPr>
          <p:cNvPr id="3" name="Rectangle 2"/>
          <p:cNvSpPr/>
          <p:nvPr/>
        </p:nvSpPr>
        <p:spPr>
          <a:xfrm>
            <a:off x="1646586" y="1226481"/>
            <a:ext cx="10471620" cy="5262979"/>
          </a:xfrm>
          <a:prstGeom prst="rect">
            <a:avLst/>
          </a:prstGeom>
        </p:spPr>
        <p:txBody>
          <a:bodyPr wrap="square">
            <a:spAutoFit/>
          </a:bodyPr>
          <a:lstStyle/>
          <a:p>
            <a:r>
              <a:rPr lang="en-US" sz="2800" dirty="0">
                <a:solidFill>
                  <a:srgbClr val="222222"/>
                </a:solidFill>
                <a:latin typeface="Verdana" panose="020B0604030504040204" pitchFamily="34" charset="0"/>
              </a:rPr>
              <a:t>The Dominican Republic is (1)  _____  country on the island of Hispaniola, in (2)_____ Caribbean region. It is (3)______ second largest Caribbean nation after Cuba, with nearly 10 million people, one million of whom live in (4)_______ capital city Santo Domingo. (5)____ second largest city is (6)____Santiago. The geography of (7) ____ country is varied, and ranges from (8)____ semi- desert plains to (9) ___ lush valleys of tropical rainforest. (10)_______ economy depends largely on (11)_______ agriculture, with (12)_____ sugar as (13)_______ main crop. Tourism is (14)________ important industry.</a:t>
            </a:r>
            <a:endParaRPr lang="en-US" sz="2800" b="0" i="0" dirty="0">
              <a:solidFill>
                <a:srgbClr val="222222"/>
              </a:solidFill>
              <a:effectLst/>
              <a:latin typeface="Verdana" panose="020B0604030504040204" pitchFamily="34" charset="0"/>
            </a:endParaRPr>
          </a:p>
        </p:txBody>
      </p:sp>
      <p:grpSp>
        <p:nvGrpSpPr>
          <p:cNvPr id="4" name="Google Shape;205;p30"/>
          <p:cNvGrpSpPr/>
          <p:nvPr/>
        </p:nvGrpSpPr>
        <p:grpSpPr>
          <a:xfrm>
            <a:off x="-288793" y="2449344"/>
            <a:ext cx="2329177" cy="4729215"/>
            <a:chOff x="3263775" y="2554150"/>
            <a:chExt cx="486475" cy="987750"/>
          </a:xfrm>
        </p:grpSpPr>
        <p:sp>
          <p:nvSpPr>
            <p:cNvPr id="5" name="Google Shape;206;p30"/>
            <p:cNvSpPr/>
            <p:nvPr/>
          </p:nvSpPr>
          <p:spPr>
            <a:xfrm>
              <a:off x="3332175" y="2554150"/>
              <a:ext cx="301650" cy="978250"/>
            </a:xfrm>
            <a:custGeom>
              <a:avLst/>
              <a:gdLst/>
              <a:ahLst/>
              <a:cxnLst/>
              <a:rect l="l" t="t" r="r" b="b"/>
              <a:pathLst>
                <a:path w="12066" h="39130" extrusionOk="0">
                  <a:moveTo>
                    <a:pt x="6032" y="1"/>
                  </a:moveTo>
                  <a:cubicBezTo>
                    <a:pt x="2705" y="1"/>
                    <a:pt x="0" y="2708"/>
                    <a:pt x="0" y="6034"/>
                  </a:cubicBezTo>
                  <a:lnTo>
                    <a:pt x="0" y="39129"/>
                  </a:lnTo>
                  <a:lnTo>
                    <a:pt x="332" y="39129"/>
                  </a:lnTo>
                  <a:lnTo>
                    <a:pt x="332" y="6034"/>
                  </a:lnTo>
                  <a:cubicBezTo>
                    <a:pt x="332" y="2890"/>
                    <a:pt x="2890" y="333"/>
                    <a:pt x="6034" y="333"/>
                  </a:cubicBezTo>
                  <a:cubicBezTo>
                    <a:pt x="9176" y="333"/>
                    <a:pt x="11733" y="2890"/>
                    <a:pt x="11733" y="6034"/>
                  </a:cubicBezTo>
                  <a:lnTo>
                    <a:pt x="11733" y="6616"/>
                  </a:lnTo>
                  <a:lnTo>
                    <a:pt x="12065" y="6616"/>
                  </a:lnTo>
                  <a:lnTo>
                    <a:pt x="12065" y="6034"/>
                  </a:lnTo>
                  <a:cubicBezTo>
                    <a:pt x="12065" y="2708"/>
                    <a:pt x="9359" y="1"/>
                    <a:pt x="6032"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 name="Google Shape;207;p30"/>
            <p:cNvSpPr/>
            <p:nvPr/>
          </p:nvSpPr>
          <p:spPr>
            <a:xfrm>
              <a:off x="3509075" y="2721277"/>
              <a:ext cx="241175" cy="75800"/>
            </a:xfrm>
            <a:custGeom>
              <a:avLst/>
              <a:gdLst/>
              <a:ahLst/>
              <a:cxnLst/>
              <a:rect l="l" t="t" r="r" b="b"/>
              <a:pathLst>
                <a:path w="9647" h="3032" extrusionOk="0">
                  <a:moveTo>
                    <a:pt x="4823" y="1"/>
                  </a:moveTo>
                  <a:cubicBezTo>
                    <a:pt x="2669" y="1"/>
                    <a:pt x="818" y="1247"/>
                    <a:pt x="0" y="3031"/>
                  </a:cubicBezTo>
                  <a:lnTo>
                    <a:pt x="9646" y="3031"/>
                  </a:lnTo>
                  <a:cubicBezTo>
                    <a:pt x="8829" y="1247"/>
                    <a:pt x="6978" y="1"/>
                    <a:pt x="4823" y="1"/>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 name="Google Shape;208;p30"/>
            <p:cNvSpPr/>
            <p:nvPr/>
          </p:nvSpPr>
          <p:spPr>
            <a:xfrm>
              <a:off x="3263775" y="3522850"/>
              <a:ext cx="145075" cy="19050"/>
            </a:xfrm>
            <a:custGeom>
              <a:avLst/>
              <a:gdLst/>
              <a:ahLst/>
              <a:cxnLst/>
              <a:rect l="l" t="t" r="r" b="b"/>
              <a:pathLst>
                <a:path w="5803" h="762" extrusionOk="0">
                  <a:moveTo>
                    <a:pt x="0" y="1"/>
                  </a:moveTo>
                  <a:lnTo>
                    <a:pt x="0" y="762"/>
                  </a:lnTo>
                  <a:lnTo>
                    <a:pt x="5803" y="762"/>
                  </a:lnTo>
                  <a:lnTo>
                    <a:pt x="5803"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
        <p:nvSpPr>
          <p:cNvPr id="8" name="Text Box 4"/>
          <p:cNvSpPr txBox="1">
            <a:spLocks noChangeArrowheads="1"/>
          </p:cNvSpPr>
          <p:nvPr/>
        </p:nvSpPr>
        <p:spPr bwMode="auto">
          <a:xfrm>
            <a:off x="7154228" y="1226481"/>
            <a:ext cx="90211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a</a:t>
            </a:r>
          </a:p>
        </p:txBody>
      </p:sp>
      <p:sp>
        <p:nvSpPr>
          <p:cNvPr id="9" name="Text Box 5"/>
          <p:cNvSpPr txBox="1">
            <a:spLocks noChangeArrowheads="1"/>
          </p:cNvSpPr>
          <p:nvPr/>
        </p:nvSpPr>
        <p:spPr bwMode="auto">
          <a:xfrm>
            <a:off x="6503103" y="1642952"/>
            <a:ext cx="8658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0" name="Text Box 6"/>
          <p:cNvSpPr txBox="1">
            <a:spLocks noChangeArrowheads="1"/>
          </p:cNvSpPr>
          <p:nvPr/>
        </p:nvSpPr>
        <p:spPr bwMode="auto">
          <a:xfrm>
            <a:off x="2421256" y="2061128"/>
            <a:ext cx="93913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1" name="Text Box 7"/>
          <p:cNvSpPr txBox="1">
            <a:spLocks noChangeArrowheads="1"/>
          </p:cNvSpPr>
          <p:nvPr/>
        </p:nvSpPr>
        <p:spPr bwMode="auto">
          <a:xfrm>
            <a:off x="2440729" y="2911511"/>
            <a:ext cx="141813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2" name="Text Box 8"/>
          <p:cNvSpPr txBox="1">
            <a:spLocks noChangeArrowheads="1"/>
          </p:cNvSpPr>
          <p:nvPr/>
        </p:nvSpPr>
        <p:spPr bwMode="auto">
          <a:xfrm>
            <a:off x="9208134" y="2911511"/>
            <a:ext cx="147590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3" name="Text Box 9"/>
          <p:cNvSpPr txBox="1">
            <a:spLocks noChangeArrowheads="1"/>
          </p:cNvSpPr>
          <p:nvPr/>
        </p:nvSpPr>
        <p:spPr bwMode="auto">
          <a:xfrm>
            <a:off x="4832255" y="3370436"/>
            <a:ext cx="6492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ɸ </a:t>
            </a:r>
            <a:endParaRPr kumimoji="0" lang="en-US" altLang="en-US"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endParaRPr>
          </a:p>
        </p:txBody>
      </p:sp>
      <p:sp>
        <p:nvSpPr>
          <p:cNvPr id="14" name="Text Box 10"/>
          <p:cNvSpPr txBox="1">
            <a:spLocks noChangeArrowheads="1"/>
          </p:cNvSpPr>
          <p:nvPr/>
        </p:nvSpPr>
        <p:spPr bwMode="auto">
          <a:xfrm>
            <a:off x="1810447" y="3821541"/>
            <a:ext cx="78401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5" name="Text Box 11"/>
          <p:cNvSpPr txBox="1">
            <a:spLocks noChangeArrowheads="1"/>
          </p:cNvSpPr>
          <p:nvPr/>
        </p:nvSpPr>
        <p:spPr bwMode="auto">
          <a:xfrm>
            <a:off x="9741291" y="3743499"/>
            <a:ext cx="6492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ɸ</a:t>
            </a:r>
          </a:p>
        </p:txBody>
      </p:sp>
      <p:sp>
        <p:nvSpPr>
          <p:cNvPr id="16" name="Text Box 12"/>
          <p:cNvSpPr txBox="1">
            <a:spLocks noChangeArrowheads="1"/>
          </p:cNvSpPr>
          <p:nvPr/>
        </p:nvSpPr>
        <p:spPr bwMode="auto">
          <a:xfrm>
            <a:off x="5284153" y="4200699"/>
            <a:ext cx="6492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ɸ</a:t>
            </a:r>
          </a:p>
        </p:txBody>
      </p:sp>
      <p:sp>
        <p:nvSpPr>
          <p:cNvPr id="17" name="Text Box 13"/>
          <p:cNvSpPr txBox="1">
            <a:spLocks noChangeArrowheads="1"/>
          </p:cNvSpPr>
          <p:nvPr/>
        </p:nvSpPr>
        <p:spPr bwMode="auto">
          <a:xfrm>
            <a:off x="4728760" y="4684056"/>
            <a:ext cx="96939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18" name="Text Box 14"/>
          <p:cNvSpPr txBox="1">
            <a:spLocks noChangeArrowheads="1"/>
          </p:cNvSpPr>
          <p:nvPr/>
        </p:nvSpPr>
        <p:spPr bwMode="auto">
          <a:xfrm>
            <a:off x="2825153" y="5068582"/>
            <a:ext cx="6492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ɸ</a:t>
            </a:r>
          </a:p>
        </p:txBody>
      </p:sp>
      <p:sp>
        <p:nvSpPr>
          <p:cNvPr id="19" name="Text Box 15"/>
          <p:cNvSpPr txBox="1">
            <a:spLocks noChangeArrowheads="1"/>
          </p:cNvSpPr>
          <p:nvPr/>
        </p:nvSpPr>
        <p:spPr bwMode="auto">
          <a:xfrm>
            <a:off x="8220795" y="5080931"/>
            <a:ext cx="6492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ɸ</a:t>
            </a:r>
          </a:p>
        </p:txBody>
      </p:sp>
      <p:sp>
        <p:nvSpPr>
          <p:cNvPr id="20" name="Text Box 16"/>
          <p:cNvSpPr txBox="1">
            <a:spLocks noChangeArrowheads="1"/>
          </p:cNvSpPr>
          <p:nvPr/>
        </p:nvSpPr>
        <p:spPr bwMode="auto">
          <a:xfrm>
            <a:off x="2825153" y="5550288"/>
            <a:ext cx="8598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the</a:t>
            </a:r>
          </a:p>
        </p:txBody>
      </p:sp>
      <p:sp>
        <p:nvSpPr>
          <p:cNvPr id="21" name="Text Box 17"/>
          <p:cNvSpPr txBox="1">
            <a:spLocks noChangeArrowheads="1"/>
          </p:cNvSpPr>
          <p:nvPr/>
        </p:nvSpPr>
        <p:spPr bwMode="auto">
          <a:xfrm>
            <a:off x="9416647" y="5444410"/>
            <a:ext cx="64928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en-US" altLang="en-US" sz="2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a</a:t>
            </a:r>
          </a:p>
        </p:txBody>
      </p:sp>
    </p:spTree>
    <p:extLst>
      <p:ext uri="{BB962C8B-B14F-4D97-AF65-F5344CB8AC3E}">
        <p14:creationId xmlns:p14="http://schemas.microsoft.com/office/powerpoint/2010/main" val="3541173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ircle(in)">
                                      <p:cBhvr>
                                        <p:cTn id="42" dur="20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ircle(in)">
                                      <p:cBhvr>
                                        <p:cTn id="47" dur="20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circle(in)">
                                      <p:cBhvr>
                                        <p:cTn id="52" dur="20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circle(in)">
                                      <p:cBhvr>
                                        <p:cTn id="57" dur="20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circle(in)">
                                      <p:cBhvr>
                                        <p:cTn id="62" dur="20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circle(in)">
                                      <p:cBhvr>
                                        <p:cTn id="67" dur="2000"/>
                                        <p:tgtEl>
                                          <p:spTgt spid="20"/>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circle(in)">
                                      <p:cBhvr>
                                        <p:cTn id="72"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563" y="10319"/>
            <a:ext cx="9735127" cy="2596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3"/>
          <p:cNvSpPr>
            <a:spLocks noChangeArrowheads="1"/>
          </p:cNvSpPr>
          <p:nvPr/>
        </p:nvSpPr>
        <p:spPr bwMode="auto">
          <a:xfrm>
            <a:off x="1413164" y="2385291"/>
            <a:ext cx="9144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b="1" dirty="0">
                <a:solidFill>
                  <a:srgbClr val="000000"/>
                </a:solidFill>
              </a:rPr>
              <a:t>1. </a:t>
            </a:r>
            <a:r>
              <a:rPr lang="en-US" altLang="en-US" dirty="0">
                <a:solidFill>
                  <a:srgbClr val="000000"/>
                </a:solidFill>
              </a:rPr>
              <a:t>Which one is an imperial palace?</a:t>
            </a:r>
          </a:p>
          <a:p>
            <a:pPr eaLnBrk="1" fontAlgn="base" hangingPunct="1">
              <a:spcBef>
                <a:spcPct val="0"/>
              </a:spcBef>
              <a:spcAft>
                <a:spcPct val="0"/>
              </a:spcAft>
            </a:pPr>
            <a:br>
              <a:rPr lang="en-US" altLang="en-US" dirty="0">
                <a:solidFill>
                  <a:srgbClr val="000000"/>
                </a:solidFill>
              </a:rPr>
            </a:br>
            <a:r>
              <a:rPr lang="en-US" altLang="en-US" b="1" dirty="0">
                <a:solidFill>
                  <a:srgbClr val="000000"/>
                </a:solidFill>
              </a:rPr>
              <a:t>2. </a:t>
            </a:r>
            <a:r>
              <a:rPr lang="en-US" altLang="en-US" dirty="0">
                <a:solidFill>
                  <a:srgbClr val="000000"/>
                </a:solidFill>
              </a:rPr>
              <a:t>Which river runs through London?</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r>
              <a:rPr lang="en-US" altLang="en-US" b="1" dirty="0">
                <a:solidFill>
                  <a:srgbClr val="000000"/>
                </a:solidFill>
              </a:rPr>
              <a:t>3. </a:t>
            </a:r>
            <a:r>
              <a:rPr lang="en-US" altLang="en-US" dirty="0">
                <a:solidFill>
                  <a:srgbClr val="000000"/>
                </a:solidFill>
              </a:rPr>
              <a:t>Which one is the deepest lake in the world?</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r>
              <a:rPr lang="en-US" altLang="en-US" b="1" dirty="0">
                <a:solidFill>
                  <a:srgbClr val="000000"/>
                </a:solidFill>
              </a:rPr>
              <a:t>4. </a:t>
            </a:r>
            <a:r>
              <a:rPr lang="en-US" altLang="en-US" dirty="0">
                <a:solidFill>
                  <a:srgbClr val="000000"/>
                </a:solidFill>
              </a:rPr>
              <a:t>Which one is considered one of the New7Wonders of Nature?</a:t>
            </a:r>
            <a:br>
              <a:rPr lang="en-US" altLang="en-US" dirty="0">
                <a:solidFill>
                  <a:srgbClr val="000000"/>
                </a:solidFill>
              </a:rPr>
            </a:br>
            <a:r>
              <a:rPr lang="en-US" altLang="en-US" dirty="0">
                <a:solidFill>
                  <a:srgbClr val="000000"/>
                </a:solidFill>
              </a:rPr>
              <a:t> </a:t>
            </a:r>
          </a:p>
          <a:p>
            <a:pPr eaLnBrk="1" fontAlgn="base" hangingPunct="1">
              <a:spcBef>
                <a:spcPct val="0"/>
              </a:spcBef>
              <a:spcAft>
                <a:spcPct val="0"/>
              </a:spcAft>
            </a:pPr>
            <a:r>
              <a:rPr lang="en-US" altLang="en-US" b="1" dirty="0">
                <a:solidFill>
                  <a:srgbClr val="000000"/>
                </a:solidFill>
              </a:rPr>
              <a:t>5. </a:t>
            </a:r>
            <a:r>
              <a:rPr lang="en-US" altLang="en-US" dirty="0">
                <a:solidFill>
                  <a:srgbClr val="000000"/>
                </a:solidFill>
              </a:rPr>
              <a:t>Which one is the largest cave in the world?</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r>
              <a:rPr lang="en-US" altLang="en-US" b="1" dirty="0">
                <a:solidFill>
                  <a:srgbClr val="000000"/>
                </a:solidFill>
              </a:rPr>
              <a:t>6. </a:t>
            </a:r>
            <a:r>
              <a:rPr lang="en-US" altLang="en-US" dirty="0">
                <a:solidFill>
                  <a:srgbClr val="000000"/>
                </a:solidFill>
              </a:rPr>
              <a:t>Which one is a tourist attraction in New York?</a:t>
            </a:r>
          </a:p>
        </p:txBody>
      </p:sp>
      <p:sp>
        <p:nvSpPr>
          <p:cNvPr id="40965" name="Text Box 5"/>
          <p:cNvSpPr txBox="1">
            <a:spLocks noChangeArrowheads="1"/>
          </p:cNvSpPr>
          <p:nvPr/>
        </p:nvSpPr>
        <p:spPr bwMode="auto">
          <a:xfrm>
            <a:off x="2039938" y="2801164"/>
            <a:ext cx="3022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 The Forbidden City</a:t>
            </a:r>
          </a:p>
        </p:txBody>
      </p:sp>
      <p:sp>
        <p:nvSpPr>
          <p:cNvPr id="40966" name="Text Box 6"/>
          <p:cNvSpPr txBox="1">
            <a:spLocks noChangeArrowheads="1"/>
          </p:cNvSpPr>
          <p:nvPr/>
        </p:nvSpPr>
        <p:spPr bwMode="auto">
          <a:xfrm>
            <a:off x="2039938" y="3453094"/>
            <a:ext cx="273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 The Thames</a:t>
            </a:r>
          </a:p>
        </p:txBody>
      </p:sp>
      <p:sp>
        <p:nvSpPr>
          <p:cNvPr id="40967" name="Text Box 7"/>
          <p:cNvSpPr txBox="1">
            <a:spLocks noChangeArrowheads="1"/>
          </p:cNvSpPr>
          <p:nvPr/>
        </p:nvSpPr>
        <p:spPr bwMode="auto">
          <a:xfrm>
            <a:off x="2039938" y="4234183"/>
            <a:ext cx="273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 Lake Baikal</a:t>
            </a:r>
          </a:p>
        </p:txBody>
      </p:sp>
      <p:sp>
        <p:nvSpPr>
          <p:cNvPr id="40968" name="Text Box 8"/>
          <p:cNvSpPr txBox="1">
            <a:spLocks noChangeArrowheads="1"/>
          </p:cNvSpPr>
          <p:nvPr/>
        </p:nvSpPr>
        <p:spPr bwMode="auto">
          <a:xfrm>
            <a:off x="1992313" y="4948865"/>
            <a:ext cx="273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 Ha Long Bay</a:t>
            </a:r>
          </a:p>
        </p:txBody>
      </p:sp>
      <p:sp>
        <p:nvSpPr>
          <p:cNvPr id="40969" name="Text Box 9"/>
          <p:cNvSpPr txBox="1">
            <a:spLocks noChangeArrowheads="1"/>
          </p:cNvSpPr>
          <p:nvPr/>
        </p:nvSpPr>
        <p:spPr bwMode="auto">
          <a:xfrm>
            <a:off x="1985963" y="5729954"/>
            <a:ext cx="2736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 Son </a:t>
            </a:r>
            <a:r>
              <a:rPr lang="en-US" altLang="en-US" dirty="0" err="1">
                <a:solidFill>
                  <a:srgbClr val="C00000"/>
                </a:solidFill>
              </a:rPr>
              <a:t>Doong</a:t>
            </a:r>
            <a:r>
              <a:rPr lang="en-US" altLang="en-US" dirty="0">
                <a:solidFill>
                  <a:srgbClr val="C00000"/>
                </a:solidFill>
              </a:rPr>
              <a:t> Cave</a:t>
            </a:r>
          </a:p>
        </p:txBody>
      </p:sp>
      <p:sp>
        <p:nvSpPr>
          <p:cNvPr id="40970" name="Text Box 10"/>
          <p:cNvSpPr txBox="1">
            <a:spLocks noChangeArrowheads="1"/>
          </p:cNvSpPr>
          <p:nvPr/>
        </p:nvSpPr>
        <p:spPr bwMode="auto">
          <a:xfrm>
            <a:off x="1893888" y="6377732"/>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50000"/>
              </a:spcBef>
              <a:spcAft>
                <a:spcPct val="0"/>
              </a:spcAft>
            </a:pPr>
            <a:r>
              <a:rPr lang="en-US" altLang="en-US" dirty="0">
                <a:solidFill>
                  <a:srgbClr val="C00000"/>
                </a:solidFill>
              </a:rPr>
              <a:t>-The Statue of Liberty</a:t>
            </a:r>
          </a:p>
        </p:txBody>
      </p:sp>
      <p:grpSp>
        <p:nvGrpSpPr>
          <p:cNvPr id="12" name="Google Shape;492;p41"/>
          <p:cNvGrpSpPr/>
          <p:nvPr/>
        </p:nvGrpSpPr>
        <p:grpSpPr>
          <a:xfrm>
            <a:off x="9725676" y="2979798"/>
            <a:ext cx="2142236" cy="3394975"/>
            <a:chOff x="3593075" y="2392225"/>
            <a:chExt cx="387375" cy="613875"/>
          </a:xfrm>
        </p:grpSpPr>
        <p:sp>
          <p:nvSpPr>
            <p:cNvPr id="13" name="Google Shape;493;p41"/>
            <p:cNvSpPr/>
            <p:nvPr/>
          </p:nvSpPr>
          <p:spPr>
            <a:xfrm>
              <a:off x="3595750" y="2956250"/>
              <a:ext cx="31900" cy="49850"/>
            </a:xfrm>
            <a:custGeom>
              <a:avLst/>
              <a:gdLst/>
              <a:ahLst/>
              <a:cxnLst/>
              <a:rect l="l" t="t" r="r" b="b"/>
              <a:pathLst>
                <a:path w="1276" h="1994" extrusionOk="0">
                  <a:moveTo>
                    <a:pt x="794" y="1"/>
                  </a:moveTo>
                  <a:cubicBezTo>
                    <a:pt x="756" y="1"/>
                    <a:pt x="721" y="23"/>
                    <a:pt x="708" y="60"/>
                  </a:cubicBezTo>
                  <a:lnTo>
                    <a:pt x="23" y="1867"/>
                  </a:lnTo>
                  <a:cubicBezTo>
                    <a:pt x="0" y="1927"/>
                    <a:pt x="45" y="1993"/>
                    <a:pt x="111" y="1993"/>
                  </a:cubicBezTo>
                  <a:cubicBezTo>
                    <a:pt x="143" y="1993"/>
                    <a:pt x="175" y="1975"/>
                    <a:pt x="191" y="1946"/>
                  </a:cubicBezTo>
                  <a:lnTo>
                    <a:pt x="1241" y="154"/>
                  </a:lnTo>
                  <a:cubicBezTo>
                    <a:pt x="1275" y="93"/>
                    <a:pt x="1234" y="16"/>
                    <a:pt x="1164" y="12"/>
                  </a:cubicBezTo>
                  <a:lnTo>
                    <a:pt x="798" y="1"/>
                  </a:lnTo>
                  <a:cubicBezTo>
                    <a:pt x="797" y="1"/>
                    <a:pt x="796" y="1"/>
                    <a:pt x="794"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494;p41"/>
            <p:cNvSpPr/>
            <p:nvPr/>
          </p:nvSpPr>
          <p:spPr>
            <a:xfrm>
              <a:off x="3637200" y="2950450"/>
              <a:ext cx="31900" cy="49850"/>
            </a:xfrm>
            <a:custGeom>
              <a:avLst/>
              <a:gdLst/>
              <a:ahLst/>
              <a:cxnLst/>
              <a:rect l="l" t="t" r="r" b="b"/>
              <a:pathLst>
                <a:path w="1276" h="1994" extrusionOk="0">
                  <a:moveTo>
                    <a:pt x="795" y="1"/>
                  </a:moveTo>
                  <a:cubicBezTo>
                    <a:pt x="757" y="1"/>
                    <a:pt x="723" y="25"/>
                    <a:pt x="708" y="62"/>
                  </a:cubicBezTo>
                  <a:lnTo>
                    <a:pt x="24" y="1867"/>
                  </a:lnTo>
                  <a:cubicBezTo>
                    <a:pt x="1" y="1927"/>
                    <a:pt x="45" y="1993"/>
                    <a:pt x="111" y="1993"/>
                  </a:cubicBezTo>
                  <a:cubicBezTo>
                    <a:pt x="144" y="1993"/>
                    <a:pt x="175" y="1975"/>
                    <a:pt x="192" y="1947"/>
                  </a:cubicBezTo>
                  <a:lnTo>
                    <a:pt x="1241" y="155"/>
                  </a:lnTo>
                  <a:cubicBezTo>
                    <a:pt x="1276" y="93"/>
                    <a:pt x="1235" y="17"/>
                    <a:pt x="1164" y="14"/>
                  </a:cubicBezTo>
                  <a:lnTo>
                    <a:pt x="799" y="1"/>
                  </a:lnTo>
                  <a:cubicBezTo>
                    <a:pt x="798" y="1"/>
                    <a:pt x="796" y="1"/>
                    <a:pt x="795"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495;p41"/>
            <p:cNvSpPr/>
            <p:nvPr/>
          </p:nvSpPr>
          <p:spPr>
            <a:xfrm>
              <a:off x="3913825" y="2955525"/>
              <a:ext cx="31950" cy="49825"/>
            </a:xfrm>
            <a:custGeom>
              <a:avLst/>
              <a:gdLst/>
              <a:ahLst/>
              <a:cxnLst/>
              <a:rect l="l" t="t" r="r" b="b"/>
              <a:pathLst>
                <a:path w="1278" h="1993" extrusionOk="0">
                  <a:moveTo>
                    <a:pt x="483" y="0"/>
                  </a:moveTo>
                  <a:cubicBezTo>
                    <a:pt x="482" y="0"/>
                    <a:pt x="481" y="0"/>
                    <a:pt x="479" y="0"/>
                  </a:cubicBezTo>
                  <a:lnTo>
                    <a:pt x="114" y="13"/>
                  </a:lnTo>
                  <a:cubicBezTo>
                    <a:pt x="43" y="15"/>
                    <a:pt x="1" y="92"/>
                    <a:pt x="37" y="153"/>
                  </a:cubicBezTo>
                  <a:lnTo>
                    <a:pt x="1085" y="1947"/>
                  </a:lnTo>
                  <a:cubicBezTo>
                    <a:pt x="1103" y="1975"/>
                    <a:pt x="1133" y="1993"/>
                    <a:pt x="1166" y="1993"/>
                  </a:cubicBezTo>
                  <a:cubicBezTo>
                    <a:pt x="1231" y="1993"/>
                    <a:pt x="1277" y="1927"/>
                    <a:pt x="1254" y="1866"/>
                  </a:cubicBezTo>
                  <a:lnTo>
                    <a:pt x="570" y="59"/>
                  </a:lnTo>
                  <a:cubicBezTo>
                    <a:pt x="556" y="24"/>
                    <a:pt x="521" y="0"/>
                    <a:pt x="483"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496;p41"/>
            <p:cNvSpPr/>
            <p:nvPr/>
          </p:nvSpPr>
          <p:spPr>
            <a:xfrm>
              <a:off x="3597750" y="2864825"/>
              <a:ext cx="281725" cy="96650"/>
            </a:xfrm>
            <a:custGeom>
              <a:avLst/>
              <a:gdLst/>
              <a:ahLst/>
              <a:cxnLst/>
              <a:rect l="l" t="t" r="r" b="b"/>
              <a:pathLst>
                <a:path w="11269" h="3866" extrusionOk="0">
                  <a:moveTo>
                    <a:pt x="1" y="0"/>
                  </a:moveTo>
                  <a:lnTo>
                    <a:pt x="1" y="3865"/>
                  </a:lnTo>
                  <a:lnTo>
                    <a:pt x="11268" y="3865"/>
                  </a:lnTo>
                  <a:lnTo>
                    <a:pt x="11268"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497;p41"/>
            <p:cNvSpPr/>
            <p:nvPr/>
          </p:nvSpPr>
          <p:spPr>
            <a:xfrm>
              <a:off x="3865450" y="2922250"/>
              <a:ext cx="115000" cy="39225"/>
            </a:xfrm>
            <a:custGeom>
              <a:avLst/>
              <a:gdLst/>
              <a:ahLst/>
              <a:cxnLst/>
              <a:rect l="l" t="t" r="r" b="b"/>
              <a:pathLst>
                <a:path w="4600" h="1569" extrusionOk="0">
                  <a:moveTo>
                    <a:pt x="1" y="0"/>
                  </a:moveTo>
                  <a:lnTo>
                    <a:pt x="1" y="1568"/>
                  </a:lnTo>
                  <a:lnTo>
                    <a:pt x="4599" y="1568"/>
                  </a:lnTo>
                  <a:lnTo>
                    <a:pt x="4599"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498;p41"/>
            <p:cNvSpPr/>
            <p:nvPr/>
          </p:nvSpPr>
          <p:spPr>
            <a:xfrm>
              <a:off x="3607175" y="2871150"/>
              <a:ext cx="260450" cy="81400"/>
            </a:xfrm>
            <a:custGeom>
              <a:avLst/>
              <a:gdLst/>
              <a:ahLst/>
              <a:cxnLst/>
              <a:rect l="l" t="t" r="r" b="b"/>
              <a:pathLst>
                <a:path w="10418" h="3256" extrusionOk="0">
                  <a:moveTo>
                    <a:pt x="1" y="1"/>
                  </a:moveTo>
                  <a:lnTo>
                    <a:pt x="1" y="3255"/>
                  </a:lnTo>
                  <a:lnTo>
                    <a:pt x="10417" y="3255"/>
                  </a:lnTo>
                  <a:lnTo>
                    <a:pt x="10417" y="1"/>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499;p41"/>
            <p:cNvSpPr/>
            <p:nvPr/>
          </p:nvSpPr>
          <p:spPr>
            <a:xfrm>
              <a:off x="3729500" y="2866925"/>
              <a:ext cx="6325" cy="90350"/>
            </a:xfrm>
            <a:custGeom>
              <a:avLst/>
              <a:gdLst/>
              <a:ahLst/>
              <a:cxnLst/>
              <a:rect l="l" t="t" r="r" b="b"/>
              <a:pathLst>
                <a:path w="253" h="3614" extrusionOk="0">
                  <a:moveTo>
                    <a:pt x="1" y="0"/>
                  </a:moveTo>
                  <a:lnTo>
                    <a:pt x="1" y="3613"/>
                  </a:lnTo>
                  <a:lnTo>
                    <a:pt x="253" y="3613"/>
                  </a:lnTo>
                  <a:lnTo>
                    <a:pt x="253"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500;p41"/>
            <p:cNvSpPr/>
            <p:nvPr/>
          </p:nvSpPr>
          <p:spPr>
            <a:xfrm>
              <a:off x="3740000" y="2874825"/>
              <a:ext cx="123375" cy="74550"/>
            </a:xfrm>
            <a:custGeom>
              <a:avLst/>
              <a:gdLst/>
              <a:ahLst/>
              <a:cxnLst/>
              <a:rect l="l" t="t" r="r" b="b"/>
              <a:pathLst>
                <a:path w="4935" h="2982" extrusionOk="0">
                  <a:moveTo>
                    <a:pt x="0" y="0"/>
                  </a:moveTo>
                  <a:lnTo>
                    <a:pt x="0" y="2981"/>
                  </a:lnTo>
                  <a:lnTo>
                    <a:pt x="4935" y="2981"/>
                  </a:lnTo>
                  <a:lnTo>
                    <a:pt x="4935"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501;p41"/>
            <p:cNvSpPr/>
            <p:nvPr/>
          </p:nvSpPr>
          <p:spPr>
            <a:xfrm>
              <a:off x="3738075" y="2909775"/>
              <a:ext cx="128450" cy="1500"/>
            </a:xfrm>
            <a:custGeom>
              <a:avLst/>
              <a:gdLst/>
              <a:ahLst/>
              <a:cxnLst/>
              <a:rect l="l" t="t" r="r" b="b"/>
              <a:pathLst>
                <a:path w="5138" h="60" extrusionOk="0">
                  <a:moveTo>
                    <a:pt x="5100" y="0"/>
                  </a:moveTo>
                  <a:cubicBezTo>
                    <a:pt x="5099" y="0"/>
                    <a:pt x="5098" y="0"/>
                    <a:pt x="5097" y="1"/>
                  </a:cubicBezTo>
                  <a:lnTo>
                    <a:pt x="36" y="1"/>
                  </a:lnTo>
                  <a:cubicBezTo>
                    <a:pt x="0" y="4"/>
                    <a:pt x="0" y="56"/>
                    <a:pt x="36" y="60"/>
                  </a:cubicBezTo>
                  <a:lnTo>
                    <a:pt x="5097" y="60"/>
                  </a:lnTo>
                  <a:cubicBezTo>
                    <a:pt x="5098" y="60"/>
                    <a:pt x="5099" y="60"/>
                    <a:pt x="5100" y="60"/>
                  </a:cubicBezTo>
                  <a:cubicBezTo>
                    <a:pt x="5138" y="60"/>
                    <a:pt x="5138" y="0"/>
                    <a:pt x="5100"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502;p41"/>
            <p:cNvSpPr/>
            <p:nvPr/>
          </p:nvSpPr>
          <p:spPr>
            <a:xfrm>
              <a:off x="3606150" y="2918900"/>
              <a:ext cx="123925" cy="5300"/>
            </a:xfrm>
            <a:custGeom>
              <a:avLst/>
              <a:gdLst/>
              <a:ahLst/>
              <a:cxnLst/>
              <a:rect l="l" t="t" r="r" b="b"/>
              <a:pathLst>
                <a:path w="4957" h="212" extrusionOk="0">
                  <a:moveTo>
                    <a:pt x="1" y="1"/>
                  </a:moveTo>
                  <a:lnTo>
                    <a:pt x="1" y="211"/>
                  </a:lnTo>
                  <a:lnTo>
                    <a:pt x="4956" y="211"/>
                  </a:lnTo>
                  <a:lnTo>
                    <a:pt x="4956"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503;p41"/>
            <p:cNvSpPr/>
            <p:nvPr/>
          </p:nvSpPr>
          <p:spPr>
            <a:xfrm>
              <a:off x="3686125" y="2392225"/>
              <a:ext cx="123950" cy="210100"/>
            </a:xfrm>
            <a:custGeom>
              <a:avLst/>
              <a:gdLst/>
              <a:ahLst/>
              <a:cxnLst/>
              <a:rect l="l" t="t" r="r" b="b"/>
              <a:pathLst>
                <a:path w="4958" h="8404" extrusionOk="0">
                  <a:moveTo>
                    <a:pt x="3122" y="764"/>
                  </a:moveTo>
                  <a:cubicBezTo>
                    <a:pt x="3179" y="764"/>
                    <a:pt x="3225" y="825"/>
                    <a:pt x="3225" y="876"/>
                  </a:cubicBezTo>
                  <a:cubicBezTo>
                    <a:pt x="3225" y="919"/>
                    <a:pt x="3217" y="960"/>
                    <a:pt x="3202" y="1001"/>
                  </a:cubicBezTo>
                  <a:cubicBezTo>
                    <a:pt x="3187" y="1050"/>
                    <a:pt x="3141" y="1083"/>
                    <a:pt x="3092" y="1083"/>
                  </a:cubicBezTo>
                  <a:cubicBezTo>
                    <a:pt x="3087" y="1083"/>
                    <a:pt x="3083" y="1083"/>
                    <a:pt x="3079" y="1082"/>
                  </a:cubicBezTo>
                  <a:cubicBezTo>
                    <a:pt x="3060" y="1079"/>
                    <a:pt x="3044" y="1072"/>
                    <a:pt x="3029" y="1061"/>
                  </a:cubicBezTo>
                  <a:cubicBezTo>
                    <a:pt x="3000" y="1054"/>
                    <a:pt x="2975" y="1034"/>
                    <a:pt x="2958" y="1008"/>
                  </a:cubicBezTo>
                  <a:cubicBezTo>
                    <a:pt x="2939" y="975"/>
                    <a:pt x="2939" y="934"/>
                    <a:pt x="2958" y="899"/>
                  </a:cubicBezTo>
                  <a:cubicBezTo>
                    <a:pt x="2960" y="852"/>
                    <a:pt x="2990" y="809"/>
                    <a:pt x="3034" y="792"/>
                  </a:cubicBezTo>
                  <a:cubicBezTo>
                    <a:pt x="3057" y="776"/>
                    <a:pt x="3085" y="768"/>
                    <a:pt x="3113" y="764"/>
                  </a:cubicBezTo>
                  <a:cubicBezTo>
                    <a:pt x="3116" y="764"/>
                    <a:pt x="3119" y="764"/>
                    <a:pt x="3122" y="764"/>
                  </a:cubicBezTo>
                  <a:close/>
                  <a:moveTo>
                    <a:pt x="694" y="5225"/>
                  </a:moveTo>
                  <a:cubicBezTo>
                    <a:pt x="760" y="5225"/>
                    <a:pt x="826" y="5248"/>
                    <a:pt x="872" y="5294"/>
                  </a:cubicBezTo>
                  <a:cubicBezTo>
                    <a:pt x="910" y="5329"/>
                    <a:pt x="926" y="5381"/>
                    <a:pt x="913" y="5432"/>
                  </a:cubicBezTo>
                  <a:cubicBezTo>
                    <a:pt x="913" y="5436"/>
                    <a:pt x="915" y="5439"/>
                    <a:pt x="917" y="5442"/>
                  </a:cubicBezTo>
                  <a:cubicBezTo>
                    <a:pt x="949" y="5485"/>
                    <a:pt x="940" y="5542"/>
                    <a:pt x="905" y="5585"/>
                  </a:cubicBezTo>
                  <a:lnTo>
                    <a:pt x="902" y="5590"/>
                  </a:lnTo>
                  <a:cubicBezTo>
                    <a:pt x="869" y="5663"/>
                    <a:pt x="798" y="5710"/>
                    <a:pt x="719" y="5714"/>
                  </a:cubicBezTo>
                  <a:cubicBezTo>
                    <a:pt x="715" y="5714"/>
                    <a:pt x="710" y="5714"/>
                    <a:pt x="706" y="5714"/>
                  </a:cubicBezTo>
                  <a:cubicBezTo>
                    <a:pt x="598" y="5714"/>
                    <a:pt x="499" y="5655"/>
                    <a:pt x="467" y="5546"/>
                  </a:cubicBezTo>
                  <a:cubicBezTo>
                    <a:pt x="459" y="5519"/>
                    <a:pt x="456" y="5493"/>
                    <a:pt x="457" y="5465"/>
                  </a:cubicBezTo>
                  <a:cubicBezTo>
                    <a:pt x="454" y="5426"/>
                    <a:pt x="461" y="5385"/>
                    <a:pt x="479" y="5350"/>
                  </a:cubicBezTo>
                  <a:cubicBezTo>
                    <a:pt x="492" y="5325"/>
                    <a:pt x="510" y="5304"/>
                    <a:pt x="532" y="5287"/>
                  </a:cubicBezTo>
                  <a:cubicBezTo>
                    <a:pt x="536" y="5284"/>
                    <a:pt x="540" y="5279"/>
                    <a:pt x="543" y="5276"/>
                  </a:cubicBezTo>
                  <a:cubicBezTo>
                    <a:pt x="584" y="5241"/>
                    <a:pt x="639" y="5225"/>
                    <a:pt x="694" y="5225"/>
                  </a:cubicBezTo>
                  <a:close/>
                  <a:moveTo>
                    <a:pt x="2644" y="0"/>
                  </a:moveTo>
                  <a:cubicBezTo>
                    <a:pt x="2622" y="0"/>
                    <a:pt x="2599" y="2"/>
                    <a:pt x="2577" y="4"/>
                  </a:cubicBezTo>
                  <a:cubicBezTo>
                    <a:pt x="2519" y="13"/>
                    <a:pt x="2465" y="29"/>
                    <a:pt x="2412" y="54"/>
                  </a:cubicBezTo>
                  <a:cubicBezTo>
                    <a:pt x="1772" y="358"/>
                    <a:pt x="2216" y="1511"/>
                    <a:pt x="2257" y="2081"/>
                  </a:cubicBezTo>
                  <a:cubicBezTo>
                    <a:pt x="2332" y="3134"/>
                    <a:pt x="1496" y="3443"/>
                    <a:pt x="923" y="4081"/>
                  </a:cubicBezTo>
                  <a:cubicBezTo>
                    <a:pt x="438" y="4621"/>
                    <a:pt x="0" y="5255"/>
                    <a:pt x="3" y="6020"/>
                  </a:cubicBezTo>
                  <a:cubicBezTo>
                    <a:pt x="84" y="5986"/>
                    <a:pt x="169" y="5964"/>
                    <a:pt x="254" y="5964"/>
                  </a:cubicBezTo>
                  <a:cubicBezTo>
                    <a:pt x="324" y="5964"/>
                    <a:pt x="395" y="5979"/>
                    <a:pt x="461" y="6015"/>
                  </a:cubicBezTo>
                  <a:cubicBezTo>
                    <a:pt x="620" y="6104"/>
                    <a:pt x="736" y="6299"/>
                    <a:pt x="683" y="6482"/>
                  </a:cubicBezTo>
                  <a:cubicBezTo>
                    <a:pt x="625" y="6686"/>
                    <a:pt x="418" y="6823"/>
                    <a:pt x="196" y="6902"/>
                  </a:cubicBezTo>
                  <a:cubicBezTo>
                    <a:pt x="585" y="7830"/>
                    <a:pt x="1431" y="8404"/>
                    <a:pt x="2269" y="8404"/>
                  </a:cubicBezTo>
                  <a:cubicBezTo>
                    <a:pt x="2677" y="8404"/>
                    <a:pt x="3084" y="8267"/>
                    <a:pt x="3436" y="7969"/>
                  </a:cubicBezTo>
                  <a:cubicBezTo>
                    <a:pt x="4957" y="6679"/>
                    <a:pt x="4048" y="4972"/>
                    <a:pt x="3518" y="3260"/>
                  </a:cubicBezTo>
                  <a:cubicBezTo>
                    <a:pt x="3355" y="2739"/>
                    <a:pt x="3491" y="2239"/>
                    <a:pt x="3572" y="1734"/>
                  </a:cubicBezTo>
                  <a:lnTo>
                    <a:pt x="3572" y="1734"/>
                  </a:lnTo>
                  <a:cubicBezTo>
                    <a:pt x="3556" y="1738"/>
                    <a:pt x="3539" y="1740"/>
                    <a:pt x="3523" y="1740"/>
                  </a:cubicBezTo>
                  <a:cubicBezTo>
                    <a:pt x="3480" y="1740"/>
                    <a:pt x="3438" y="1726"/>
                    <a:pt x="3401" y="1702"/>
                  </a:cubicBezTo>
                  <a:cubicBezTo>
                    <a:pt x="3396" y="1701"/>
                    <a:pt x="3389" y="1699"/>
                    <a:pt x="3383" y="1697"/>
                  </a:cubicBezTo>
                  <a:cubicBezTo>
                    <a:pt x="3330" y="1683"/>
                    <a:pt x="3281" y="1615"/>
                    <a:pt x="3306" y="1559"/>
                  </a:cubicBezTo>
                  <a:cubicBezTo>
                    <a:pt x="3307" y="1553"/>
                    <a:pt x="3310" y="1548"/>
                    <a:pt x="3314" y="1543"/>
                  </a:cubicBezTo>
                  <a:cubicBezTo>
                    <a:pt x="3310" y="1469"/>
                    <a:pt x="3342" y="1396"/>
                    <a:pt x="3396" y="1347"/>
                  </a:cubicBezTo>
                  <a:cubicBezTo>
                    <a:pt x="3460" y="1289"/>
                    <a:pt x="3541" y="1268"/>
                    <a:pt x="3623" y="1265"/>
                  </a:cubicBezTo>
                  <a:cubicBezTo>
                    <a:pt x="3625" y="1169"/>
                    <a:pt x="3621" y="1074"/>
                    <a:pt x="3610" y="980"/>
                  </a:cubicBezTo>
                  <a:cubicBezTo>
                    <a:pt x="3557" y="527"/>
                    <a:pt x="3092" y="0"/>
                    <a:pt x="2644"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504;p41"/>
            <p:cNvSpPr/>
            <p:nvPr/>
          </p:nvSpPr>
          <p:spPr>
            <a:xfrm>
              <a:off x="3754000" y="2542025"/>
              <a:ext cx="126700" cy="115975"/>
            </a:xfrm>
            <a:custGeom>
              <a:avLst/>
              <a:gdLst/>
              <a:ahLst/>
              <a:cxnLst/>
              <a:rect l="l" t="t" r="r" b="b"/>
              <a:pathLst>
                <a:path w="5068" h="4639" extrusionOk="0">
                  <a:moveTo>
                    <a:pt x="4477" y="0"/>
                  </a:moveTo>
                  <a:cubicBezTo>
                    <a:pt x="4016" y="0"/>
                    <a:pt x="3815" y="724"/>
                    <a:pt x="3611" y="1026"/>
                  </a:cubicBezTo>
                  <a:cubicBezTo>
                    <a:pt x="3481" y="1227"/>
                    <a:pt x="3279" y="1372"/>
                    <a:pt x="3049" y="1433"/>
                  </a:cubicBezTo>
                  <a:cubicBezTo>
                    <a:pt x="3021" y="1548"/>
                    <a:pt x="2999" y="1665"/>
                    <a:pt x="2983" y="1782"/>
                  </a:cubicBezTo>
                  <a:cubicBezTo>
                    <a:pt x="2974" y="1852"/>
                    <a:pt x="2913" y="1888"/>
                    <a:pt x="2856" y="1888"/>
                  </a:cubicBezTo>
                  <a:cubicBezTo>
                    <a:pt x="2800" y="1888"/>
                    <a:pt x="2749" y="1853"/>
                    <a:pt x="2759" y="1782"/>
                  </a:cubicBezTo>
                  <a:cubicBezTo>
                    <a:pt x="2772" y="1681"/>
                    <a:pt x="2789" y="1581"/>
                    <a:pt x="2808" y="1482"/>
                  </a:cubicBezTo>
                  <a:lnTo>
                    <a:pt x="2808" y="1482"/>
                  </a:lnTo>
                  <a:cubicBezTo>
                    <a:pt x="2764" y="1487"/>
                    <a:pt x="2720" y="1492"/>
                    <a:pt x="2674" y="1495"/>
                  </a:cubicBezTo>
                  <a:cubicBezTo>
                    <a:pt x="2672" y="1500"/>
                    <a:pt x="2670" y="1505"/>
                    <a:pt x="2667" y="1510"/>
                  </a:cubicBezTo>
                  <a:cubicBezTo>
                    <a:pt x="2604" y="1760"/>
                    <a:pt x="2537" y="2010"/>
                    <a:pt x="2473" y="2260"/>
                  </a:cubicBezTo>
                  <a:cubicBezTo>
                    <a:pt x="2460" y="2315"/>
                    <a:pt x="2411" y="2340"/>
                    <a:pt x="2363" y="2340"/>
                  </a:cubicBezTo>
                  <a:cubicBezTo>
                    <a:pt x="2304" y="2340"/>
                    <a:pt x="2244" y="2301"/>
                    <a:pt x="2252" y="2231"/>
                  </a:cubicBezTo>
                  <a:cubicBezTo>
                    <a:pt x="2254" y="2221"/>
                    <a:pt x="2256" y="2211"/>
                    <a:pt x="2257" y="2201"/>
                  </a:cubicBezTo>
                  <a:lnTo>
                    <a:pt x="2257" y="2198"/>
                  </a:lnTo>
                  <a:cubicBezTo>
                    <a:pt x="2289" y="1964"/>
                    <a:pt x="2346" y="1734"/>
                    <a:pt x="2430" y="1512"/>
                  </a:cubicBezTo>
                  <a:lnTo>
                    <a:pt x="2430" y="1512"/>
                  </a:lnTo>
                  <a:cubicBezTo>
                    <a:pt x="2270" y="1518"/>
                    <a:pt x="2111" y="1535"/>
                    <a:pt x="1953" y="1559"/>
                  </a:cubicBezTo>
                  <a:cubicBezTo>
                    <a:pt x="1306" y="1676"/>
                    <a:pt x="643" y="1895"/>
                    <a:pt x="388" y="2560"/>
                  </a:cubicBezTo>
                  <a:cubicBezTo>
                    <a:pt x="1" y="3566"/>
                    <a:pt x="700" y="4639"/>
                    <a:pt x="1766" y="4639"/>
                  </a:cubicBezTo>
                  <a:cubicBezTo>
                    <a:pt x="1795" y="4639"/>
                    <a:pt x="1825" y="4638"/>
                    <a:pt x="1854" y="4636"/>
                  </a:cubicBezTo>
                  <a:cubicBezTo>
                    <a:pt x="3328" y="4559"/>
                    <a:pt x="3491" y="3284"/>
                    <a:pt x="3886" y="2160"/>
                  </a:cubicBezTo>
                  <a:cubicBezTo>
                    <a:pt x="4066" y="1647"/>
                    <a:pt x="4633" y="1428"/>
                    <a:pt x="4901" y="982"/>
                  </a:cubicBezTo>
                  <a:cubicBezTo>
                    <a:pt x="5068" y="705"/>
                    <a:pt x="4990" y="207"/>
                    <a:pt x="4681" y="49"/>
                  </a:cubicBezTo>
                  <a:cubicBezTo>
                    <a:pt x="4643" y="29"/>
                    <a:pt x="4602" y="16"/>
                    <a:pt x="4559" y="8"/>
                  </a:cubicBezTo>
                  <a:cubicBezTo>
                    <a:pt x="4531" y="3"/>
                    <a:pt x="4503" y="0"/>
                    <a:pt x="4477" y="0"/>
                  </a:cubicBezTo>
                  <a:close/>
                </a:path>
              </a:pathLst>
            </a:custGeom>
            <a:solidFill>
              <a:schemeClr val="accent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505;p41"/>
            <p:cNvSpPr/>
            <p:nvPr/>
          </p:nvSpPr>
          <p:spPr>
            <a:xfrm>
              <a:off x="3593075" y="2509775"/>
              <a:ext cx="122650" cy="163625"/>
            </a:xfrm>
            <a:custGeom>
              <a:avLst/>
              <a:gdLst/>
              <a:ahLst/>
              <a:cxnLst/>
              <a:rect l="l" t="t" r="r" b="b"/>
              <a:pathLst>
                <a:path w="4906" h="6545" extrusionOk="0">
                  <a:moveTo>
                    <a:pt x="871" y="636"/>
                  </a:moveTo>
                  <a:cubicBezTo>
                    <a:pt x="890" y="636"/>
                    <a:pt x="909" y="641"/>
                    <a:pt x="925" y="651"/>
                  </a:cubicBezTo>
                  <a:cubicBezTo>
                    <a:pt x="930" y="651"/>
                    <a:pt x="933" y="651"/>
                    <a:pt x="937" y="653"/>
                  </a:cubicBezTo>
                  <a:cubicBezTo>
                    <a:pt x="1078" y="686"/>
                    <a:pt x="1193" y="908"/>
                    <a:pt x="1045" y="1000"/>
                  </a:cubicBezTo>
                  <a:cubicBezTo>
                    <a:pt x="1035" y="1007"/>
                    <a:pt x="1024" y="1012"/>
                    <a:pt x="1014" y="1017"/>
                  </a:cubicBezTo>
                  <a:cubicBezTo>
                    <a:pt x="980" y="1056"/>
                    <a:pt x="933" y="1081"/>
                    <a:pt x="884" y="1081"/>
                  </a:cubicBezTo>
                  <a:cubicBezTo>
                    <a:pt x="852" y="1081"/>
                    <a:pt x="818" y="1070"/>
                    <a:pt x="787" y="1046"/>
                  </a:cubicBezTo>
                  <a:cubicBezTo>
                    <a:pt x="779" y="1038"/>
                    <a:pt x="769" y="1030"/>
                    <a:pt x="762" y="1021"/>
                  </a:cubicBezTo>
                  <a:cubicBezTo>
                    <a:pt x="762" y="1021"/>
                    <a:pt x="744" y="999"/>
                    <a:pt x="744" y="999"/>
                  </a:cubicBezTo>
                  <a:lnTo>
                    <a:pt x="744" y="999"/>
                  </a:lnTo>
                  <a:cubicBezTo>
                    <a:pt x="744" y="999"/>
                    <a:pt x="745" y="1001"/>
                    <a:pt x="749" y="1005"/>
                  </a:cubicBezTo>
                  <a:lnTo>
                    <a:pt x="736" y="989"/>
                  </a:lnTo>
                  <a:cubicBezTo>
                    <a:pt x="724" y="970"/>
                    <a:pt x="716" y="954"/>
                    <a:pt x="711" y="934"/>
                  </a:cubicBezTo>
                  <a:cubicBezTo>
                    <a:pt x="705" y="906"/>
                    <a:pt x="703" y="877"/>
                    <a:pt x="706" y="849"/>
                  </a:cubicBezTo>
                  <a:cubicBezTo>
                    <a:pt x="706" y="826"/>
                    <a:pt x="713" y="801"/>
                    <a:pt x="724" y="781"/>
                  </a:cubicBezTo>
                  <a:cubicBezTo>
                    <a:pt x="729" y="768"/>
                    <a:pt x="736" y="757"/>
                    <a:pt x="742" y="745"/>
                  </a:cubicBezTo>
                  <a:cubicBezTo>
                    <a:pt x="746" y="735"/>
                    <a:pt x="749" y="727"/>
                    <a:pt x="752" y="719"/>
                  </a:cubicBezTo>
                  <a:cubicBezTo>
                    <a:pt x="767" y="691"/>
                    <a:pt x="790" y="666"/>
                    <a:pt x="816" y="651"/>
                  </a:cubicBezTo>
                  <a:cubicBezTo>
                    <a:pt x="834" y="641"/>
                    <a:pt x="853" y="636"/>
                    <a:pt x="871" y="636"/>
                  </a:cubicBezTo>
                  <a:close/>
                  <a:moveTo>
                    <a:pt x="899" y="0"/>
                  </a:moveTo>
                  <a:cubicBezTo>
                    <a:pt x="814" y="0"/>
                    <a:pt x="729" y="12"/>
                    <a:pt x="647" y="34"/>
                  </a:cubicBezTo>
                  <a:cubicBezTo>
                    <a:pt x="321" y="120"/>
                    <a:pt x="25" y="358"/>
                    <a:pt x="14" y="702"/>
                  </a:cubicBezTo>
                  <a:cubicBezTo>
                    <a:pt x="0" y="1193"/>
                    <a:pt x="502" y="1374"/>
                    <a:pt x="884" y="1610"/>
                  </a:cubicBezTo>
                  <a:cubicBezTo>
                    <a:pt x="968" y="1494"/>
                    <a:pt x="1085" y="1390"/>
                    <a:pt x="1214" y="1390"/>
                  </a:cubicBezTo>
                  <a:cubicBezTo>
                    <a:pt x="1264" y="1390"/>
                    <a:pt x="1316" y="1406"/>
                    <a:pt x="1368" y="1443"/>
                  </a:cubicBezTo>
                  <a:cubicBezTo>
                    <a:pt x="1588" y="1597"/>
                    <a:pt x="1468" y="1892"/>
                    <a:pt x="1333" y="2070"/>
                  </a:cubicBezTo>
                  <a:cubicBezTo>
                    <a:pt x="1644" y="2621"/>
                    <a:pt x="1491" y="3218"/>
                    <a:pt x="1435" y="3845"/>
                  </a:cubicBezTo>
                  <a:cubicBezTo>
                    <a:pt x="1358" y="4723"/>
                    <a:pt x="1435" y="5462"/>
                    <a:pt x="2092" y="6084"/>
                  </a:cubicBezTo>
                  <a:cubicBezTo>
                    <a:pt x="2159" y="6148"/>
                    <a:pt x="2231" y="6206"/>
                    <a:pt x="2309" y="6259"/>
                  </a:cubicBezTo>
                  <a:cubicBezTo>
                    <a:pt x="2363" y="5987"/>
                    <a:pt x="2421" y="5717"/>
                    <a:pt x="2559" y="5470"/>
                  </a:cubicBezTo>
                  <a:cubicBezTo>
                    <a:pt x="2575" y="5435"/>
                    <a:pt x="2609" y="5415"/>
                    <a:pt x="2647" y="5415"/>
                  </a:cubicBezTo>
                  <a:cubicBezTo>
                    <a:pt x="2658" y="5415"/>
                    <a:pt x="2670" y="5417"/>
                    <a:pt x="2682" y="5421"/>
                  </a:cubicBezTo>
                  <a:cubicBezTo>
                    <a:pt x="2687" y="5416"/>
                    <a:pt x="2692" y="5411"/>
                    <a:pt x="2697" y="5408"/>
                  </a:cubicBezTo>
                  <a:cubicBezTo>
                    <a:pt x="2736" y="5384"/>
                    <a:pt x="2774" y="5373"/>
                    <a:pt x="2811" y="5373"/>
                  </a:cubicBezTo>
                  <a:cubicBezTo>
                    <a:pt x="2905" y="5373"/>
                    <a:pt x="2986" y="5445"/>
                    <a:pt x="3018" y="5548"/>
                  </a:cubicBezTo>
                  <a:cubicBezTo>
                    <a:pt x="3075" y="5730"/>
                    <a:pt x="3013" y="5969"/>
                    <a:pt x="2973" y="6150"/>
                  </a:cubicBezTo>
                  <a:cubicBezTo>
                    <a:pt x="2947" y="6270"/>
                    <a:pt x="2919" y="6390"/>
                    <a:pt x="2883" y="6509"/>
                  </a:cubicBezTo>
                  <a:cubicBezTo>
                    <a:pt x="2986" y="6532"/>
                    <a:pt x="3091" y="6545"/>
                    <a:pt x="3195" y="6545"/>
                  </a:cubicBezTo>
                  <a:cubicBezTo>
                    <a:pt x="3435" y="6545"/>
                    <a:pt x="3673" y="6478"/>
                    <a:pt x="3883" y="6323"/>
                  </a:cubicBezTo>
                  <a:cubicBezTo>
                    <a:pt x="4905" y="5566"/>
                    <a:pt x="4558" y="4026"/>
                    <a:pt x="3730" y="3310"/>
                  </a:cubicBezTo>
                  <a:cubicBezTo>
                    <a:pt x="3256" y="2902"/>
                    <a:pt x="2659" y="2603"/>
                    <a:pt x="2398" y="2002"/>
                  </a:cubicBezTo>
                  <a:cubicBezTo>
                    <a:pt x="2060" y="1225"/>
                    <a:pt x="2108" y="265"/>
                    <a:pt x="1106" y="23"/>
                  </a:cubicBezTo>
                  <a:cubicBezTo>
                    <a:pt x="1038" y="8"/>
                    <a:pt x="968" y="0"/>
                    <a:pt x="899" y="0"/>
                  </a:cubicBez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506;p41"/>
            <p:cNvSpPr/>
            <p:nvPr/>
          </p:nvSpPr>
          <p:spPr>
            <a:xfrm>
              <a:off x="3710925" y="2617600"/>
              <a:ext cx="100925" cy="90350"/>
            </a:xfrm>
            <a:custGeom>
              <a:avLst/>
              <a:gdLst/>
              <a:ahLst/>
              <a:cxnLst/>
              <a:rect l="l" t="t" r="r" b="b"/>
              <a:pathLst>
                <a:path w="4037" h="3614" extrusionOk="0">
                  <a:moveTo>
                    <a:pt x="3962" y="1"/>
                  </a:moveTo>
                  <a:cubicBezTo>
                    <a:pt x="2962" y="2"/>
                    <a:pt x="2091" y="378"/>
                    <a:pt x="1376" y="1111"/>
                  </a:cubicBezTo>
                  <a:cubicBezTo>
                    <a:pt x="792" y="1709"/>
                    <a:pt x="318" y="2549"/>
                    <a:pt x="10" y="3538"/>
                  </a:cubicBezTo>
                  <a:cubicBezTo>
                    <a:pt x="0" y="3569"/>
                    <a:pt x="17" y="3602"/>
                    <a:pt x="48" y="3612"/>
                  </a:cubicBezTo>
                  <a:cubicBezTo>
                    <a:pt x="53" y="3614"/>
                    <a:pt x="59" y="3614"/>
                    <a:pt x="64" y="3614"/>
                  </a:cubicBezTo>
                  <a:cubicBezTo>
                    <a:pt x="91" y="3614"/>
                    <a:pt x="112" y="3597"/>
                    <a:pt x="120" y="3574"/>
                  </a:cubicBezTo>
                  <a:cubicBezTo>
                    <a:pt x="444" y="2538"/>
                    <a:pt x="1468" y="124"/>
                    <a:pt x="3962" y="116"/>
                  </a:cubicBezTo>
                  <a:cubicBezTo>
                    <a:pt x="4036" y="113"/>
                    <a:pt x="4036" y="4"/>
                    <a:pt x="3962"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507;p41"/>
            <p:cNvSpPr/>
            <p:nvPr/>
          </p:nvSpPr>
          <p:spPr>
            <a:xfrm>
              <a:off x="3704800" y="2538875"/>
              <a:ext cx="40375" cy="180975"/>
            </a:xfrm>
            <a:custGeom>
              <a:avLst/>
              <a:gdLst/>
              <a:ahLst/>
              <a:cxnLst/>
              <a:rect l="l" t="t" r="r" b="b"/>
              <a:pathLst>
                <a:path w="1615" h="7239" extrusionOk="0">
                  <a:moveTo>
                    <a:pt x="1460" y="1"/>
                  </a:moveTo>
                  <a:cubicBezTo>
                    <a:pt x="1429" y="1"/>
                    <a:pt x="1397" y="23"/>
                    <a:pt x="1402" y="65"/>
                  </a:cubicBezTo>
                  <a:cubicBezTo>
                    <a:pt x="1496" y="984"/>
                    <a:pt x="1195" y="1868"/>
                    <a:pt x="903" y="2724"/>
                  </a:cubicBezTo>
                  <a:cubicBezTo>
                    <a:pt x="745" y="3186"/>
                    <a:pt x="583" y="3663"/>
                    <a:pt x="482" y="4142"/>
                  </a:cubicBezTo>
                  <a:cubicBezTo>
                    <a:pt x="453" y="4288"/>
                    <a:pt x="416" y="4443"/>
                    <a:pt x="378" y="4608"/>
                  </a:cubicBezTo>
                  <a:cubicBezTo>
                    <a:pt x="209" y="5335"/>
                    <a:pt x="0" y="6238"/>
                    <a:pt x="102" y="7186"/>
                  </a:cubicBezTo>
                  <a:cubicBezTo>
                    <a:pt x="105" y="7215"/>
                    <a:pt x="130" y="7238"/>
                    <a:pt x="160" y="7238"/>
                  </a:cubicBezTo>
                  <a:lnTo>
                    <a:pt x="166" y="7238"/>
                  </a:lnTo>
                  <a:cubicBezTo>
                    <a:pt x="199" y="7235"/>
                    <a:pt x="222" y="7205"/>
                    <a:pt x="219" y="7174"/>
                  </a:cubicBezTo>
                  <a:cubicBezTo>
                    <a:pt x="117" y="6246"/>
                    <a:pt x="326" y="5353"/>
                    <a:pt x="492" y="4634"/>
                  </a:cubicBezTo>
                  <a:cubicBezTo>
                    <a:pt x="530" y="4469"/>
                    <a:pt x="566" y="4313"/>
                    <a:pt x="597" y="4167"/>
                  </a:cubicBezTo>
                  <a:cubicBezTo>
                    <a:pt x="694" y="3694"/>
                    <a:pt x="857" y="3219"/>
                    <a:pt x="1014" y="2761"/>
                  </a:cubicBezTo>
                  <a:cubicBezTo>
                    <a:pt x="1308" y="1894"/>
                    <a:pt x="1614" y="998"/>
                    <a:pt x="1517" y="53"/>
                  </a:cubicBezTo>
                  <a:cubicBezTo>
                    <a:pt x="1514" y="17"/>
                    <a:pt x="1487" y="1"/>
                    <a:pt x="1460"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508;p41"/>
            <p:cNvSpPr/>
            <p:nvPr/>
          </p:nvSpPr>
          <p:spPr>
            <a:xfrm>
              <a:off x="3644300" y="2567600"/>
              <a:ext cx="65400" cy="152250"/>
            </a:xfrm>
            <a:custGeom>
              <a:avLst/>
              <a:gdLst/>
              <a:ahLst/>
              <a:cxnLst/>
              <a:rect l="l" t="t" r="r" b="b"/>
              <a:pathLst>
                <a:path w="2616" h="6090" extrusionOk="0">
                  <a:moveTo>
                    <a:pt x="82" y="0"/>
                  </a:moveTo>
                  <a:cubicBezTo>
                    <a:pt x="40" y="0"/>
                    <a:pt x="1" y="50"/>
                    <a:pt x="34" y="94"/>
                  </a:cubicBezTo>
                  <a:cubicBezTo>
                    <a:pt x="1530" y="2073"/>
                    <a:pt x="2288" y="3906"/>
                    <a:pt x="2497" y="6037"/>
                  </a:cubicBezTo>
                  <a:cubicBezTo>
                    <a:pt x="2501" y="6066"/>
                    <a:pt x="2525" y="6089"/>
                    <a:pt x="2555" y="6089"/>
                  </a:cubicBezTo>
                  <a:lnTo>
                    <a:pt x="2562" y="6089"/>
                  </a:lnTo>
                  <a:cubicBezTo>
                    <a:pt x="2593" y="6086"/>
                    <a:pt x="2616" y="6058"/>
                    <a:pt x="2613" y="6025"/>
                  </a:cubicBezTo>
                  <a:cubicBezTo>
                    <a:pt x="2402" y="3871"/>
                    <a:pt x="1635" y="2020"/>
                    <a:pt x="128" y="25"/>
                  </a:cubicBezTo>
                  <a:cubicBezTo>
                    <a:pt x="115" y="8"/>
                    <a:pt x="98" y="0"/>
                    <a:pt x="82"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509;p41"/>
            <p:cNvSpPr/>
            <p:nvPr/>
          </p:nvSpPr>
          <p:spPr>
            <a:xfrm>
              <a:off x="3652475" y="2706500"/>
              <a:ext cx="113175" cy="158550"/>
            </a:xfrm>
            <a:custGeom>
              <a:avLst/>
              <a:gdLst/>
              <a:ahLst/>
              <a:cxnLst/>
              <a:rect l="l" t="t" r="r" b="b"/>
              <a:pathLst>
                <a:path w="4527" h="6342" extrusionOk="0">
                  <a:moveTo>
                    <a:pt x="1909" y="0"/>
                  </a:moveTo>
                  <a:cubicBezTo>
                    <a:pt x="1890" y="0"/>
                    <a:pt x="1871" y="1"/>
                    <a:pt x="1851" y="2"/>
                  </a:cubicBezTo>
                  <a:cubicBezTo>
                    <a:pt x="1797" y="394"/>
                    <a:pt x="2180" y="443"/>
                    <a:pt x="2202" y="807"/>
                  </a:cubicBezTo>
                  <a:cubicBezTo>
                    <a:pt x="2218" y="1109"/>
                    <a:pt x="2142" y="1287"/>
                    <a:pt x="1914" y="1465"/>
                  </a:cubicBezTo>
                  <a:cubicBezTo>
                    <a:pt x="1491" y="1794"/>
                    <a:pt x="1083" y="1966"/>
                    <a:pt x="765" y="2426"/>
                  </a:cubicBezTo>
                  <a:cubicBezTo>
                    <a:pt x="0" y="3538"/>
                    <a:pt x="175" y="5073"/>
                    <a:pt x="53" y="6341"/>
                  </a:cubicBezTo>
                  <a:lnTo>
                    <a:pt x="4476" y="6341"/>
                  </a:lnTo>
                  <a:cubicBezTo>
                    <a:pt x="4352" y="5073"/>
                    <a:pt x="4527" y="3538"/>
                    <a:pt x="3760" y="2426"/>
                  </a:cubicBezTo>
                  <a:cubicBezTo>
                    <a:pt x="3444" y="1966"/>
                    <a:pt x="3034" y="1794"/>
                    <a:pt x="2613" y="1465"/>
                  </a:cubicBezTo>
                  <a:cubicBezTo>
                    <a:pt x="2384" y="1287"/>
                    <a:pt x="2307" y="1109"/>
                    <a:pt x="2325" y="807"/>
                  </a:cubicBezTo>
                  <a:cubicBezTo>
                    <a:pt x="2345" y="443"/>
                    <a:pt x="2730" y="395"/>
                    <a:pt x="2674" y="2"/>
                  </a:cubicBezTo>
                  <a:cubicBezTo>
                    <a:pt x="2656" y="1"/>
                    <a:pt x="2637" y="0"/>
                    <a:pt x="2620" y="0"/>
                  </a:cubicBezTo>
                  <a:cubicBezTo>
                    <a:pt x="2499" y="0"/>
                    <a:pt x="2389" y="22"/>
                    <a:pt x="2263" y="22"/>
                  </a:cubicBezTo>
                  <a:cubicBezTo>
                    <a:pt x="2139" y="20"/>
                    <a:pt x="2030" y="0"/>
                    <a:pt x="1909" y="0"/>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510;p41"/>
            <p:cNvSpPr/>
            <p:nvPr/>
          </p:nvSpPr>
          <p:spPr>
            <a:xfrm>
              <a:off x="3713500" y="2706550"/>
              <a:ext cx="6775" cy="12875"/>
            </a:xfrm>
            <a:custGeom>
              <a:avLst/>
              <a:gdLst/>
              <a:ahLst/>
              <a:cxnLst/>
              <a:rect l="l" t="t" r="r" b="b"/>
              <a:pathLst>
                <a:path w="271" h="515" extrusionOk="0">
                  <a:moveTo>
                    <a:pt x="174" y="0"/>
                  </a:moveTo>
                  <a:cubicBezTo>
                    <a:pt x="116" y="0"/>
                    <a:pt x="58" y="4"/>
                    <a:pt x="1" y="10"/>
                  </a:cubicBezTo>
                  <a:lnTo>
                    <a:pt x="1" y="515"/>
                  </a:lnTo>
                  <a:cubicBezTo>
                    <a:pt x="118" y="367"/>
                    <a:pt x="271" y="258"/>
                    <a:pt x="235" y="2"/>
                  </a:cubicBezTo>
                  <a:cubicBezTo>
                    <a:pt x="214" y="1"/>
                    <a:pt x="194" y="0"/>
                    <a:pt x="174" y="0"/>
                  </a:cubicBezTo>
                  <a:close/>
                </a:path>
              </a:pathLst>
            </a:custGeom>
            <a:solidFill>
              <a:srgbClr val="0DA9B1">
                <a:alpha val="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511;p41"/>
            <p:cNvSpPr/>
            <p:nvPr/>
          </p:nvSpPr>
          <p:spPr>
            <a:xfrm>
              <a:off x="3713500" y="2738825"/>
              <a:ext cx="52150" cy="126225"/>
            </a:xfrm>
            <a:custGeom>
              <a:avLst/>
              <a:gdLst/>
              <a:ahLst/>
              <a:cxnLst/>
              <a:rect l="l" t="t" r="r" b="b"/>
              <a:pathLst>
                <a:path w="2086" h="5049" extrusionOk="0">
                  <a:moveTo>
                    <a:pt x="1" y="1"/>
                  </a:moveTo>
                  <a:lnTo>
                    <a:pt x="1" y="5048"/>
                  </a:lnTo>
                  <a:lnTo>
                    <a:pt x="2031" y="5048"/>
                  </a:lnTo>
                  <a:cubicBezTo>
                    <a:pt x="1911" y="3780"/>
                    <a:pt x="2086" y="2245"/>
                    <a:pt x="1319" y="1133"/>
                  </a:cubicBezTo>
                  <a:cubicBezTo>
                    <a:pt x="1227" y="999"/>
                    <a:pt x="1116" y="878"/>
                    <a:pt x="995" y="771"/>
                  </a:cubicBezTo>
                  <a:cubicBezTo>
                    <a:pt x="820" y="618"/>
                    <a:pt x="631" y="497"/>
                    <a:pt x="435" y="364"/>
                  </a:cubicBezTo>
                  <a:cubicBezTo>
                    <a:pt x="348" y="305"/>
                    <a:pt x="259" y="242"/>
                    <a:pt x="170" y="173"/>
                  </a:cubicBezTo>
                  <a:cubicBezTo>
                    <a:pt x="106" y="124"/>
                    <a:pt x="49" y="65"/>
                    <a:pt x="1" y="1"/>
                  </a:cubicBez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512;p41"/>
            <p:cNvSpPr/>
            <p:nvPr/>
          </p:nvSpPr>
          <p:spPr>
            <a:xfrm>
              <a:off x="3697425" y="2706500"/>
              <a:ext cx="9825" cy="18375"/>
            </a:xfrm>
            <a:custGeom>
              <a:avLst/>
              <a:gdLst/>
              <a:ahLst/>
              <a:cxnLst/>
              <a:rect l="l" t="t" r="r" b="b"/>
              <a:pathLst>
                <a:path w="393" h="735" extrusionOk="0">
                  <a:moveTo>
                    <a:pt x="109" y="0"/>
                  </a:moveTo>
                  <a:cubicBezTo>
                    <a:pt x="91" y="0"/>
                    <a:pt x="72" y="1"/>
                    <a:pt x="53" y="2"/>
                  </a:cubicBezTo>
                  <a:cubicBezTo>
                    <a:pt x="1" y="366"/>
                    <a:pt x="330" y="433"/>
                    <a:pt x="392" y="734"/>
                  </a:cubicBezTo>
                  <a:lnTo>
                    <a:pt x="392" y="20"/>
                  </a:lnTo>
                  <a:cubicBezTo>
                    <a:pt x="297" y="13"/>
                    <a:pt x="206" y="0"/>
                    <a:pt x="109" y="0"/>
                  </a:cubicBezTo>
                  <a:close/>
                </a:path>
              </a:pathLst>
            </a:custGeom>
            <a:solidFill>
              <a:srgbClr val="0DA9B1">
                <a:alpha val="0"/>
              </a:srgbClr>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3" name="Google Shape;513;p41"/>
            <p:cNvSpPr/>
            <p:nvPr/>
          </p:nvSpPr>
          <p:spPr>
            <a:xfrm>
              <a:off x="3786975" y="2694000"/>
              <a:ext cx="71425" cy="169400"/>
            </a:xfrm>
            <a:custGeom>
              <a:avLst/>
              <a:gdLst/>
              <a:ahLst/>
              <a:cxnLst/>
              <a:rect l="l" t="t" r="r" b="b"/>
              <a:pathLst>
                <a:path w="2857" h="6776" extrusionOk="0">
                  <a:moveTo>
                    <a:pt x="0" y="0"/>
                  </a:moveTo>
                  <a:lnTo>
                    <a:pt x="0" y="6776"/>
                  </a:lnTo>
                  <a:lnTo>
                    <a:pt x="2857" y="6776"/>
                  </a:lnTo>
                  <a:lnTo>
                    <a:pt x="2857"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514;p41"/>
            <p:cNvSpPr/>
            <p:nvPr/>
          </p:nvSpPr>
          <p:spPr>
            <a:xfrm>
              <a:off x="3795400" y="2702500"/>
              <a:ext cx="52675" cy="153900"/>
            </a:xfrm>
            <a:custGeom>
              <a:avLst/>
              <a:gdLst/>
              <a:ahLst/>
              <a:cxnLst/>
              <a:rect l="l" t="t" r="r" b="b"/>
              <a:pathLst>
                <a:path w="2107" h="6156" extrusionOk="0">
                  <a:moveTo>
                    <a:pt x="1" y="1"/>
                  </a:moveTo>
                  <a:lnTo>
                    <a:pt x="1" y="6156"/>
                  </a:lnTo>
                  <a:lnTo>
                    <a:pt x="2107" y="6156"/>
                  </a:lnTo>
                  <a:lnTo>
                    <a:pt x="2107" y="1"/>
                  </a:ln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35" name="Google Shape;515;p41"/>
          <p:cNvGrpSpPr/>
          <p:nvPr/>
        </p:nvGrpSpPr>
        <p:grpSpPr>
          <a:xfrm>
            <a:off x="-150937" y="-974950"/>
            <a:ext cx="1877488" cy="4345511"/>
            <a:chOff x="5838903" y="-1630133"/>
            <a:chExt cx="1408116" cy="3259133"/>
          </a:xfrm>
        </p:grpSpPr>
        <p:sp>
          <p:nvSpPr>
            <p:cNvPr id="36" name="Google Shape;516;p41"/>
            <p:cNvSpPr/>
            <p:nvPr/>
          </p:nvSpPr>
          <p:spPr>
            <a:xfrm>
              <a:off x="6365125" y="1303800"/>
              <a:ext cx="325200" cy="325200"/>
            </a:xfrm>
            <a:prstGeom prst="ellipse">
              <a:avLst/>
            </a:pr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nvGrpSpPr>
            <p:cNvPr id="37" name="Google Shape;517;p41"/>
            <p:cNvGrpSpPr/>
            <p:nvPr/>
          </p:nvGrpSpPr>
          <p:grpSpPr>
            <a:xfrm>
              <a:off x="5838903" y="-1630133"/>
              <a:ext cx="1408116" cy="2955789"/>
              <a:chOff x="4411000" y="1719700"/>
              <a:chExt cx="354725" cy="744625"/>
            </a:xfrm>
          </p:grpSpPr>
          <p:sp>
            <p:nvSpPr>
              <p:cNvPr id="38" name="Google Shape;518;p41"/>
              <p:cNvSpPr/>
              <p:nvPr/>
            </p:nvSpPr>
            <p:spPr>
              <a:xfrm>
                <a:off x="4586650" y="1719700"/>
                <a:ext cx="2850" cy="661900"/>
              </a:xfrm>
              <a:custGeom>
                <a:avLst/>
                <a:gdLst/>
                <a:ahLst/>
                <a:cxnLst/>
                <a:rect l="l" t="t" r="r" b="b"/>
                <a:pathLst>
                  <a:path w="114" h="26476" extrusionOk="0">
                    <a:moveTo>
                      <a:pt x="0" y="1"/>
                    </a:moveTo>
                    <a:lnTo>
                      <a:pt x="0" y="26476"/>
                    </a:lnTo>
                    <a:lnTo>
                      <a:pt x="114" y="26476"/>
                    </a:lnTo>
                    <a:lnTo>
                      <a:pt x="114"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519;p41"/>
              <p:cNvSpPr/>
              <p:nvPr/>
            </p:nvSpPr>
            <p:spPr>
              <a:xfrm>
                <a:off x="4583325" y="2351150"/>
                <a:ext cx="9075" cy="57800"/>
              </a:xfrm>
              <a:custGeom>
                <a:avLst/>
                <a:gdLst/>
                <a:ahLst/>
                <a:cxnLst/>
                <a:rect l="l" t="t" r="r" b="b"/>
                <a:pathLst>
                  <a:path w="363" h="2312" extrusionOk="0">
                    <a:moveTo>
                      <a:pt x="0" y="0"/>
                    </a:moveTo>
                    <a:lnTo>
                      <a:pt x="0" y="2312"/>
                    </a:lnTo>
                    <a:lnTo>
                      <a:pt x="362" y="2312"/>
                    </a:lnTo>
                    <a:lnTo>
                      <a:pt x="362" y="0"/>
                    </a:ln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 name="Google Shape;520;p41"/>
              <p:cNvSpPr/>
              <p:nvPr/>
            </p:nvSpPr>
            <p:spPr>
              <a:xfrm>
                <a:off x="4411000" y="2401575"/>
                <a:ext cx="354725" cy="62750"/>
              </a:xfrm>
              <a:custGeom>
                <a:avLst/>
                <a:gdLst/>
                <a:ahLst/>
                <a:cxnLst/>
                <a:rect l="l" t="t" r="r" b="b"/>
                <a:pathLst>
                  <a:path w="14189" h="2510" extrusionOk="0">
                    <a:moveTo>
                      <a:pt x="7094" y="0"/>
                    </a:moveTo>
                    <a:lnTo>
                      <a:pt x="6694" y="1771"/>
                    </a:lnTo>
                    <a:lnTo>
                      <a:pt x="1" y="2510"/>
                    </a:lnTo>
                    <a:lnTo>
                      <a:pt x="7094" y="2508"/>
                    </a:lnTo>
                    <a:lnTo>
                      <a:pt x="14189" y="2506"/>
                    </a:lnTo>
                    <a:lnTo>
                      <a:pt x="7495" y="1771"/>
                    </a:lnTo>
                    <a:lnTo>
                      <a:pt x="7094"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grpSp>
        <p:nvGrpSpPr>
          <p:cNvPr id="100" name="Google Shape;521;p41"/>
          <p:cNvGrpSpPr/>
          <p:nvPr/>
        </p:nvGrpSpPr>
        <p:grpSpPr>
          <a:xfrm>
            <a:off x="10493009" y="4455729"/>
            <a:ext cx="2924882" cy="2868375"/>
            <a:chOff x="5001725" y="2680375"/>
            <a:chExt cx="264375" cy="259175"/>
          </a:xfrm>
        </p:grpSpPr>
        <p:sp>
          <p:nvSpPr>
            <p:cNvPr id="101" name="Google Shape;522;p41"/>
            <p:cNvSpPr/>
            <p:nvPr/>
          </p:nvSpPr>
          <p:spPr>
            <a:xfrm>
              <a:off x="5001725" y="2680375"/>
              <a:ext cx="264375" cy="186025"/>
            </a:xfrm>
            <a:custGeom>
              <a:avLst/>
              <a:gdLst/>
              <a:ahLst/>
              <a:cxnLst/>
              <a:rect l="l" t="t" r="r" b="b"/>
              <a:pathLst>
                <a:path w="10575" h="7441" extrusionOk="0">
                  <a:moveTo>
                    <a:pt x="6527" y="109"/>
                  </a:moveTo>
                  <a:cubicBezTo>
                    <a:pt x="6633" y="109"/>
                    <a:pt x="6740" y="111"/>
                    <a:pt x="6845" y="116"/>
                  </a:cubicBezTo>
                  <a:cubicBezTo>
                    <a:pt x="8298" y="186"/>
                    <a:pt x="9450" y="736"/>
                    <a:pt x="10004" y="1621"/>
                  </a:cubicBezTo>
                  <a:cubicBezTo>
                    <a:pt x="10424" y="2291"/>
                    <a:pt x="10461" y="3113"/>
                    <a:pt x="10109" y="3936"/>
                  </a:cubicBezTo>
                  <a:cubicBezTo>
                    <a:pt x="9292" y="5855"/>
                    <a:pt x="6620" y="7333"/>
                    <a:pt x="4047" y="7333"/>
                  </a:cubicBezTo>
                  <a:cubicBezTo>
                    <a:pt x="3941" y="7333"/>
                    <a:pt x="3836" y="7331"/>
                    <a:pt x="3730" y="7326"/>
                  </a:cubicBezTo>
                  <a:cubicBezTo>
                    <a:pt x="2279" y="7255"/>
                    <a:pt x="1127" y="6707"/>
                    <a:pt x="571" y="5820"/>
                  </a:cubicBezTo>
                  <a:cubicBezTo>
                    <a:pt x="153" y="5152"/>
                    <a:pt x="116" y="4329"/>
                    <a:pt x="466" y="3507"/>
                  </a:cubicBezTo>
                  <a:cubicBezTo>
                    <a:pt x="1284" y="1587"/>
                    <a:pt x="3956" y="109"/>
                    <a:pt x="6527" y="109"/>
                  </a:cubicBezTo>
                  <a:close/>
                  <a:moveTo>
                    <a:pt x="6527" y="1"/>
                  </a:moveTo>
                  <a:cubicBezTo>
                    <a:pt x="3916" y="1"/>
                    <a:pt x="1200" y="1508"/>
                    <a:pt x="366" y="3464"/>
                  </a:cubicBezTo>
                  <a:cubicBezTo>
                    <a:pt x="0" y="4321"/>
                    <a:pt x="42" y="5178"/>
                    <a:pt x="479" y="5878"/>
                  </a:cubicBezTo>
                  <a:cubicBezTo>
                    <a:pt x="1053" y="6794"/>
                    <a:pt x="2238" y="7362"/>
                    <a:pt x="3725" y="7434"/>
                  </a:cubicBezTo>
                  <a:cubicBezTo>
                    <a:pt x="3832" y="7439"/>
                    <a:pt x="3939" y="7441"/>
                    <a:pt x="4048" y="7441"/>
                  </a:cubicBezTo>
                  <a:cubicBezTo>
                    <a:pt x="6659" y="7441"/>
                    <a:pt x="9376" y="5934"/>
                    <a:pt x="10210" y="3979"/>
                  </a:cubicBezTo>
                  <a:cubicBezTo>
                    <a:pt x="10575" y="3122"/>
                    <a:pt x="10536" y="2265"/>
                    <a:pt x="10096" y="1565"/>
                  </a:cubicBezTo>
                  <a:cubicBezTo>
                    <a:pt x="9522" y="647"/>
                    <a:pt x="8339" y="81"/>
                    <a:pt x="6850" y="9"/>
                  </a:cubicBezTo>
                  <a:cubicBezTo>
                    <a:pt x="6743" y="4"/>
                    <a:pt x="6635" y="1"/>
                    <a:pt x="6527" y="1"/>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2" name="Google Shape;523;p41"/>
            <p:cNvSpPr/>
            <p:nvPr/>
          </p:nvSpPr>
          <p:spPr>
            <a:xfrm>
              <a:off x="5091675" y="2815550"/>
              <a:ext cx="77325" cy="48800"/>
            </a:xfrm>
            <a:custGeom>
              <a:avLst/>
              <a:gdLst/>
              <a:ahLst/>
              <a:cxnLst/>
              <a:rect l="l" t="t" r="r" b="b"/>
              <a:pathLst>
                <a:path w="3093" h="1952" extrusionOk="0">
                  <a:moveTo>
                    <a:pt x="1546" y="109"/>
                  </a:moveTo>
                  <a:cubicBezTo>
                    <a:pt x="1598" y="109"/>
                    <a:pt x="1648" y="110"/>
                    <a:pt x="1697" y="114"/>
                  </a:cubicBezTo>
                  <a:cubicBezTo>
                    <a:pt x="2355" y="156"/>
                    <a:pt x="2890" y="474"/>
                    <a:pt x="2972" y="869"/>
                  </a:cubicBezTo>
                  <a:cubicBezTo>
                    <a:pt x="2980" y="903"/>
                    <a:pt x="2984" y="940"/>
                    <a:pt x="2984" y="976"/>
                  </a:cubicBezTo>
                  <a:cubicBezTo>
                    <a:pt x="2984" y="1453"/>
                    <a:pt x="2339" y="1843"/>
                    <a:pt x="1546" y="1843"/>
                  </a:cubicBezTo>
                  <a:cubicBezTo>
                    <a:pt x="754" y="1843"/>
                    <a:pt x="109" y="1453"/>
                    <a:pt x="109" y="976"/>
                  </a:cubicBezTo>
                  <a:cubicBezTo>
                    <a:pt x="109" y="497"/>
                    <a:pt x="754" y="109"/>
                    <a:pt x="1546" y="109"/>
                  </a:cubicBezTo>
                  <a:close/>
                  <a:moveTo>
                    <a:pt x="1546" y="0"/>
                  </a:moveTo>
                  <a:cubicBezTo>
                    <a:pt x="693" y="0"/>
                    <a:pt x="1" y="438"/>
                    <a:pt x="1" y="976"/>
                  </a:cubicBezTo>
                  <a:cubicBezTo>
                    <a:pt x="1" y="1514"/>
                    <a:pt x="693" y="1951"/>
                    <a:pt x="1546" y="1951"/>
                  </a:cubicBezTo>
                  <a:cubicBezTo>
                    <a:pt x="2400" y="1951"/>
                    <a:pt x="3092" y="1514"/>
                    <a:pt x="3092" y="976"/>
                  </a:cubicBezTo>
                  <a:cubicBezTo>
                    <a:pt x="3092" y="931"/>
                    <a:pt x="3087" y="889"/>
                    <a:pt x="3079" y="846"/>
                  </a:cubicBezTo>
                  <a:cubicBezTo>
                    <a:pt x="2985" y="397"/>
                    <a:pt x="2421" y="51"/>
                    <a:pt x="1705" y="5"/>
                  </a:cubicBezTo>
                  <a:cubicBezTo>
                    <a:pt x="1653" y="2"/>
                    <a:pt x="1600" y="0"/>
                    <a:pt x="1546" y="0"/>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3" name="Google Shape;524;p41"/>
            <p:cNvSpPr/>
            <p:nvPr/>
          </p:nvSpPr>
          <p:spPr>
            <a:xfrm>
              <a:off x="5139075" y="2682225"/>
              <a:ext cx="22150" cy="138075"/>
            </a:xfrm>
            <a:custGeom>
              <a:avLst/>
              <a:gdLst/>
              <a:ahLst/>
              <a:cxnLst/>
              <a:rect l="l" t="t" r="r" b="b"/>
              <a:pathLst>
                <a:path w="886" h="5523" extrusionOk="0">
                  <a:moveTo>
                    <a:pt x="778" y="1"/>
                  </a:moveTo>
                  <a:lnTo>
                    <a:pt x="0" y="5506"/>
                  </a:lnTo>
                  <a:lnTo>
                    <a:pt x="107" y="5522"/>
                  </a:lnTo>
                  <a:lnTo>
                    <a:pt x="885" y="15"/>
                  </a:lnTo>
                  <a:lnTo>
                    <a:pt x="778"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4" name="Google Shape;525;p41"/>
            <p:cNvSpPr/>
            <p:nvPr/>
          </p:nvSpPr>
          <p:spPr>
            <a:xfrm>
              <a:off x="5075350" y="2699000"/>
              <a:ext cx="44275" cy="117150"/>
            </a:xfrm>
            <a:custGeom>
              <a:avLst/>
              <a:gdLst/>
              <a:ahLst/>
              <a:cxnLst/>
              <a:rect l="l" t="t" r="r" b="b"/>
              <a:pathLst>
                <a:path w="1771" h="4686" extrusionOk="0">
                  <a:moveTo>
                    <a:pt x="392" y="1"/>
                  </a:moveTo>
                  <a:lnTo>
                    <a:pt x="289" y="32"/>
                  </a:lnTo>
                  <a:lnTo>
                    <a:pt x="1266" y="3329"/>
                  </a:lnTo>
                  <a:lnTo>
                    <a:pt x="103" y="286"/>
                  </a:lnTo>
                  <a:lnTo>
                    <a:pt x="1" y="323"/>
                  </a:lnTo>
                  <a:lnTo>
                    <a:pt x="1669" y="4685"/>
                  </a:lnTo>
                  <a:lnTo>
                    <a:pt x="1771" y="4651"/>
                  </a:lnTo>
                  <a:lnTo>
                    <a:pt x="392"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5" name="Google Shape;526;p41"/>
            <p:cNvSpPr/>
            <p:nvPr/>
          </p:nvSpPr>
          <p:spPr>
            <a:xfrm>
              <a:off x="5057375" y="2712575"/>
              <a:ext cx="54975" cy="109275"/>
            </a:xfrm>
            <a:custGeom>
              <a:avLst/>
              <a:gdLst/>
              <a:ahLst/>
              <a:cxnLst/>
              <a:rect l="l" t="t" r="r" b="b"/>
              <a:pathLst>
                <a:path w="2199" h="4371" extrusionOk="0">
                  <a:moveTo>
                    <a:pt x="57" y="1"/>
                  </a:moveTo>
                  <a:lnTo>
                    <a:pt x="1" y="93"/>
                  </a:lnTo>
                  <a:cubicBezTo>
                    <a:pt x="124" y="211"/>
                    <a:pt x="1323" y="2716"/>
                    <a:pt x="2100" y="4371"/>
                  </a:cubicBezTo>
                  <a:lnTo>
                    <a:pt x="2199" y="4323"/>
                  </a:lnTo>
                  <a:cubicBezTo>
                    <a:pt x="1598" y="3045"/>
                    <a:pt x="188" y="67"/>
                    <a:pt x="57" y="1"/>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6" name="Google Shape;527;p41"/>
            <p:cNvSpPr/>
            <p:nvPr/>
          </p:nvSpPr>
          <p:spPr>
            <a:xfrm>
              <a:off x="5010525" y="2826350"/>
              <a:ext cx="95425" cy="33875"/>
            </a:xfrm>
            <a:custGeom>
              <a:avLst/>
              <a:gdLst/>
              <a:ahLst/>
              <a:cxnLst/>
              <a:rect l="l" t="t" r="r" b="b"/>
              <a:pathLst>
                <a:path w="3817" h="1355" extrusionOk="0">
                  <a:moveTo>
                    <a:pt x="9" y="0"/>
                  </a:moveTo>
                  <a:cubicBezTo>
                    <a:pt x="5" y="0"/>
                    <a:pt x="3" y="0"/>
                    <a:pt x="1" y="1"/>
                  </a:cubicBezTo>
                  <a:lnTo>
                    <a:pt x="22" y="108"/>
                  </a:lnTo>
                  <a:cubicBezTo>
                    <a:pt x="170" y="108"/>
                    <a:pt x="2352" y="853"/>
                    <a:pt x="3782" y="1355"/>
                  </a:cubicBezTo>
                  <a:lnTo>
                    <a:pt x="3816" y="1253"/>
                  </a:lnTo>
                  <a:cubicBezTo>
                    <a:pt x="2730" y="873"/>
                    <a:pt x="215" y="0"/>
                    <a:pt x="9" y="0"/>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7" name="Google Shape;528;p41"/>
            <p:cNvSpPr/>
            <p:nvPr/>
          </p:nvSpPr>
          <p:spPr>
            <a:xfrm>
              <a:off x="5138625" y="2682150"/>
              <a:ext cx="45925" cy="136050"/>
            </a:xfrm>
            <a:custGeom>
              <a:avLst/>
              <a:gdLst/>
              <a:ahLst/>
              <a:cxnLst/>
              <a:rect l="l" t="t" r="r" b="b"/>
              <a:pathLst>
                <a:path w="1837" h="5442" extrusionOk="0">
                  <a:moveTo>
                    <a:pt x="1734" y="0"/>
                  </a:moveTo>
                  <a:cubicBezTo>
                    <a:pt x="1328" y="1251"/>
                    <a:pt x="0" y="5339"/>
                    <a:pt x="0" y="5436"/>
                  </a:cubicBezTo>
                  <a:lnTo>
                    <a:pt x="109" y="5441"/>
                  </a:lnTo>
                  <a:cubicBezTo>
                    <a:pt x="130" y="5300"/>
                    <a:pt x="1364" y="1489"/>
                    <a:pt x="1836" y="33"/>
                  </a:cubicBezTo>
                  <a:lnTo>
                    <a:pt x="1734"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8" name="Google Shape;529;p41"/>
            <p:cNvSpPr/>
            <p:nvPr/>
          </p:nvSpPr>
          <p:spPr>
            <a:xfrm>
              <a:off x="5163050" y="2757325"/>
              <a:ext cx="100875" cy="96300"/>
            </a:xfrm>
            <a:custGeom>
              <a:avLst/>
              <a:gdLst/>
              <a:ahLst/>
              <a:cxnLst/>
              <a:rect l="l" t="t" r="r" b="b"/>
              <a:pathLst>
                <a:path w="4035" h="3852" extrusionOk="0">
                  <a:moveTo>
                    <a:pt x="4015" y="1"/>
                  </a:moveTo>
                  <a:cubicBezTo>
                    <a:pt x="3987" y="1"/>
                    <a:pt x="3898" y="1"/>
                    <a:pt x="0" y="3769"/>
                  </a:cubicBezTo>
                  <a:lnTo>
                    <a:pt x="73" y="3851"/>
                  </a:lnTo>
                  <a:cubicBezTo>
                    <a:pt x="1058" y="3058"/>
                    <a:pt x="3635" y="986"/>
                    <a:pt x="3732" y="926"/>
                  </a:cubicBezTo>
                  <a:lnTo>
                    <a:pt x="3707" y="878"/>
                  </a:lnTo>
                  <a:lnTo>
                    <a:pt x="3721" y="931"/>
                  </a:lnTo>
                  <a:lnTo>
                    <a:pt x="3693" y="825"/>
                  </a:lnTo>
                  <a:cubicBezTo>
                    <a:pt x="3679" y="829"/>
                    <a:pt x="3645" y="837"/>
                    <a:pt x="948" y="3005"/>
                  </a:cubicBezTo>
                  <a:cubicBezTo>
                    <a:pt x="2343" y="1664"/>
                    <a:pt x="3916" y="167"/>
                    <a:pt x="4035" y="106"/>
                  </a:cubicBezTo>
                  <a:lnTo>
                    <a:pt x="4015" y="55"/>
                  </a:lnTo>
                  <a:lnTo>
                    <a:pt x="4015"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09" name="Google Shape;530;p41"/>
            <p:cNvSpPr/>
            <p:nvPr/>
          </p:nvSpPr>
          <p:spPr>
            <a:xfrm>
              <a:off x="5166575" y="2725000"/>
              <a:ext cx="98625" cy="115900"/>
            </a:xfrm>
            <a:custGeom>
              <a:avLst/>
              <a:gdLst/>
              <a:ahLst/>
              <a:cxnLst/>
              <a:rect l="l" t="t" r="r" b="b"/>
              <a:pathLst>
                <a:path w="3945" h="4636" extrusionOk="0">
                  <a:moveTo>
                    <a:pt x="3737" y="1"/>
                  </a:moveTo>
                  <a:lnTo>
                    <a:pt x="1" y="4563"/>
                  </a:lnTo>
                  <a:lnTo>
                    <a:pt x="80" y="4636"/>
                  </a:lnTo>
                  <a:lnTo>
                    <a:pt x="3945" y="843"/>
                  </a:lnTo>
                  <a:lnTo>
                    <a:pt x="3869" y="766"/>
                  </a:lnTo>
                  <a:lnTo>
                    <a:pt x="717" y="3859"/>
                  </a:lnTo>
                  <a:lnTo>
                    <a:pt x="717" y="3859"/>
                  </a:lnTo>
                  <a:lnTo>
                    <a:pt x="3821" y="68"/>
                  </a:lnTo>
                  <a:lnTo>
                    <a:pt x="3737"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0" name="Google Shape;531;p41"/>
            <p:cNvSpPr/>
            <p:nvPr/>
          </p:nvSpPr>
          <p:spPr>
            <a:xfrm>
              <a:off x="5164500" y="2705100"/>
              <a:ext cx="91200" cy="123475"/>
            </a:xfrm>
            <a:custGeom>
              <a:avLst/>
              <a:gdLst/>
              <a:ahLst/>
              <a:cxnLst/>
              <a:rect l="l" t="t" r="r" b="b"/>
              <a:pathLst>
                <a:path w="3648" h="4939" extrusionOk="0">
                  <a:moveTo>
                    <a:pt x="3046" y="0"/>
                  </a:moveTo>
                  <a:lnTo>
                    <a:pt x="0" y="4874"/>
                  </a:lnTo>
                  <a:lnTo>
                    <a:pt x="87" y="4938"/>
                  </a:lnTo>
                  <a:lnTo>
                    <a:pt x="3648" y="576"/>
                  </a:lnTo>
                  <a:lnTo>
                    <a:pt x="3564" y="507"/>
                  </a:lnTo>
                  <a:lnTo>
                    <a:pt x="548" y="4203"/>
                  </a:lnTo>
                  <a:lnTo>
                    <a:pt x="3138" y="58"/>
                  </a:lnTo>
                  <a:lnTo>
                    <a:pt x="3046"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1" name="Google Shape;532;p41"/>
            <p:cNvSpPr/>
            <p:nvPr/>
          </p:nvSpPr>
          <p:spPr>
            <a:xfrm>
              <a:off x="5156375" y="2692425"/>
              <a:ext cx="76175" cy="131200"/>
            </a:xfrm>
            <a:custGeom>
              <a:avLst/>
              <a:gdLst/>
              <a:ahLst/>
              <a:cxnLst/>
              <a:rect l="l" t="t" r="r" b="b"/>
              <a:pathLst>
                <a:path w="3047" h="5248" extrusionOk="0">
                  <a:moveTo>
                    <a:pt x="2373" y="1"/>
                  </a:moveTo>
                  <a:lnTo>
                    <a:pt x="1" y="5195"/>
                  </a:lnTo>
                  <a:lnTo>
                    <a:pt x="95" y="5248"/>
                  </a:lnTo>
                  <a:cubicBezTo>
                    <a:pt x="159" y="5152"/>
                    <a:pt x="2930" y="443"/>
                    <a:pt x="3046" y="242"/>
                  </a:cubicBezTo>
                  <a:lnTo>
                    <a:pt x="2954" y="188"/>
                  </a:lnTo>
                  <a:cubicBezTo>
                    <a:pt x="2271" y="1348"/>
                    <a:pt x="1166" y="3224"/>
                    <a:pt x="521" y="4320"/>
                  </a:cubicBezTo>
                  <a:lnTo>
                    <a:pt x="2472" y="45"/>
                  </a:lnTo>
                  <a:lnTo>
                    <a:pt x="2373"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2" name="Google Shape;533;p41"/>
            <p:cNvSpPr/>
            <p:nvPr/>
          </p:nvSpPr>
          <p:spPr>
            <a:xfrm>
              <a:off x="5148275" y="2684525"/>
              <a:ext cx="61125" cy="132525"/>
            </a:xfrm>
            <a:custGeom>
              <a:avLst/>
              <a:gdLst/>
              <a:ahLst/>
              <a:cxnLst/>
              <a:rect l="l" t="t" r="r" b="b"/>
              <a:pathLst>
                <a:path w="2445" h="5301" extrusionOk="0">
                  <a:moveTo>
                    <a:pt x="1797" y="1"/>
                  </a:moveTo>
                  <a:lnTo>
                    <a:pt x="1" y="5259"/>
                  </a:lnTo>
                  <a:lnTo>
                    <a:pt x="103" y="5300"/>
                  </a:lnTo>
                  <a:lnTo>
                    <a:pt x="2444" y="169"/>
                  </a:lnTo>
                  <a:lnTo>
                    <a:pt x="2345" y="124"/>
                  </a:lnTo>
                  <a:lnTo>
                    <a:pt x="458" y="4259"/>
                  </a:lnTo>
                  <a:lnTo>
                    <a:pt x="1901" y="35"/>
                  </a:lnTo>
                  <a:lnTo>
                    <a:pt x="1797"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3" name="Google Shape;534;p41"/>
            <p:cNvSpPr/>
            <p:nvPr/>
          </p:nvSpPr>
          <p:spPr>
            <a:xfrm>
              <a:off x="5135400" y="2681600"/>
              <a:ext cx="38850" cy="139925"/>
            </a:xfrm>
            <a:custGeom>
              <a:avLst/>
              <a:gdLst/>
              <a:ahLst/>
              <a:cxnLst/>
              <a:rect l="l" t="t" r="r" b="b"/>
              <a:pathLst>
                <a:path w="1554" h="5597" extrusionOk="0">
                  <a:moveTo>
                    <a:pt x="1449" y="1"/>
                  </a:moveTo>
                  <a:lnTo>
                    <a:pt x="287" y="4807"/>
                  </a:lnTo>
                  <a:lnTo>
                    <a:pt x="109" y="133"/>
                  </a:lnTo>
                  <a:lnTo>
                    <a:pt x="1" y="137"/>
                  </a:lnTo>
                  <a:lnTo>
                    <a:pt x="208" y="5597"/>
                  </a:lnTo>
                  <a:lnTo>
                    <a:pt x="1554" y="26"/>
                  </a:lnTo>
                  <a:lnTo>
                    <a:pt x="1449"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4" name="Google Shape;535;p41"/>
            <p:cNvSpPr/>
            <p:nvPr/>
          </p:nvSpPr>
          <p:spPr>
            <a:xfrm>
              <a:off x="5110550" y="2686475"/>
              <a:ext cx="21150" cy="130650"/>
            </a:xfrm>
            <a:custGeom>
              <a:avLst/>
              <a:gdLst/>
              <a:ahLst/>
              <a:cxnLst/>
              <a:rect l="l" t="t" r="r" b="b"/>
              <a:pathLst>
                <a:path w="846" h="5226" extrusionOk="0">
                  <a:moveTo>
                    <a:pt x="495" y="0"/>
                  </a:moveTo>
                  <a:lnTo>
                    <a:pt x="386" y="8"/>
                  </a:lnTo>
                  <a:lnTo>
                    <a:pt x="641" y="3806"/>
                  </a:lnTo>
                  <a:lnTo>
                    <a:pt x="108" y="125"/>
                  </a:lnTo>
                  <a:lnTo>
                    <a:pt x="1" y="140"/>
                  </a:lnTo>
                  <a:lnTo>
                    <a:pt x="738" y="5226"/>
                  </a:lnTo>
                  <a:lnTo>
                    <a:pt x="845" y="5214"/>
                  </a:lnTo>
                  <a:lnTo>
                    <a:pt x="495"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5" name="Google Shape;536;p41"/>
            <p:cNvSpPr/>
            <p:nvPr/>
          </p:nvSpPr>
          <p:spPr>
            <a:xfrm>
              <a:off x="5093750" y="2689550"/>
              <a:ext cx="31550" cy="126425"/>
            </a:xfrm>
            <a:custGeom>
              <a:avLst/>
              <a:gdLst/>
              <a:ahLst/>
              <a:cxnLst/>
              <a:rect l="l" t="t" r="r" b="b"/>
              <a:pathLst>
                <a:path w="1262" h="5057" extrusionOk="0">
                  <a:moveTo>
                    <a:pt x="395" y="0"/>
                  </a:moveTo>
                  <a:lnTo>
                    <a:pt x="288" y="19"/>
                  </a:lnTo>
                  <a:lnTo>
                    <a:pt x="865" y="3375"/>
                  </a:lnTo>
                  <a:lnTo>
                    <a:pt x="105" y="190"/>
                  </a:lnTo>
                  <a:lnTo>
                    <a:pt x="0" y="214"/>
                  </a:lnTo>
                  <a:lnTo>
                    <a:pt x="1155" y="5057"/>
                  </a:lnTo>
                  <a:lnTo>
                    <a:pt x="1262" y="5035"/>
                  </a:lnTo>
                  <a:lnTo>
                    <a:pt x="395"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6" name="Google Shape;537;p41"/>
            <p:cNvSpPr/>
            <p:nvPr/>
          </p:nvSpPr>
          <p:spPr>
            <a:xfrm>
              <a:off x="5040225" y="2721225"/>
              <a:ext cx="64900" cy="101575"/>
            </a:xfrm>
            <a:custGeom>
              <a:avLst/>
              <a:gdLst/>
              <a:ahLst/>
              <a:cxnLst/>
              <a:rect l="l" t="t" r="r" b="b"/>
              <a:pathLst>
                <a:path w="2596" h="4063" extrusionOk="0">
                  <a:moveTo>
                    <a:pt x="479" y="0"/>
                  </a:moveTo>
                  <a:lnTo>
                    <a:pt x="382" y="50"/>
                  </a:lnTo>
                  <a:lnTo>
                    <a:pt x="1889" y="2904"/>
                  </a:lnTo>
                  <a:lnTo>
                    <a:pt x="91" y="92"/>
                  </a:lnTo>
                  <a:lnTo>
                    <a:pt x="0" y="150"/>
                  </a:lnTo>
                  <a:lnTo>
                    <a:pt x="2501" y="4063"/>
                  </a:lnTo>
                  <a:lnTo>
                    <a:pt x="2595" y="4008"/>
                  </a:lnTo>
                  <a:lnTo>
                    <a:pt x="479" y="0"/>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7" name="Google Shape;538;p41"/>
            <p:cNvSpPr/>
            <p:nvPr/>
          </p:nvSpPr>
          <p:spPr>
            <a:xfrm>
              <a:off x="5024750" y="2735700"/>
              <a:ext cx="73050" cy="92875"/>
            </a:xfrm>
            <a:custGeom>
              <a:avLst/>
              <a:gdLst/>
              <a:ahLst/>
              <a:cxnLst/>
              <a:rect l="l" t="t" r="r" b="b"/>
              <a:pathLst>
                <a:path w="2922" h="3715" extrusionOk="0">
                  <a:moveTo>
                    <a:pt x="248" y="1"/>
                  </a:moveTo>
                  <a:lnTo>
                    <a:pt x="248" y="70"/>
                  </a:lnTo>
                  <a:lnTo>
                    <a:pt x="225" y="103"/>
                  </a:lnTo>
                  <a:cubicBezTo>
                    <a:pt x="317" y="170"/>
                    <a:pt x="1125" y="1290"/>
                    <a:pt x="1936" y="2434"/>
                  </a:cubicBezTo>
                  <a:cubicBezTo>
                    <a:pt x="1133" y="1453"/>
                    <a:pt x="151" y="272"/>
                    <a:pt x="44" y="229"/>
                  </a:cubicBezTo>
                  <a:lnTo>
                    <a:pt x="1" y="330"/>
                  </a:lnTo>
                  <a:cubicBezTo>
                    <a:pt x="141" y="412"/>
                    <a:pt x="1773" y="2398"/>
                    <a:pt x="2836" y="3714"/>
                  </a:cubicBezTo>
                  <a:lnTo>
                    <a:pt x="2921" y="3648"/>
                  </a:lnTo>
                  <a:cubicBezTo>
                    <a:pt x="373" y="1"/>
                    <a:pt x="285" y="1"/>
                    <a:pt x="248" y="1"/>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8" name="Google Shape;539;p41"/>
            <p:cNvSpPr/>
            <p:nvPr/>
          </p:nvSpPr>
          <p:spPr>
            <a:xfrm>
              <a:off x="5012050" y="2750950"/>
              <a:ext cx="82075" cy="89950"/>
            </a:xfrm>
            <a:custGeom>
              <a:avLst/>
              <a:gdLst/>
              <a:ahLst/>
              <a:cxnLst/>
              <a:rect l="l" t="t" r="r" b="b"/>
              <a:pathLst>
                <a:path w="3283" h="3598" extrusionOk="0">
                  <a:moveTo>
                    <a:pt x="404" y="1"/>
                  </a:moveTo>
                  <a:lnTo>
                    <a:pt x="404" y="70"/>
                  </a:lnTo>
                  <a:lnTo>
                    <a:pt x="380" y="103"/>
                  </a:lnTo>
                  <a:cubicBezTo>
                    <a:pt x="491" y="175"/>
                    <a:pt x="1633" y="1603"/>
                    <a:pt x="2625" y="2864"/>
                  </a:cubicBezTo>
                  <a:cubicBezTo>
                    <a:pt x="124" y="353"/>
                    <a:pt x="45" y="353"/>
                    <a:pt x="19" y="353"/>
                  </a:cubicBezTo>
                  <a:lnTo>
                    <a:pt x="19" y="424"/>
                  </a:lnTo>
                  <a:lnTo>
                    <a:pt x="0" y="458"/>
                  </a:lnTo>
                  <a:cubicBezTo>
                    <a:pt x="135" y="529"/>
                    <a:pt x="1988" y="2375"/>
                    <a:pt x="3201" y="3598"/>
                  </a:cubicBezTo>
                  <a:lnTo>
                    <a:pt x="3283" y="3525"/>
                  </a:lnTo>
                  <a:cubicBezTo>
                    <a:pt x="527" y="1"/>
                    <a:pt x="436" y="1"/>
                    <a:pt x="404" y="1"/>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19" name="Google Shape;540;p41"/>
            <p:cNvSpPr/>
            <p:nvPr/>
          </p:nvSpPr>
          <p:spPr>
            <a:xfrm>
              <a:off x="5004400" y="2766875"/>
              <a:ext cx="89250" cy="84350"/>
            </a:xfrm>
            <a:custGeom>
              <a:avLst/>
              <a:gdLst/>
              <a:ahLst/>
              <a:cxnLst/>
              <a:rect l="l" t="t" r="r" b="b"/>
              <a:pathLst>
                <a:path w="3570" h="3374" extrusionOk="0">
                  <a:moveTo>
                    <a:pt x="362" y="29"/>
                  </a:moveTo>
                  <a:cubicBezTo>
                    <a:pt x="362" y="29"/>
                    <a:pt x="362" y="29"/>
                    <a:pt x="362" y="29"/>
                  </a:cubicBezTo>
                  <a:lnTo>
                    <a:pt x="362" y="29"/>
                  </a:lnTo>
                  <a:cubicBezTo>
                    <a:pt x="362" y="29"/>
                    <a:pt x="362" y="29"/>
                    <a:pt x="362" y="29"/>
                  </a:cubicBezTo>
                  <a:close/>
                  <a:moveTo>
                    <a:pt x="262" y="1"/>
                  </a:moveTo>
                  <a:lnTo>
                    <a:pt x="262" y="1"/>
                  </a:lnTo>
                  <a:cubicBezTo>
                    <a:pt x="232" y="58"/>
                    <a:pt x="193" y="137"/>
                    <a:pt x="1853" y="1778"/>
                  </a:cubicBezTo>
                  <a:cubicBezTo>
                    <a:pt x="2243" y="2163"/>
                    <a:pt x="2638" y="2548"/>
                    <a:pt x="2942" y="2841"/>
                  </a:cubicBezTo>
                  <a:cubicBezTo>
                    <a:pt x="1874" y="2079"/>
                    <a:pt x="160" y="871"/>
                    <a:pt x="4" y="871"/>
                  </a:cubicBezTo>
                  <a:lnTo>
                    <a:pt x="0" y="980"/>
                  </a:lnTo>
                  <a:cubicBezTo>
                    <a:pt x="173" y="1009"/>
                    <a:pt x="2187" y="2428"/>
                    <a:pt x="3500" y="3374"/>
                  </a:cubicBezTo>
                  <a:lnTo>
                    <a:pt x="3569" y="3291"/>
                  </a:lnTo>
                  <a:cubicBezTo>
                    <a:pt x="2354" y="2135"/>
                    <a:pt x="411" y="229"/>
                    <a:pt x="362" y="29"/>
                  </a:cubicBezTo>
                  <a:lnTo>
                    <a:pt x="362" y="29"/>
                  </a:lnTo>
                  <a:cubicBezTo>
                    <a:pt x="364" y="36"/>
                    <a:pt x="362" y="44"/>
                    <a:pt x="359" y="48"/>
                  </a:cubicBezTo>
                  <a:lnTo>
                    <a:pt x="262"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0" name="Google Shape;541;p41"/>
            <p:cNvSpPr/>
            <p:nvPr/>
          </p:nvSpPr>
          <p:spPr>
            <a:xfrm>
              <a:off x="5008050" y="2809525"/>
              <a:ext cx="85225" cy="41825"/>
            </a:xfrm>
            <a:custGeom>
              <a:avLst/>
              <a:gdLst/>
              <a:ahLst/>
              <a:cxnLst/>
              <a:rect l="l" t="t" r="r" b="b"/>
              <a:pathLst>
                <a:path w="3409" h="1673" extrusionOk="0">
                  <a:moveTo>
                    <a:pt x="7" y="0"/>
                  </a:moveTo>
                  <a:cubicBezTo>
                    <a:pt x="4" y="0"/>
                    <a:pt x="2" y="0"/>
                    <a:pt x="1" y="1"/>
                  </a:cubicBezTo>
                  <a:lnTo>
                    <a:pt x="24" y="70"/>
                  </a:lnTo>
                  <a:lnTo>
                    <a:pt x="19" y="106"/>
                  </a:lnTo>
                  <a:cubicBezTo>
                    <a:pt x="162" y="124"/>
                    <a:pt x="2095" y="1052"/>
                    <a:pt x="3361" y="1673"/>
                  </a:cubicBezTo>
                  <a:lnTo>
                    <a:pt x="3408" y="1575"/>
                  </a:lnTo>
                  <a:cubicBezTo>
                    <a:pt x="1271" y="527"/>
                    <a:pt x="125" y="0"/>
                    <a:pt x="7" y="0"/>
                  </a:cubicBez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1" name="Google Shape;542;p41"/>
            <p:cNvSpPr/>
            <p:nvPr/>
          </p:nvSpPr>
          <p:spPr>
            <a:xfrm>
              <a:off x="5128900" y="2861700"/>
              <a:ext cx="22850" cy="77850"/>
            </a:xfrm>
            <a:custGeom>
              <a:avLst/>
              <a:gdLst/>
              <a:ahLst/>
              <a:cxnLst/>
              <a:rect l="l" t="t" r="r" b="b"/>
              <a:pathLst>
                <a:path w="914" h="3114" extrusionOk="0">
                  <a:moveTo>
                    <a:pt x="59" y="1"/>
                  </a:moveTo>
                  <a:cubicBezTo>
                    <a:pt x="30" y="1"/>
                    <a:pt x="1" y="25"/>
                    <a:pt x="12" y="63"/>
                  </a:cubicBezTo>
                  <a:lnTo>
                    <a:pt x="814" y="3077"/>
                  </a:lnTo>
                  <a:cubicBezTo>
                    <a:pt x="819" y="3098"/>
                    <a:pt x="838" y="3113"/>
                    <a:pt x="860" y="3113"/>
                  </a:cubicBezTo>
                  <a:cubicBezTo>
                    <a:pt x="865" y="3113"/>
                    <a:pt x="868" y="3113"/>
                    <a:pt x="873" y="3111"/>
                  </a:cubicBezTo>
                  <a:cubicBezTo>
                    <a:pt x="898" y="3105"/>
                    <a:pt x="914" y="3079"/>
                    <a:pt x="907" y="3052"/>
                  </a:cubicBezTo>
                  <a:lnTo>
                    <a:pt x="104" y="38"/>
                  </a:lnTo>
                  <a:cubicBezTo>
                    <a:pt x="98" y="12"/>
                    <a:pt x="78" y="1"/>
                    <a:pt x="59"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2" name="Google Shape;543;p41"/>
            <p:cNvSpPr/>
            <p:nvPr/>
          </p:nvSpPr>
          <p:spPr>
            <a:xfrm>
              <a:off x="5162475" y="2851375"/>
              <a:ext cx="52625" cy="77750"/>
            </a:xfrm>
            <a:custGeom>
              <a:avLst/>
              <a:gdLst/>
              <a:ahLst/>
              <a:cxnLst/>
              <a:rect l="l" t="t" r="r" b="b"/>
              <a:pathLst>
                <a:path w="2105" h="3110" extrusionOk="0">
                  <a:moveTo>
                    <a:pt x="64" y="0"/>
                  </a:moveTo>
                  <a:cubicBezTo>
                    <a:pt x="31" y="0"/>
                    <a:pt x="1" y="35"/>
                    <a:pt x="22" y="73"/>
                  </a:cubicBezTo>
                  <a:lnTo>
                    <a:pt x="2009" y="3087"/>
                  </a:lnTo>
                  <a:cubicBezTo>
                    <a:pt x="2019" y="3102"/>
                    <a:pt x="2034" y="3110"/>
                    <a:pt x="2050" y="3110"/>
                  </a:cubicBezTo>
                  <a:cubicBezTo>
                    <a:pt x="2060" y="3110"/>
                    <a:pt x="2069" y="3107"/>
                    <a:pt x="2077" y="3102"/>
                  </a:cubicBezTo>
                  <a:cubicBezTo>
                    <a:pt x="2100" y="3087"/>
                    <a:pt x="2105" y="3057"/>
                    <a:pt x="2092" y="3034"/>
                  </a:cubicBezTo>
                  <a:lnTo>
                    <a:pt x="101" y="20"/>
                  </a:lnTo>
                  <a:cubicBezTo>
                    <a:pt x="90" y="6"/>
                    <a:pt x="77" y="0"/>
                    <a:pt x="64"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3" name="Google Shape;544;p41"/>
            <p:cNvSpPr/>
            <p:nvPr/>
          </p:nvSpPr>
          <p:spPr>
            <a:xfrm>
              <a:off x="5059100" y="2863775"/>
              <a:ext cx="37225" cy="62150"/>
            </a:xfrm>
            <a:custGeom>
              <a:avLst/>
              <a:gdLst/>
              <a:ahLst/>
              <a:cxnLst/>
              <a:rect l="l" t="t" r="r" b="b"/>
              <a:pathLst>
                <a:path w="1489" h="2486" extrusionOk="0">
                  <a:moveTo>
                    <a:pt x="1429" y="1"/>
                  </a:moveTo>
                  <a:cubicBezTo>
                    <a:pt x="1416" y="1"/>
                    <a:pt x="1403" y="6"/>
                    <a:pt x="1393" y="19"/>
                  </a:cubicBezTo>
                  <a:lnTo>
                    <a:pt x="19" y="2413"/>
                  </a:lnTo>
                  <a:cubicBezTo>
                    <a:pt x="1" y="2444"/>
                    <a:pt x="24" y="2484"/>
                    <a:pt x="60" y="2486"/>
                  </a:cubicBezTo>
                  <a:cubicBezTo>
                    <a:pt x="78" y="2484"/>
                    <a:pt x="93" y="2476"/>
                    <a:pt x="103" y="2461"/>
                  </a:cubicBezTo>
                  <a:lnTo>
                    <a:pt x="1475" y="67"/>
                  </a:lnTo>
                  <a:cubicBezTo>
                    <a:pt x="1489" y="31"/>
                    <a:pt x="1460" y="1"/>
                    <a:pt x="1429"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4" name="Google Shape;545;p41"/>
            <p:cNvSpPr/>
            <p:nvPr/>
          </p:nvSpPr>
          <p:spPr>
            <a:xfrm>
              <a:off x="5096325" y="2864950"/>
              <a:ext cx="19350" cy="58375"/>
            </a:xfrm>
            <a:custGeom>
              <a:avLst/>
              <a:gdLst/>
              <a:ahLst/>
              <a:cxnLst/>
              <a:rect l="l" t="t" r="r" b="b"/>
              <a:pathLst>
                <a:path w="774" h="2335" extrusionOk="0">
                  <a:moveTo>
                    <a:pt x="711" y="1"/>
                  </a:moveTo>
                  <a:cubicBezTo>
                    <a:pt x="689" y="1"/>
                    <a:pt x="669" y="16"/>
                    <a:pt x="662" y="40"/>
                  </a:cubicBezTo>
                  <a:lnTo>
                    <a:pt x="11" y="2267"/>
                  </a:lnTo>
                  <a:cubicBezTo>
                    <a:pt x="1" y="2302"/>
                    <a:pt x="27" y="2335"/>
                    <a:pt x="62" y="2335"/>
                  </a:cubicBezTo>
                  <a:cubicBezTo>
                    <a:pt x="86" y="2335"/>
                    <a:pt x="108" y="2320"/>
                    <a:pt x="114" y="2297"/>
                  </a:cubicBezTo>
                  <a:lnTo>
                    <a:pt x="766" y="68"/>
                  </a:lnTo>
                  <a:cubicBezTo>
                    <a:pt x="774" y="40"/>
                    <a:pt x="758" y="10"/>
                    <a:pt x="728" y="3"/>
                  </a:cubicBezTo>
                  <a:cubicBezTo>
                    <a:pt x="722" y="1"/>
                    <a:pt x="717" y="1"/>
                    <a:pt x="711"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42651398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65"/>
                                        </p:tgtEl>
                                        <p:attrNameLst>
                                          <p:attrName>style.visibility</p:attrName>
                                        </p:attrNameLst>
                                      </p:cBhvr>
                                      <p:to>
                                        <p:strVal val="visible"/>
                                      </p:to>
                                    </p:set>
                                    <p:animEffect transition="in" filter="box(in)">
                                      <p:cBhvr>
                                        <p:cTn id="7" dur="500"/>
                                        <p:tgtEl>
                                          <p:spTgt spid="40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0966"/>
                                        </p:tgtEl>
                                        <p:attrNameLst>
                                          <p:attrName>style.visibility</p:attrName>
                                        </p:attrNameLst>
                                      </p:cBhvr>
                                      <p:to>
                                        <p:strVal val="visible"/>
                                      </p:to>
                                    </p:set>
                                    <p:animEffect transition="in" filter="box(in)">
                                      <p:cBhvr>
                                        <p:cTn id="12" dur="500"/>
                                        <p:tgtEl>
                                          <p:spTgt spid="409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0967"/>
                                        </p:tgtEl>
                                        <p:attrNameLst>
                                          <p:attrName>style.visibility</p:attrName>
                                        </p:attrNameLst>
                                      </p:cBhvr>
                                      <p:to>
                                        <p:strVal val="visible"/>
                                      </p:to>
                                    </p:set>
                                    <p:animEffect transition="in" filter="box(in)">
                                      <p:cBhvr>
                                        <p:cTn id="17" dur="500"/>
                                        <p:tgtEl>
                                          <p:spTgt spid="4096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0968"/>
                                        </p:tgtEl>
                                        <p:attrNameLst>
                                          <p:attrName>style.visibility</p:attrName>
                                        </p:attrNameLst>
                                      </p:cBhvr>
                                      <p:to>
                                        <p:strVal val="visible"/>
                                      </p:to>
                                    </p:set>
                                    <p:animEffect transition="in" filter="box(in)">
                                      <p:cBhvr>
                                        <p:cTn id="22" dur="500"/>
                                        <p:tgtEl>
                                          <p:spTgt spid="409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0969"/>
                                        </p:tgtEl>
                                        <p:attrNameLst>
                                          <p:attrName>style.visibility</p:attrName>
                                        </p:attrNameLst>
                                      </p:cBhvr>
                                      <p:to>
                                        <p:strVal val="visible"/>
                                      </p:to>
                                    </p:set>
                                    <p:animEffect transition="in" filter="box(in)">
                                      <p:cBhvr>
                                        <p:cTn id="27" dur="500"/>
                                        <p:tgtEl>
                                          <p:spTgt spid="4096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0970"/>
                                        </p:tgtEl>
                                        <p:attrNameLst>
                                          <p:attrName>style.visibility</p:attrName>
                                        </p:attrNameLst>
                                      </p:cBhvr>
                                      <p:to>
                                        <p:strVal val="visible"/>
                                      </p:to>
                                    </p:set>
                                    <p:animEffect transition="in" filter="box(in)">
                                      <p:cBhvr>
                                        <p:cTn id="32" dur="500"/>
                                        <p:tgtEl>
                                          <p:spTgt spid="40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p:bldP spid="40966" grpId="0"/>
      <p:bldP spid="40967" grpId="0"/>
      <p:bldP spid="40968" grpId="0"/>
      <p:bldP spid="40969" grpId="0"/>
      <p:bldP spid="409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4" name="Rectangle 4"/>
          <p:cNvSpPr>
            <a:spLocks noChangeArrowheads="1"/>
          </p:cNvSpPr>
          <p:nvPr/>
        </p:nvSpPr>
        <p:spPr bwMode="auto">
          <a:xfrm>
            <a:off x="2279651" y="22226"/>
            <a:ext cx="8208963" cy="885825"/>
          </a:xfrm>
          <a:prstGeom prst="rect">
            <a:avLst/>
          </a:prstGeom>
          <a:solidFill>
            <a:srgbClr val="EAEFA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sz="2600" b="1">
                <a:solidFill>
                  <a:srgbClr val="FF0000"/>
                </a:solidFill>
              </a:rPr>
              <a:t>b.</a:t>
            </a:r>
            <a:r>
              <a:rPr lang="en-US" altLang="en-US" sz="2600" b="1">
                <a:solidFill>
                  <a:srgbClr val="000000"/>
                </a:solidFill>
              </a:rPr>
              <a:t> Choose one item above and say</a:t>
            </a:r>
            <a:r>
              <a:rPr lang="en-US" altLang="en-US" sz="2600">
                <a:solidFill>
                  <a:srgbClr val="000000"/>
                </a:solidFill>
              </a:rPr>
              <a:t> </a:t>
            </a:r>
            <a:r>
              <a:rPr lang="en-US" altLang="en-US" sz="2600" b="1">
                <a:solidFill>
                  <a:srgbClr val="000000"/>
                </a:solidFill>
              </a:rPr>
              <a:t>what you know about it as a tourist</a:t>
            </a:r>
            <a:r>
              <a:rPr lang="en-US" altLang="en-US" sz="2600">
                <a:solidFill>
                  <a:srgbClr val="000000"/>
                </a:solidFill>
              </a:rPr>
              <a:t> </a:t>
            </a:r>
            <a:r>
              <a:rPr lang="en-US" altLang="en-US" sz="2600" b="1">
                <a:solidFill>
                  <a:srgbClr val="000000"/>
                </a:solidFill>
              </a:rPr>
              <a:t>attraction.</a:t>
            </a:r>
            <a:endParaRPr lang="en-US" altLang="en-US" sz="2600">
              <a:solidFill>
                <a:srgbClr val="000000"/>
              </a:solidFill>
            </a:endParaRPr>
          </a:p>
        </p:txBody>
      </p:sp>
      <p:sp>
        <p:nvSpPr>
          <p:cNvPr id="3" name="Rectangle 2"/>
          <p:cNvSpPr/>
          <p:nvPr/>
        </p:nvSpPr>
        <p:spPr>
          <a:xfrm>
            <a:off x="1665171" y="2452882"/>
            <a:ext cx="10424160" cy="4524315"/>
          </a:xfrm>
          <a:prstGeom prst="rect">
            <a:avLst/>
          </a:prstGeom>
        </p:spPr>
        <p:txBody>
          <a:bodyPr wrap="square">
            <a:spAutoFit/>
          </a:bodyPr>
          <a:lstStyle/>
          <a:p>
            <a:r>
              <a:rPr lang="en-US" sz="2400" dirty="0">
                <a:solidFill>
                  <a:srgbClr val="000000"/>
                </a:solidFill>
                <a:latin typeface="OpenSans"/>
              </a:rPr>
              <a:t>Ha Long Bay is located in </a:t>
            </a:r>
            <a:r>
              <a:rPr lang="en-US" sz="2400" dirty="0" err="1">
                <a:solidFill>
                  <a:srgbClr val="000000"/>
                </a:solidFill>
                <a:latin typeface="OpenSans"/>
              </a:rPr>
              <a:t>Quang</a:t>
            </a:r>
            <a:r>
              <a:rPr lang="en-US" sz="2400" dirty="0">
                <a:solidFill>
                  <a:srgbClr val="000000"/>
                </a:solidFill>
                <a:latin typeface="OpenSans"/>
              </a:rPr>
              <a:t> </a:t>
            </a:r>
            <a:r>
              <a:rPr lang="en-US" sz="2400" dirty="0" err="1">
                <a:solidFill>
                  <a:srgbClr val="000000"/>
                </a:solidFill>
                <a:latin typeface="OpenSans"/>
              </a:rPr>
              <a:t>Ninh</a:t>
            </a:r>
            <a:r>
              <a:rPr lang="en-US" sz="2400" dirty="0">
                <a:solidFill>
                  <a:srgbClr val="000000"/>
                </a:solidFill>
                <a:latin typeface="OpenSans"/>
              </a:rPr>
              <a:t> province, in northern Vietnam, 170 km from East of Hanoi. “Ha Long” means “Bay of Descending Dragon”. It is famous for scenic ocean and is recognized as one of natural wonder of the world. In Ha Long Bay, tourists can experience diverse natural landscape, varying from long sandy beach to thousand-year-old-lime karst. Ha Long Bay includes nearly 1900 islets of different size, some very large such as </a:t>
            </a:r>
            <a:r>
              <a:rPr lang="en-US" sz="2400" dirty="0" err="1">
                <a:solidFill>
                  <a:srgbClr val="000000"/>
                </a:solidFill>
                <a:latin typeface="OpenSans"/>
              </a:rPr>
              <a:t>Thien</a:t>
            </a:r>
            <a:r>
              <a:rPr lang="en-US" sz="2400" dirty="0">
                <a:solidFill>
                  <a:srgbClr val="000000"/>
                </a:solidFill>
                <a:latin typeface="OpenSans"/>
              </a:rPr>
              <a:t> </a:t>
            </a:r>
            <a:r>
              <a:rPr lang="en-US" sz="2400" dirty="0" err="1">
                <a:solidFill>
                  <a:srgbClr val="000000"/>
                </a:solidFill>
                <a:latin typeface="OpenSans"/>
              </a:rPr>
              <a:t>Cung</a:t>
            </a:r>
            <a:r>
              <a:rPr lang="en-US" sz="2400" dirty="0">
                <a:solidFill>
                  <a:srgbClr val="000000"/>
                </a:solidFill>
                <a:latin typeface="OpenSans"/>
              </a:rPr>
              <a:t> Cave or Surprise Cave; others as small as a few meters wide. Besides the natural scenes, Ha Long also has many of man-made attractions, such as: </a:t>
            </a:r>
            <a:r>
              <a:rPr lang="en-US" sz="2400" dirty="0" err="1">
                <a:solidFill>
                  <a:srgbClr val="000000"/>
                </a:solidFill>
                <a:latin typeface="OpenSans"/>
              </a:rPr>
              <a:t>Sunworld</a:t>
            </a:r>
            <a:r>
              <a:rPr lang="en-US" sz="2400" dirty="0">
                <a:solidFill>
                  <a:srgbClr val="000000"/>
                </a:solidFill>
                <a:latin typeface="OpenSans"/>
              </a:rPr>
              <a:t> Park, cinema or water park. When coming home, tourists can buy some interesting souvenirs there.</a:t>
            </a:r>
            <a:br>
              <a:rPr lang="en-US" sz="2400" dirty="0">
                <a:solidFill>
                  <a:srgbClr val="000000"/>
                </a:solidFill>
                <a:latin typeface="OpenSans"/>
              </a:rPr>
            </a:br>
            <a:br>
              <a:rPr lang="en-US" sz="2400" dirty="0">
                <a:solidFill>
                  <a:srgbClr val="000000"/>
                </a:solidFill>
                <a:latin typeface="OpenSans"/>
              </a:rPr>
            </a:br>
            <a:endParaRPr lang="en-US" sz="2400" dirty="0"/>
          </a:p>
        </p:txBody>
      </p:sp>
      <p:grpSp>
        <p:nvGrpSpPr>
          <p:cNvPr id="14" name="Google Shape;938;p45"/>
          <p:cNvGrpSpPr/>
          <p:nvPr/>
        </p:nvGrpSpPr>
        <p:grpSpPr>
          <a:xfrm>
            <a:off x="-2284618" y="2726866"/>
            <a:ext cx="3949789" cy="3976345"/>
            <a:chOff x="6181647" y="1752406"/>
            <a:chExt cx="2962342" cy="2982259"/>
          </a:xfrm>
        </p:grpSpPr>
        <p:sp>
          <p:nvSpPr>
            <p:cNvPr id="15" name="Google Shape;939;p45"/>
            <p:cNvSpPr/>
            <p:nvPr/>
          </p:nvSpPr>
          <p:spPr>
            <a:xfrm>
              <a:off x="6181647" y="2547061"/>
              <a:ext cx="2962342" cy="183907"/>
            </a:xfrm>
            <a:custGeom>
              <a:avLst/>
              <a:gdLst/>
              <a:ahLst/>
              <a:cxnLst/>
              <a:rect l="l" t="t" r="r" b="b"/>
              <a:pathLst>
                <a:path w="17364" h="1078" extrusionOk="0">
                  <a:moveTo>
                    <a:pt x="1" y="0"/>
                  </a:moveTo>
                  <a:lnTo>
                    <a:pt x="1" y="1078"/>
                  </a:lnTo>
                  <a:lnTo>
                    <a:pt x="17364" y="1078"/>
                  </a:lnTo>
                  <a:lnTo>
                    <a:pt x="17364"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940;p45"/>
            <p:cNvSpPr/>
            <p:nvPr/>
          </p:nvSpPr>
          <p:spPr>
            <a:xfrm>
              <a:off x="6185400" y="2539725"/>
              <a:ext cx="2956200" cy="62781"/>
            </a:xfrm>
            <a:custGeom>
              <a:avLst/>
              <a:gdLst/>
              <a:ahLst/>
              <a:cxnLst/>
              <a:rect l="l" t="t" r="r" b="b"/>
              <a:pathLst>
                <a:path w="17328" h="368" extrusionOk="0">
                  <a:moveTo>
                    <a:pt x="0" y="0"/>
                  </a:moveTo>
                  <a:lnTo>
                    <a:pt x="0" y="367"/>
                  </a:lnTo>
                  <a:lnTo>
                    <a:pt x="17327" y="367"/>
                  </a:lnTo>
                  <a:lnTo>
                    <a:pt x="17327" y="0"/>
                  </a:ln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941;p45"/>
            <p:cNvSpPr/>
            <p:nvPr/>
          </p:nvSpPr>
          <p:spPr>
            <a:xfrm>
              <a:off x="7457924" y="1876773"/>
              <a:ext cx="85301" cy="475633"/>
            </a:xfrm>
            <a:custGeom>
              <a:avLst/>
              <a:gdLst/>
              <a:ahLst/>
              <a:cxnLst/>
              <a:rect l="l" t="t" r="r" b="b"/>
              <a:pathLst>
                <a:path w="500" h="2788" extrusionOk="0">
                  <a:moveTo>
                    <a:pt x="249" y="0"/>
                  </a:moveTo>
                  <a:cubicBezTo>
                    <a:pt x="113" y="0"/>
                    <a:pt x="1" y="112"/>
                    <a:pt x="1" y="249"/>
                  </a:cubicBezTo>
                  <a:lnTo>
                    <a:pt x="1" y="2537"/>
                  </a:lnTo>
                  <a:cubicBezTo>
                    <a:pt x="1" y="2676"/>
                    <a:pt x="113" y="2787"/>
                    <a:pt x="249" y="2787"/>
                  </a:cubicBezTo>
                  <a:cubicBezTo>
                    <a:pt x="388" y="2787"/>
                    <a:pt x="500" y="2676"/>
                    <a:pt x="500" y="2537"/>
                  </a:cubicBezTo>
                  <a:lnTo>
                    <a:pt x="500" y="249"/>
                  </a:lnTo>
                  <a:cubicBezTo>
                    <a:pt x="500" y="112"/>
                    <a:pt x="388" y="0"/>
                    <a:pt x="249"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942;p45"/>
            <p:cNvSpPr/>
            <p:nvPr/>
          </p:nvSpPr>
          <p:spPr>
            <a:xfrm>
              <a:off x="7540496" y="1758036"/>
              <a:ext cx="85301" cy="475633"/>
            </a:xfrm>
            <a:custGeom>
              <a:avLst/>
              <a:gdLst/>
              <a:ahLst/>
              <a:cxnLst/>
              <a:rect l="l" t="t" r="r" b="b"/>
              <a:pathLst>
                <a:path w="500" h="2788" extrusionOk="0">
                  <a:moveTo>
                    <a:pt x="251" y="0"/>
                  </a:moveTo>
                  <a:cubicBezTo>
                    <a:pt x="113" y="2"/>
                    <a:pt x="1" y="112"/>
                    <a:pt x="1" y="250"/>
                  </a:cubicBezTo>
                  <a:lnTo>
                    <a:pt x="1" y="2539"/>
                  </a:lnTo>
                  <a:cubicBezTo>
                    <a:pt x="1" y="2677"/>
                    <a:pt x="113" y="2787"/>
                    <a:pt x="251" y="2787"/>
                  </a:cubicBezTo>
                  <a:cubicBezTo>
                    <a:pt x="387" y="2787"/>
                    <a:pt x="499" y="2677"/>
                    <a:pt x="499" y="2539"/>
                  </a:cubicBezTo>
                  <a:lnTo>
                    <a:pt x="499" y="250"/>
                  </a:lnTo>
                  <a:cubicBezTo>
                    <a:pt x="499" y="112"/>
                    <a:pt x="387" y="2"/>
                    <a:pt x="251"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943;p45"/>
            <p:cNvSpPr/>
            <p:nvPr/>
          </p:nvSpPr>
          <p:spPr>
            <a:xfrm>
              <a:off x="7513029" y="1979816"/>
              <a:ext cx="57664" cy="272960"/>
            </a:xfrm>
            <a:custGeom>
              <a:avLst/>
              <a:gdLst/>
              <a:ahLst/>
              <a:cxnLst/>
              <a:rect l="l" t="t" r="r" b="b"/>
              <a:pathLst>
                <a:path w="338" h="1600" extrusionOk="0">
                  <a:moveTo>
                    <a:pt x="170" y="0"/>
                  </a:moveTo>
                  <a:cubicBezTo>
                    <a:pt x="76" y="0"/>
                    <a:pt x="0" y="74"/>
                    <a:pt x="0" y="168"/>
                  </a:cubicBezTo>
                  <a:lnTo>
                    <a:pt x="0" y="1431"/>
                  </a:lnTo>
                  <a:cubicBezTo>
                    <a:pt x="0" y="1524"/>
                    <a:pt x="76" y="1599"/>
                    <a:pt x="170" y="1599"/>
                  </a:cubicBezTo>
                  <a:cubicBezTo>
                    <a:pt x="262" y="1599"/>
                    <a:pt x="338" y="1524"/>
                    <a:pt x="338" y="1431"/>
                  </a:cubicBezTo>
                  <a:lnTo>
                    <a:pt x="338" y="168"/>
                  </a:lnTo>
                  <a:cubicBezTo>
                    <a:pt x="338" y="74"/>
                    <a:pt x="262" y="0"/>
                    <a:pt x="170"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944;p45"/>
            <p:cNvSpPr/>
            <p:nvPr/>
          </p:nvSpPr>
          <p:spPr>
            <a:xfrm>
              <a:off x="7425681" y="2201254"/>
              <a:ext cx="211035" cy="344783"/>
            </a:xfrm>
            <a:custGeom>
              <a:avLst/>
              <a:gdLst/>
              <a:ahLst/>
              <a:cxnLst/>
              <a:rect l="l" t="t" r="r" b="b"/>
              <a:pathLst>
                <a:path w="1237" h="2021" extrusionOk="0">
                  <a:moveTo>
                    <a:pt x="1" y="0"/>
                  </a:moveTo>
                  <a:lnTo>
                    <a:pt x="1" y="2021"/>
                  </a:lnTo>
                  <a:lnTo>
                    <a:pt x="1236" y="2021"/>
                  </a:lnTo>
                  <a:lnTo>
                    <a:pt x="1236" y="0"/>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945;p45"/>
            <p:cNvSpPr/>
            <p:nvPr/>
          </p:nvSpPr>
          <p:spPr>
            <a:xfrm>
              <a:off x="8698375" y="1870802"/>
              <a:ext cx="85301" cy="475974"/>
            </a:xfrm>
            <a:custGeom>
              <a:avLst/>
              <a:gdLst/>
              <a:ahLst/>
              <a:cxnLst/>
              <a:rect l="l" t="t" r="r" b="b"/>
              <a:pathLst>
                <a:path w="500" h="2790" extrusionOk="0">
                  <a:moveTo>
                    <a:pt x="251" y="1"/>
                  </a:moveTo>
                  <a:cubicBezTo>
                    <a:pt x="113" y="2"/>
                    <a:pt x="1" y="113"/>
                    <a:pt x="1" y="251"/>
                  </a:cubicBezTo>
                  <a:lnTo>
                    <a:pt x="1" y="2539"/>
                  </a:lnTo>
                  <a:cubicBezTo>
                    <a:pt x="1" y="2678"/>
                    <a:pt x="113" y="2788"/>
                    <a:pt x="251" y="2789"/>
                  </a:cubicBezTo>
                  <a:cubicBezTo>
                    <a:pt x="387" y="2788"/>
                    <a:pt x="499" y="2678"/>
                    <a:pt x="499" y="2539"/>
                  </a:cubicBezTo>
                  <a:lnTo>
                    <a:pt x="499" y="251"/>
                  </a:lnTo>
                  <a:cubicBezTo>
                    <a:pt x="499" y="113"/>
                    <a:pt x="387" y="2"/>
                    <a:pt x="251"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946;p45"/>
            <p:cNvSpPr/>
            <p:nvPr/>
          </p:nvSpPr>
          <p:spPr>
            <a:xfrm>
              <a:off x="8780947" y="1752406"/>
              <a:ext cx="85472" cy="475633"/>
            </a:xfrm>
            <a:custGeom>
              <a:avLst/>
              <a:gdLst/>
              <a:ahLst/>
              <a:cxnLst/>
              <a:rect l="l" t="t" r="r" b="b"/>
              <a:pathLst>
                <a:path w="501" h="2788" extrusionOk="0">
                  <a:moveTo>
                    <a:pt x="251" y="0"/>
                  </a:moveTo>
                  <a:cubicBezTo>
                    <a:pt x="112" y="0"/>
                    <a:pt x="2" y="112"/>
                    <a:pt x="0" y="250"/>
                  </a:cubicBezTo>
                  <a:lnTo>
                    <a:pt x="0" y="2537"/>
                  </a:lnTo>
                  <a:cubicBezTo>
                    <a:pt x="2" y="2676"/>
                    <a:pt x="112" y="2788"/>
                    <a:pt x="251" y="2788"/>
                  </a:cubicBezTo>
                  <a:cubicBezTo>
                    <a:pt x="389" y="2788"/>
                    <a:pt x="499" y="2676"/>
                    <a:pt x="501" y="2537"/>
                  </a:cubicBezTo>
                  <a:lnTo>
                    <a:pt x="501" y="250"/>
                  </a:lnTo>
                  <a:cubicBezTo>
                    <a:pt x="499" y="112"/>
                    <a:pt x="389" y="0"/>
                    <a:pt x="251"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947;p45"/>
            <p:cNvSpPr/>
            <p:nvPr/>
          </p:nvSpPr>
          <p:spPr>
            <a:xfrm>
              <a:off x="8753650" y="1973845"/>
              <a:ext cx="57834" cy="273301"/>
            </a:xfrm>
            <a:custGeom>
              <a:avLst/>
              <a:gdLst/>
              <a:ahLst/>
              <a:cxnLst/>
              <a:rect l="l" t="t" r="r" b="b"/>
              <a:pathLst>
                <a:path w="339" h="1602" extrusionOk="0">
                  <a:moveTo>
                    <a:pt x="169" y="0"/>
                  </a:moveTo>
                  <a:cubicBezTo>
                    <a:pt x="77" y="0"/>
                    <a:pt x="1" y="76"/>
                    <a:pt x="1" y="170"/>
                  </a:cubicBezTo>
                  <a:lnTo>
                    <a:pt x="1" y="1432"/>
                  </a:lnTo>
                  <a:cubicBezTo>
                    <a:pt x="1" y="1526"/>
                    <a:pt x="77" y="1600"/>
                    <a:pt x="169" y="1601"/>
                  </a:cubicBezTo>
                  <a:cubicBezTo>
                    <a:pt x="262" y="1600"/>
                    <a:pt x="337" y="1526"/>
                    <a:pt x="338" y="1432"/>
                  </a:cubicBezTo>
                  <a:lnTo>
                    <a:pt x="338" y="170"/>
                  </a:lnTo>
                  <a:cubicBezTo>
                    <a:pt x="337" y="76"/>
                    <a:pt x="262" y="0"/>
                    <a:pt x="16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948;p45"/>
            <p:cNvSpPr/>
            <p:nvPr/>
          </p:nvSpPr>
          <p:spPr>
            <a:xfrm>
              <a:off x="8666131" y="2195283"/>
              <a:ext cx="211035" cy="345124"/>
            </a:xfrm>
            <a:custGeom>
              <a:avLst/>
              <a:gdLst/>
              <a:ahLst/>
              <a:cxnLst/>
              <a:rect l="l" t="t" r="r" b="b"/>
              <a:pathLst>
                <a:path w="1237" h="2023" extrusionOk="0">
                  <a:moveTo>
                    <a:pt x="1" y="1"/>
                  </a:moveTo>
                  <a:lnTo>
                    <a:pt x="1" y="2023"/>
                  </a:lnTo>
                  <a:lnTo>
                    <a:pt x="1236" y="2023"/>
                  </a:lnTo>
                  <a:lnTo>
                    <a:pt x="1236" y="1"/>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949;p45"/>
            <p:cNvSpPr/>
            <p:nvPr/>
          </p:nvSpPr>
          <p:spPr>
            <a:xfrm>
              <a:off x="7662136" y="2929034"/>
              <a:ext cx="671491" cy="53568"/>
            </a:xfrm>
            <a:custGeom>
              <a:avLst/>
              <a:gdLst/>
              <a:ahLst/>
              <a:cxnLst/>
              <a:rect l="l" t="t" r="r" b="b"/>
              <a:pathLst>
                <a:path w="3936" h="314" extrusionOk="0">
                  <a:moveTo>
                    <a:pt x="30" y="1"/>
                  </a:moveTo>
                  <a:cubicBezTo>
                    <a:pt x="13" y="1"/>
                    <a:pt x="0" y="14"/>
                    <a:pt x="0" y="30"/>
                  </a:cubicBezTo>
                  <a:lnTo>
                    <a:pt x="0" y="282"/>
                  </a:lnTo>
                  <a:cubicBezTo>
                    <a:pt x="0" y="300"/>
                    <a:pt x="13" y="313"/>
                    <a:pt x="30" y="313"/>
                  </a:cubicBezTo>
                  <a:lnTo>
                    <a:pt x="3905" y="313"/>
                  </a:lnTo>
                  <a:cubicBezTo>
                    <a:pt x="3923" y="313"/>
                    <a:pt x="3936" y="300"/>
                    <a:pt x="3936" y="282"/>
                  </a:cubicBezTo>
                  <a:lnTo>
                    <a:pt x="3936" y="30"/>
                  </a:lnTo>
                  <a:cubicBezTo>
                    <a:pt x="3936" y="14"/>
                    <a:pt x="3923" y="1"/>
                    <a:pt x="3905"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950;p45"/>
            <p:cNvSpPr/>
            <p:nvPr/>
          </p:nvSpPr>
          <p:spPr>
            <a:xfrm>
              <a:off x="7572740" y="2947459"/>
              <a:ext cx="179644" cy="1781917"/>
            </a:xfrm>
            <a:custGeom>
              <a:avLst/>
              <a:gdLst/>
              <a:ahLst/>
              <a:cxnLst/>
              <a:rect l="l" t="t" r="r" b="b"/>
              <a:pathLst>
                <a:path w="1053" h="10445" extrusionOk="0">
                  <a:moveTo>
                    <a:pt x="918" y="0"/>
                  </a:moveTo>
                  <a:cubicBezTo>
                    <a:pt x="854" y="0"/>
                    <a:pt x="799" y="57"/>
                    <a:pt x="792" y="131"/>
                  </a:cubicBezTo>
                  <a:lnTo>
                    <a:pt x="8" y="10289"/>
                  </a:lnTo>
                  <a:cubicBezTo>
                    <a:pt x="1" y="10368"/>
                    <a:pt x="54" y="10437"/>
                    <a:pt x="123" y="10444"/>
                  </a:cubicBezTo>
                  <a:lnTo>
                    <a:pt x="134" y="10444"/>
                  </a:lnTo>
                  <a:cubicBezTo>
                    <a:pt x="200" y="10444"/>
                    <a:pt x="256" y="10388"/>
                    <a:pt x="263" y="10314"/>
                  </a:cubicBezTo>
                  <a:lnTo>
                    <a:pt x="1047" y="156"/>
                  </a:lnTo>
                  <a:cubicBezTo>
                    <a:pt x="1052" y="77"/>
                    <a:pt x="1001" y="8"/>
                    <a:pt x="931" y="1"/>
                  </a:cubicBezTo>
                  <a:cubicBezTo>
                    <a:pt x="926" y="1"/>
                    <a:pt x="922" y="0"/>
                    <a:pt x="918"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951;p45"/>
            <p:cNvSpPr/>
            <p:nvPr/>
          </p:nvSpPr>
          <p:spPr>
            <a:xfrm>
              <a:off x="7761085" y="2947459"/>
              <a:ext cx="179815" cy="1781917"/>
            </a:xfrm>
            <a:custGeom>
              <a:avLst/>
              <a:gdLst/>
              <a:ahLst/>
              <a:cxnLst/>
              <a:rect l="l" t="t" r="r" b="b"/>
              <a:pathLst>
                <a:path w="1054" h="10445" extrusionOk="0">
                  <a:moveTo>
                    <a:pt x="919" y="0"/>
                  </a:moveTo>
                  <a:cubicBezTo>
                    <a:pt x="854" y="0"/>
                    <a:pt x="799" y="57"/>
                    <a:pt x="794" y="131"/>
                  </a:cubicBezTo>
                  <a:lnTo>
                    <a:pt x="8" y="10289"/>
                  </a:lnTo>
                  <a:cubicBezTo>
                    <a:pt x="1" y="10368"/>
                    <a:pt x="54" y="10437"/>
                    <a:pt x="123" y="10444"/>
                  </a:cubicBezTo>
                  <a:lnTo>
                    <a:pt x="134" y="10444"/>
                  </a:lnTo>
                  <a:cubicBezTo>
                    <a:pt x="200" y="10444"/>
                    <a:pt x="256" y="10388"/>
                    <a:pt x="261" y="10314"/>
                  </a:cubicBezTo>
                  <a:lnTo>
                    <a:pt x="1047" y="156"/>
                  </a:lnTo>
                  <a:cubicBezTo>
                    <a:pt x="1054" y="77"/>
                    <a:pt x="1001" y="8"/>
                    <a:pt x="932" y="1"/>
                  </a:cubicBezTo>
                  <a:cubicBezTo>
                    <a:pt x="928" y="1"/>
                    <a:pt x="923" y="0"/>
                    <a:pt x="919"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952;p45"/>
            <p:cNvSpPr/>
            <p:nvPr/>
          </p:nvSpPr>
          <p:spPr>
            <a:xfrm>
              <a:off x="8089665" y="2952577"/>
              <a:ext cx="179644" cy="1782088"/>
            </a:xfrm>
            <a:custGeom>
              <a:avLst/>
              <a:gdLst/>
              <a:ahLst/>
              <a:cxnLst/>
              <a:rect l="l" t="t" r="r" b="b"/>
              <a:pathLst>
                <a:path w="1053" h="10446" extrusionOk="0">
                  <a:moveTo>
                    <a:pt x="134" y="0"/>
                  </a:moveTo>
                  <a:cubicBezTo>
                    <a:pt x="131" y="0"/>
                    <a:pt x="127" y="0"/>
                    <a:pt x="123" y="1"/>
                  </a:cubicBezTo>
                  <a:cubicBezTo>
                    <a:pt x="53" y="7"/>
                    <a:pt x="0" y="78"/>
                    <a:pt x="7" y="155"/>
                  </a:cubicBezTo>
                  <a:lnTo>
                    <a:pt x="793" y="10315"/>
                  </a:lnTo>
                  <a:cubicBezTo>
                    <a:pt x="798" y="10389"/>
                    <a:pt x="854" y="10445"/>
                    <a:pt x="920" y="10445"/>
                  </a:cubicBezTo>
                  <a:lnTo>
                    <a:pt x="931" y="10445"/>
                  </a:lnTo>
                  <a:cubicBezTo>
                    <a:pt x="1000" y="10439"/>
                    <a:pt x="1053" y="10368"/>
                    <a:pt x="1046" y="10291"/>
                  </a:cubicBezTo>
                  <a:lnTo>
                    <a:pt x="260" y="131"/>
                  </a:lnTo>
                  <a:cubicBezTo>
                    <a:pt x="255" y="56"/>
                    <a:pt x="199" y="0"/>
                    <a:pt x="134"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953;p45"/>
            <p:cNvSpPr/>
            <p:nvPr/>
          </p:nvSpPr>
          <p:spPr>
            <a:xfrm>
              <a:off x="8275110" y="2953942"/>
              <a:ext cx="205064" cy="1779529"/>
            </a:xfrm>
            <a:custGeom>
              <a:avLst/>
              <a:gdLst/>
              <a:ahLst/>
              <a:cxnLst/>
              <a:rect l="l" t="t" r="r" b="b"/>
              <a:pathLst>
                <a:path w="1202" h="10431" extrusionOk="0">
                  <a:moveTo>
                    <a:pt x="134" y="0"/>
                  </a:moveTo>
                  <a:cubicBezTo>
                    <a:pt x="130" y="0"/>
                    <a:pt x="125" y="0"/>
                    <a:pt x="121" y="1"/>
                  </a:cubicBezTo>
                  <a:cubicBezTo>
                    <a:pt x="52" y="9"/>
                    <a:pt x="1" y="78"/>
                    <a:pt x="7" y="157"/>
                  </a:cubicBezTo>
                  <a:lnTo>
                    <a:pt x="940" y="10301"/>
                  </a:lnTo>
                  <a:cubicBezTo>
                    <a:pt x="947" y="10375"/>
                    <a:pt x="1003" y="10431"/>
                    <a:pt x="1067" y="10431"/>
                  </a:cubicBezTo>
                  <a:cubicBezTo>
                    <a:pt x="1072" y="10431"/>
                    <a:pt x="1075" y="10429"/>
                    <a:pt x="1080" y="10429"/>
                  </a:cubicBezTo>
                  <a:cubicBezTo>
                    <a:pt x="1151" y="10421"/>
                    <a:pt x="1202" y="10350"/>
                    <a:pt x="1193" y="10271"/>
                  </a:cubicBezTo>
                  <a:lnTo>
                    <a:pt x="261" y="129"/>
                  </a:lnTo>
                  <a:cubicBezTo>
                    <a:pt x="254" y="55"/>
                    <a:pt x="199" y="0"/>
                    <a:pt x="134"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954;p45"/>
            <p:cNvSpPr/>
            <p:nvPr/>
          </p:nvSpPr>
          <p:spPr>
            <a:xfrm>
              <a:off x="7620850" y="4104809"/>
              <a:ext cx="802002" cy="49303"/>
            </a:xfrm>
            <a:custGeom>
              <a:avLst/>
              <a:gdLst/>
              <a:ahLst/>
              <a:cxnLst/>
              <a:rect l="l" t="t" r="r" b="b"/>
              <a:pathLst>
                <a:path w="4701" h="289" extrusionOk="0">
                  <a:moveTo>
                    <a:pt x="129" y="1"/>
                  </a:moveTo>
                  <a:cubicBezTo>
                    <a:pt x="58" y="1"/>
                    <a:pt x="0" y="65"/>
                    <a:pt x="0" y="146"/>
                  </a:cubicBezTo>
                  <a:cubicBezTo>
                    <a:pt x="0" y="225"/>
                    <a:pt x="58" y="289"/>
                    <a:pt x="129" y="289"/>
                  </a:cubicBezTo>
                  <a:lnTo>
                    <a:pt x="4574" y="289"/>
                  </a:lnTo>
                  <a:cubicBezTo>
                    <a:pt x="4645" y="289"/>
                    <a:pt x="4701" y="225"/>
                    <a:pt x="4701" y="146"/>
                  </a:cubicBezTo>
                  <a:cubicBezTo>
                    <a:pt x="4701" y="65"/>
                    <a:pt x="4645" y="1"/>
                    <a:pt x="4574"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955;p45"/>
            <p:cNvSpPr/>
            <p:nvPr/>
          </p:nvSpPr>
          <p:spPr>
            <a:xfrm>
              <a:off x="7625797" y="4174243"/>
              <a:ext cx="801832" cy="49303"/>
            </a:xfrm>
            <a:custGeom>
              <a:avLst/>
              <a:gdLst/>
              <a:ahLst/>
              <a:cxnLst/>
              <a:rect l="l" t="t" r="r" b="b"/>
              <a:pathLst>
                <a:path w="4700" h="289" extrusionOk="0">
                  <a:moveTo>
                    <a:pt x="128" y="0"/>
                  </a:moveTo>
                  <a:cubicBezTo>
                    <a:pt x="57" y="0"/>
                    <a:pt x="1" y="63"/>
                    <a:pt x="1" y="143"/>
                  </a:cubicBezTo>
                  <a:cubicBezTo>
                    <a:pt x="1" y="224"/>
                    <a:pt x="57" y="288"/>
                    <a:pt x="128" y="288"/>
                  </a:cubicBezTo>
                  <a:lnTo>
                    <a:pt x="4573" y="288"/>
                  </a:lnTo>
                  <a:cubicBezTo>
                    <a:pt x="4644" y="288"/>
                    <a:pt x="4700" y="224"/>
                    <a:pt x="4700" y="143"/>
                  </a:cubicBezTo>
                  <a:cubicBezTo>
                    <a:pt x="4700" y="63"/>
                    <a:pt x="4644" y="0"/>
                    <a:pt x="4573"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956;p45"/>
            <p:cNvSpPr/>
            <p:nvPr/>
          </p:nvSpPr>
          <p:spPr>
            <a:xfrm>
              <a:off x="7701715" y="2979532"/>
              <a:ext cx="228949" cy="310151"/>
            </a:xfrm>
            <a:custGeom>
              <a:avLst/>
              <a:gdLst/>
              <a:ahLst/>
              <a:cxnLst/>
              <a:rect l="l" t="t" r="r" b="b"/>
              <a:pathLst>
                <a:path w="1342" h="1818" extrusionOk="0">
                  <a:moveTo>
                    <a:pt x="1188" y="0"/>
                  </a:moveTo>
                  <a:cubicBezTo>
                    <a:pt x="775" y="0"/>
                    <a:pt x="439" y="288"/>
                    <a:pt x="217" y="838"/>
                  </a:cubicBezTo>
                  <a:cubicBezTo>
                    <a:pt x="115" y="1101"/>
                    <a:pt x="45" y="1378"/>
                    <a:pt x="10" y="1658"/>
                  </a:cubicBezTo>
                  <a:cubicBezTo>
                    <a:pt x="0" y="1737"/>
                    <a:pt x="51" y="1807"/>
                    <a:pt x="120" y="1817"/>
                  </a:cubicBezTo>
                  <a:lnTo>
                    <a:pt x="137" y="1817"/>
                  </a:lnTo>
                  <a:cubicBezTo>
                    <a:pt x="199" y="1817"/>
                    <a:pt x="255" y="1765"/>
                    <a:pt x="262" y="1694"/>
                  </a:cubicBezTo>
                  <a:cubicBezTo>
                    <a:pt x="263" y="1679"/>
                    <a:pt x="425" y="287"/>
                    <a:pt x="1186" y="287"/>
                  </a:cubicBezTo>
                  <a:lnTo>
                    <a:pt x="1208" y="287"/>
                  </a:lnTo>
                  <a:cubicBezTo>
                    <a:pt x="1209" y="287"/>
                    <a:pt x="1210" y="287"/>
                    <a:pt x="1210" y="287"/>
                  </a:cubicBezTo>
                  <a:cubicBezTo>
                    <a:pt x="1278" y="287"/>
                    <a:pt x="1338" y="225"/>
                    <a:pt x="1339" y="147"/>
                  </a:cubicBezTo>
                  <a:cubicBezTo>
                    <a:pt x="1341" y="68"/>
                    <a:pt x="1287" y="2"/>
                    <a:pt x="1216" y="1"/>
                  </a:cubicBezTo>
                  <a:cubicBezTo>
                    <a:pt x="1207" y="0"/>
                    <a:pt x="1197" y="0"/>
                    <a:pt x="1188"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3" name="Google Shape;957;p45"/>
            <p:cNvSpPr/>
            <p:nvPr/>
          </p:nvSpPr>
          <p:spPr>
            <a:xfrm>
              <a:off x="7904562" y="2968613"/>
              <a:ext cx="228949" cy="310321"/>
            </a:xfrm>
            <a:custGeom>
              <a:avLst/>
              <a:gdLst/>
              <a:ahLst/>
              <a:cxnLst/>
              <a:rect l="l" t="t" r="r" b="b"/>
              <a:pathLst>
                <a:path w="1342" h="1819" extrusionOk="0">
                  <a:moveTo>
                    <a:pt x="1189" y="0"/>
                  </a:moveTo>
                  <a:cubicBezTo>
                    <a:pt x="774" y="0"/>
                    <a:pt x="440" y="288"/>
                    <a:pt x="218" y="840"/>
                  </a:cubicBezTo>
                  <a:cubicBezTo>
                    <a:pt x="116" y="1103"/>
                    <a:pt x="45" y="1378"/>
                    <a:pt x="9" y="1659"/>
                  </a:cubicBezTo>
                  <a:cubicBezTo>
                    <a:pt x="1" y="1736"/>
                    <a:pt x="50" y="1809"/>
                    <a:pt x="121" y="1819"/>
                  </a:cubicBezTo>
                  <a:lnTo>
                    <a:pt x="136" y="1819"/>
                  </a:lnTo>
                  <a:cubicBezTo>
                    <a:pt x="200" y="1819"/>
                    <a:pt x="254" y="1766"/>
                    <a:pt x="262" y="1694"/>
                  </a:cubicBezTo>
                  <a:cubicBezTo>
                    <a:pt x="264" y="1679"/>
                    <a:pt x="425" y="287"/>
                    <a:pt x="1187" y="287"/>
                  </a:cubicBezTo>
                  <a:lnTo>
                    <a:pt x="1208" y="287"/>
                  </a:lnTo>
                  <a:cubicBezTo>
                    <a:pt x="1210" y="287"/>
                    <a:pt x="1212" y="287"/>
                    <a:pt x="1214" y="287"/>
                  </a:cubicBezTo>
                  <a:cubicBezTo>
                    <a:pt x="1282" y="287"/>
                    <a:pt x="1337" y="226"/>
                    <a:pt x="1340" y="149"/>
                  </a:cubicBezTo>
                  <a:cubicBezTo>
                    <a:pt x="1342" y="70"/>
                    <a:pt x="1286" y="2"/>
                    <a:pt x="1217" y="1"/>
                  </a:cubicBezTo>
                  <a:cubicBezTo>
                    <a:pt x="1207" y="0"/>
                    <a:pt x="1198" y="0"/>
                    <a:pt x="1189"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958;p45"/>
            <p:cNvSpPr/>
            <p:nvPr/>
          </p:nvSpPr>
          <p:spPr>
            <a:xfrm>
              <a:off x="7905415" y="2973902"/>
              <a:ext cx="228949" cy="310321"/>
            </a:xfrm>
            <a:custGeom>
              <a:avLst/>
              <a:gdLst/>
              <a:ahLst/>
              <a:cxnLst/>
              <a:rect l="l" t="t" r="r" b="b"/>
              <a:pathLst>
                <a:path w="1342" h="1819" extrusionOk="0">
                  <a:moveTo>
                    <a:pt x="155" y="0"/>
                  </a:moveTo>
                  <a:cubicBezTo>
                    <a:pt x="146" y="0"/>
                    <a:pt x="137" y="1"/>
                    <a:pt x="127" y="1"/>
                  </a:cubicBezTo>
                  <a:cubicBezTo>
                    <a:pt x="57" y="2"/>
                    <a:pt x="1" y="68"/>
                    <a:pt x="4" y="149"/>
                  </a:cubicBezTo>
                  <a:cubicBezTo>
                    <a:pt x="6" y="227"/>
                    <a:pt x="62" y="287"/>
                    <a:pt x="131" y="287"/>
                  </a:cubicBezTo>
                  <a:cubicBezTo>
                    <a:pt x="132" y="287"/>
                    <a:pt x="133" y="287"/>
                    <a:pt x="134" y="287"/>
                  </a:cubicBezTo>
                  <a:cubicBezTo>
                    <a:pt x="142" y="287"/>
                    <a:pt x="149" y="287"/>
                    <a:pt x="157" y="287"/>
                  </a:cubicBezTo>
                  <a:cubicBezTo>
                    <a:pt x="915" y="287"/>
                    <a:pt x="1078" y="1676"/>
                    <a:pt x="1080" y="1694"/>
                  </a:cubicBezTo>
                  <a:cubicBezTo>
                    <a:pt x="1088" y="1766"/>
                    <a:pt x="1144" y="1819"/>
                    <a:pt x="1207" y="1819"/>
                  </a:cubicBezTo>
                  <a:lnTo>
                    <a:pt x="1221" y="1819"/>
                  </a:lnTo>
                  <a:cubicBezTo>
                    <a:pt x="1292" y="1809"/>
                    <a:pt x="1342" y="1737"/>
                    <a:pt x="1333" y="1659"/>
                  </a:cubicBezTo>
                  <a:cubicBezTo>
                    <a:pt x="1297" y="1378"/>
                    <a:pt x="1226" y="1103"/>
                    <a:pt x="1124" y="840"/>
                  </a:cubicBezTo>
                  <a:cubicBezTo>
                    <a:pt x="902" y="288"/>
                    <a:pt x="568" y="0"/>
                    <a:pt x="155"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5" name="Google Shape;959;p45"/>
            <p:cNvSpPr/>
            <p:nvPr/>
          </p:nvSpPr>
          <p:spPr>
            <a:xfrm>
              <a:off x="8103655" y="2973902"/>
              <a:ext cx="228949" cy="310321"/>
            </a:xfrm>
            <a:custGeom>
              <a:avLst/>
              <a:gdLst/>
              <a:ahLst/>
              <a:cxnLst/>
              <a:rect l="l" t="t" r="r" b="b"/>
              <a:pathLst>
                <a:path w="1342" h="1819" extrusionOk="0">
                  <a:moveTo>
                    <a:pt x="153" y="0"/>
                  </a:moveTo>
                  <a:cubicBezTo>
                    <a:pt x="144" y="0"/>
                    <a:pt x="135" y="1"/>
                    <a:pt x="125" y="1"/>
                  </a:cubicBezTo>
                  <a:cubicBezTo>
                    <a:pt x="56" y="2"/>
                    <a:pt x="0" y="68"/>
                    <a:pt x="2" y="147"/>
                  </a:cubicBezTo>
                  <a:cubicBezTo>
                    <a:pt x="5" y="224"/>
                    <a:pt x="60" y="287"/>
                    <a:pt x="128" y="287"/>
                  </a:cubicBezTo>
                  <a:cubicBezTo>
                    <a:pt x="130" y="287"/>
                    <a:pt x="132" y="287"/>
                    <a:pt x="134" y="287"/>
                  </a:cubicBezTo>
                  <a:lnTo>
                    <a:pt x="155" y="287"/>
                  </a:lnTo>
                  <a:cubicBezTo>
                    <a:pt x="915" y="287"/>
                    <a:pt x="1078" y="1676"/>
                    <a:pt x="1080" y="1694"/>
                  </a:cubicBezTo>
                  <a:cubicBezTo>
                    <a:pt x="1088" y="1766"/>
                    <a:pt x="1142" y="1819"/>
                    <a:pt x="1206" y="1819"/>
                  </a:cubicBezTo>
                  <a:cubicBezTo>
                    <a:pt x="1211" y="1819"/>
                    <a:pt x="1216" y="1819"/>
                    <a:pt x="1221" y="1817"/>
                  </a:cubicBezTo>
                  <a:cubicBezTo>
                    <a:pt x="1292" y="1809"/>
                    <a:pt x="1341" y="1737"/>
                    <a:pt x="1333" y="1658"/>
                  </a:cubicBezTo>
                  <a:cubicBezTo>
                    <a:pt x="1297" y="1378"/>
                    <a:pt x="1226" y="1102"/>
                    <a:pt x="1124" y="838"/>
                  </a:cubicBezTo>
                  <a:cubicBezTo>
                    <a:pt x="902" y="288"/>
                    <a:pt x="568" y="0"/>
                    <a:pt x="153"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6" name="Google Shape;960;p45"/>
            <p:cNvSpPr/>
            <p:nvPr/>
          </p:nvSpPr>
          <p:spPr>
            <a:xfrm>
              <a:off x="7608396" y="4195398"/>
              <a:ext cx="244985" cy="230822"/>
            </a:xfrm>
            <a:custGeom>
              <a:avLst/>
              <a:gdLst/>
              <a:ahLst/>
              <a:cxnLst/>
              <a:rect l="l" t="t" r="r" b="b"/>
              <a:pathLst>
                <a:path w="1436" h="1353" extrusionOk="0">
                  <a:moveTo>
                    <a:pt x="1272" y="1"/>
                  </a:moveTo>
                  <a:cubicBezTo>
                    <a:pt x="920" y="1"/>
                    <a:pt x="595" y="198"/>
                    <a:pt x="328" y="576"/>
                  </a:cubicBezTo>
                  <a:cubicBezTo>
                    <a:pt x="202" y="755"/>
                    <a:pt x="100" y="951"/>
                    <a:pt x="26" y="1158"/>
                  </a:cubicBezTo>
                  <a:cubicBezTo>
                    <a:pt x="1" y="1232"/>
                    <a:pt x="34" y="1314"/>
                    <a:pt x="100" y="1342"/>
                  </a:cubicBezTo>
                  <a:cubicBezTo>
                    <a:pt x="114" y="1349"/>
                    <a:pt x="129" y="1352"/>
                    <a:pt x="144" y="1352"/>
                  </a:cubicBezTo>
                  <a:cubicBezTo>
                    <a:pt x="200" y="1350"/>
                    <a:pt x="249" y="1313"/>
                    <a:pt x="264" y="1258"/>
                  </a:cubicBezTo>
                  <a:cubicBezTo>
                    <a:pt x="267" y="1249"/>
                    <a:pt x="602" y="287"/>
                    <a:pt x="1275" y="287"/>
                  </a:cubicBezTo>
                  <a:cubicBezTo>
                    <a:pt x="1284" y="287"/>
                    <a:pt x="1293" y="287"/>
                    <a:pt x="1302" y="288"/>
                  </a:cubicBezTo>
                  <a:cubicBezTo>
                    <a:pt x="1304" y="288"/>
                    <a:pt x="1306" y="288"/>
                    <a:pt x="1308" y="288"/>
                  </a:cubicBezTo>
                  <a:cubicBezTo>
                    <a:pt x="1374" y="288"/>
                    <a:pt x="1432" y="226"/>
                    <a:pt x="1434" y="149"/>
                  </a:cubicBezTo>
                  <a:cubicBezTo>
                    <a:pt x="1436" y="70"/>
                    <a:pt x="1380" y="5"/>
                    <a:pt x="1311" y="1"/>
                  </a:cubicBezTo>
                  <a:cubicBezTo>
                    <a:pt x="1298" y="1"/>
                    <a:pt x="1285" y="1"/>
                    <a:pt x="1272"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7" name="Google Shape;961;p45"/>
            <p:cNvSpPr/>
            <p:nvPr/>
          </p:nvSpPr>
          <p:spPr>
            <a:xfrm>
              <a:off x="7811413" y="4195398"/>
              <a:ext cx="244985" cy="230822"/>
            </a:xfrm>
            <a:custGeom>
              <a:avLst/>
              <a:gdLst/>
              <a:ahLst/>
              <a:cxnLst/>
              <a:rect l="l" t="t" r="r" b="b"/>
              <a:pathLst>
                <a:path w="1436" h="1353" extrusionOk="0">
                  <a:moveTo>
                    <a:pt x="1272" y="1"/>
                  </a:moveTo>
                  <a:cubicBezTo>
                    <a:pt x="920" y="1"/>
                    <a:pt x="595" y="198"/>
                    <a:pt x="328" y="576"/>
                  </a:cubicBezTo>
                  <a:cubicBezTo>
                    <a:pt x="201" y="755"/>
                    <a:pt x="99" y="951"/>
                    <a:pt x="25" y="1158"/>
                  </a:cubicBezTo>
                  <a:cubicBezTo>
                    <a:pt x="0" y="1232"/>
                    <a:pt x="33" y="1314"/>
                    <a:pt x="99" y="1342"/>
                  </a:cubicBezTo>
                  <a:cubicBezTo>
                    <a:pt x="112" y="1349"/>
                    <a:pt x="129" y="1352"/>
                    <a:pt x="144" y="1352"/>
                  </a:cubicBezTo>
                  <a:cubicBezTo>
                    <a:pt x="200" y="1350"/>
                    <a:pt x="249" y="1313"/>
                    <a:pt x="264" y="1258"/>
                  </a:cubicBezTo>
                  <a:cubicBezTo>
                    <a:pt x="267" y="1249"/>
                    <a:pt x="602" y="287"/>
                    <a:pt x="1273" y="287"/>
                  </a:cubicBezTo>
                  <a:cubicBezTo>
                    <a:pt x="1282" y="287"/>
                    <a:pt x="1291" y="287"/>
                    <a:pt x="1300" y="288"/>
                  </a:cubicBezTo>
                  <a:cubicBezTo>
                    <a:pt x="1302" y="288"/>
                    <a:pt x="1304" y="288"/>
                    <a:pt x="1306" y="288"/>
                  </a:cubicBezTo>
                  <a:cubicBezTo>
                    <a:pt x="1374" y="288"/>
                    <a:pt x="1430" y="226"/>
                    <a:pt x="1434" y="149"/>
                  </a:cubicBezTo>
                  <a:cubicBezTo>
                    <a:pt x="1435" y="70"/>
                    <a:pt x="1379" y="5"/>
                    <a:pt x="1310" y="1"/>
                  </a:cubicBezTo>
                  <a:cubicBezTo>
                    <a:pt x="1297" y="1"/>
                    <a:pt x="1285" y="1"/>
                    <a:pt x="1272"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8" name="Google Shape;962;p45"/>
            <p:cNvSpPr/>
            <p:nvPr/>
          </p:nvSpPr>
          <p:spPr>
            <a:xfrm>
              <a:off x="8185544" y="4195398"/>
              <a:ext cx="245326" cy="230822"/>
            </a:xfrm>
            <a:custGeom>
              <a:avLst/>
              <a:gdLst/>
              <a:ahLst/>
              <a:cxnLst/>
              <a:rect l="l" t="t" r="r" b="b"/>
              <a:pathLst>
                <a:path w="1438" h="1353" extrusionOk="0">
                  <a:moveTo>
                    <a:pt x="165" y="1"/>
                  </a:moveTo>
                  <a:cubicBezTo>
                    <a:pt x="153" y="1"/>
                    <a:pt x="140" y="1"/>
                    <a:pt x="127" y="1"/>
                  </a:cubicBezTo>
                  <a:cubicBezTo>
                    <a:pt x="57" y="5"/>
                    <a:pt x="1" y="72"/>
                    <a:pt x="4" y="151"/>
                  </a:cubicBezTo>
                  <a:cubicBezTo>
                    <a:pt x="6" y="227"/>
                    <a:pt x="63" y="289"/>
                    <a:pt x="133" y="289"/>
                  </a:cubicBezTo>
                  <a:cubicBezTo>
                    <a:pt x="134" y="289"/>
                    <a:pt x="135" y="289"/>
                    <a:pt x="136" y="289"/>
                  </a:cubicBezTo>
                  <a:cubicBezTo>
                    <a:pt x="145" y="289"/>
                    <a:pt x="155" y="289"/>
                    <a:pt x="164" y="289"/>
                  </a:cubicBezTo>
                  <a:cubicBezTo>
                    <a:pt x="835" y="289"/>
                    <a:pt x="1169" y="1250"/>
                    <a:pt x="1174" y="1260"/>
                  </a:cubicBezTo>
                  <a:cubicBezTo>
                    <a:pt x="1189" y="1313"/>
                    <a:pt x="1236" y="1350"/>
                    <a:pt x="1292" y="1352"/>
                  </a:cubicBezTo>
                  <a:cubicBezTo>
                    <a:pt x="1307" y="1352"/>
                    <a:pt x="1324" y="1349"/>
                    <a:pt x="1337" y="1342"/>
                  </a:cubicBezTo>
                  <a:cubicBezTo>
                    <a:pt x="1403" y="1314"/>
                    <a:pt x="1437" y="1232"/>
                    <a:pt x="1412" y="1158"/>
                  </a:cubicBezTo>
                  <a:cubicBezTo>
                    <a:pt x="1337" y="951"/>
                    <a:pt x="1235" y="755"/>
                    <a:pt x="1110" y="576"/>
                  </a:cubicBezTo>
                  <a:cubicBezTo>
                    <a:pt x="843" y="199"/>
                    <a:pt x="516" y="1"/>
                    <a:pt x="165"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963;p45"/>
            <p:cNvSpPr/>
            <p:nvPr/>
          </p:nvSpPr>
          <p:spPr>
            <a:xfrm>
              <a:off x="8007094" y="4206146"/>
              <a:ext cx="244815" cy="230651"/>
            </a:xfrm>
            <a:custGeom>
              <a:avLst/>
              <a:gdLst/>
              <a:ahLst/>
              <a:cxnLst/>
              <a:rect l="l" t="t" r="r" b="b"/>
              <a:pathLst>
                <a:path w="1435" h="1352" extrusionOk="0">
                  <a:moveTo>
                    <a:pt x="163" y="0"/>
                  </a:moveTo>
                  <a:cubicBezTo>
                    <a:pt x="151" y="0"/>
                    <a:pt x="138" y="0"/>
                    <a:pt x="125" y="1"/>
                  </a:cubicBezTo>
                  <a:cubicBezTo>
                    <a:pt x="55" y="4"/>
                    <a:pt x="0" y="70"/>
                    <a:pt x="2" y="149"/>
                  </a:cubicBezTo>
                  <a:cubicBezTo>
                    <a:pt x="5" y="227"/>
                    <a:pt x="63" y="287"/>
                    <a:pt x="131" y="287"/>
                  </a:cubicBezTo>
                  <a:cubicBezTo>
                    <a:pt x="132" y="287"/>
                    <a:pt x="133" y="287"/>
                    <a:pt x="134" y="287"/>
                  </a:cubicBezTo>
                  <a:lnTo>
                    <a:pt x="162" y="287"/>
                  </a:lnTo>
                  <a:cubicBezTo>
                    <a:pt x="834" y="287"/>
                    <a:pt x="1168" y="1250"/>
                    <a:pt x="1172" y="1259"/>
                  </a:cubicBezTo>
                  <a:cubicBezTo>
                    <a:pt x="1187" y="1312"/>
                    <a:pt x="1234" y="1350"/>
                    <a:pt x="1290" y="1352"/>
                  </a:cubicBezTo>
                  <a:cubicBezTo>
                    <a:pt x="1307" y="1352"/>
                    <a:pt x="1321" y="1348"/>
                    <a:pt x="1336" y="1342"/>
                  </a:cubicBezTo>
                  <a:cubicBezTo>
                    <a:pt x="1402" y="1314"/>
                    <a:pt x="1435" y="1230"/>
                    <a:pt x="1410" y="1157"/>
                  </a:cubicBezTo>
                  <a:cubicBezTo>
                    <a:pt x="1335" y="950"/>
                    <a:pt x="1233" y="754"/>
                    <a:pt x="1108" y="575"/>
                  </a:cubicBezTo>
                  <a:cubicBezTo>
                    <a:pt x="841" y="199"/>
                    <a:pt x="516" y="0"/>
                    <a:pt x="163"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 name="Google Shape;964;p45"/>
            <p:cNvSpPr/>
            <p:nvPr/>
          </p:nvSpPr>
          <p:spPr>
            <a:xfrm>
              <a:off x="7673225" y="2952406"/>
              <a:ext cx="230143" cy="315951"/>
            </a:xfrm>
            <a:custGeom>
              <a:avLst/>
              <a:gdLst/>
              <a:ahLst/>
              <a:cxnLst/>
              <a:rect l="l" t="t" r="r" b="b"/>
              <a:pathLst>
                <a:path w="1349" h="1852" extrusionOk="0">
                  <a:moveTo>
                    <a:pt x="162" y="1"/>
                  </a:moveTo>
                  <a:cubicBezTo>
                    <a:pt x="149" y="1"/>
                    <a:pt x="137" y="1"/>
                    <a:pt x="124" y="2"/>
                  </a:cubicBezTo>
                  <a:cubicBezTo>
                    <a:pt x="55" y="7"/>
                    <a:pt x="1" y="74"/>
                    <a:pt x="4" y="153"/>
                  </a:cubicBezTo>
                  <a:cubicBezTo>
                    <a:pt x="9" y="229"/>
                    <a:pt x="66" y="288"/>
                    <a:pt x="131" y="288"/>
                  </a:cubicBezTo>
                  <a:cubicBezTo>
                    <a:pt x="134" y="288"/>
                    <a:pt x="137" y="288"/>
                    <a:pt x="139" y="288"/>
                  </a:cubicBezTo>
                  <a:cubicBezTo>
                    <a:pt x="147" y="288"/>
                    <a:pt x="154" y="287"/>
                    <a:pt x="161" y="287"/>
                  </a:cubicBezTo>
                  <a:cubicBezTo>
                    <a:pt x="666" y="287"/>
                    <a:pt x="998" y="1332"/>
                    <a:pt x="1085" y="1741"/>
                  </a:cubicBezTo>
                  <a:cubicBezTo>
                    <a:pt x="1095" y="1803"/>
                    <a:pt x="1146" y="1848"/>
                    <a:pt x="1209" y="1851"/>
                  </a:cubicBezTo>
                  <a:cubicBezTo>
                    <a:pt x="1219" y="1851"/>
                    <a:pt x="1228" y="1849"/>
                    <a:pt x="1238" y="1848"/>
                  </a:cubicBezTo>
                  <a:cubicBezTo>
                    <a:pt x="1306" y="1830"/>
                    <a:pt x="1348" y="1752"/>
                    <a:pt x="1332" y="1675"/>
                  </a:cubicBezTo>
                  <a:cubicBezTo>
                    <a:pt x="1317" y="1605"/>
                    <a:pt x="966" y="1"/>
                    <a:pt x="162"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1" name="Google Shape;965;p45"/>
            <p:cNvSpPr/>
            <p:nvPr/>
          </p:nvSpPr>
          <p:spPr>
            <a:xfrm>
              <a:off x="8131122" y="2995397"/>
              <a:ext cx="186469" cy="304862"/>
            </a:xfrm>
            <a:custGeom>
              <a:avLst/>
              <a:gdLst/>
              <a:ahLst/>
              <a:cxnLst/>
              <a:rect l="l" t="t" r="r" b="b"/>
              <a:pathLst>
                <a:path w="1093" h="1787" extrusionOk="0">
                  <a:moveTo>
                    <a:pt x="937" y="0"/>
                  </a:moveTo>
                  <a:cubicBezTo>
                    <a:pt x="304" y="0"/>
                    <a:pt x="41" y="1449"/>
                    <a:pt x="14" y="1617"/>
                  </a:cubicBezTo>
                  <a:cubicBezTo>
                    <a:pt x="1" y="1695"/>
                    <a:pt x="47" y="1770"/>
                    <a:pt x="116" y="1785"/>
                  </a:cubicBezTo>
                  <a:cubicBezTo>
                    <a:pt x="122" y="1787"/>
                    <a:pt x="130" y="1787"/>
                    <a:pt x="139" y="1787"/>
                  </a:cubicBezTo>
                  <a:cubicBezTo>
                    <a:pt x="203" y="1783"/>
                    <a:pt x="256" y="1736"/>
                    <a:pt x="264" y="1672"/>
                  </a:cubicBezTo>
                  <a:cubicBezTo>
                    <a:pt x="341" y="1214"/>
                    <a:pt x="606" y="286"/>
                    <a:pt x="937" y="286"/>
                  </a:cubicBezTo>
                  <a:lnTo>
                    <a:pt x="952" y="286"/>
                  </a:lnTo>
                  <a:cubicBezTo>
                    <a:pt x="955" y="286"/>
                    <a:pt x="958" y="287"/>
                    <a:pt x="962" y="287"/>
                  </a:cubicBezTo>
                  <a:cubicBezTo>
                    <a:pt x="1027" y="287"/>
                    <a:pt x="1082" y="228"/>
                    <a:pt x="1086" y="153"/>
                  </a:cubicBezTo>
                  <a:cubicBezTo>
                    <a:pt x="1093" y="76"/>
                    <a:pt x="1039" y="6"/>
                    <a:pt x="970" y="1"/>
                  </a:cubicBezTo>
                  <a:cubicBezTo>
                    <a:pt x="959" y="1"/>
                    <a:pt x="948" y="0"/>
                    <a:pt x="937"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 name="Google Shape;966;p45"/>
            <p:cNvSpPr/>
            <p:nvPr/>
          </p:nvSpPr>
          <p:spPr>
            <a:xfrm>
              <a:off x="7637910" y="2874613"/>
              <a:ext cx="715166" cy="70799"/>
            </a:xfrm>
            <a:custGeom>
              <a:avLst/>
              <a:gdLst/>
              <a:ahLst/>
              <a:cxnLst/>
              <a:rect l="l" t="t" r="r" b="b"/>
              <a:pathLst>
                <a:path w="4192" h="415" extrusionOk="0">
                  <a:moveTo>
                    <a:pt x="40" y="0"/>
                  </a:moveTo>
                  <a:cubicBezTo>
                    <a:pt x="17" y="0"/>
                    <a:pt x="1" y="18"/>
                    <a:pt x="1" y="41"/>
                  </a:cubicBezTo>
                  <a:lnTo>
                    <a:pt x="1" y="375"/>
                  </a:lnTo>
                  <a:cubicBezTo>
                    <a:pt x="1" y="397"/>
                    <a:pt x="17" y="415"/>
                    <a:pt x="40" y="415"/>
                  </a:cubicBezTo>
                  <a:lnTo>
                    <a:pt x="4150" y="415"/>
                  </a:lnTo>
                  <a:cubicBezTo>
                    <a:pt x="4173" y="415"/>
                    <a:pt x="4191" y="397"/>
                    <a:pt x="4191" y="375"/>
                  </a:cubicBezTo>
                  <a:lnTo>
                    <a:pt x="4191" y="41"/>
                  </a:lnTo>
                  <a:cubicBezTo>
                    <a:pt x="4191" y="18"/>
                    <a:pt x="4173" y="0"/>
                    <a:pt x="4150"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 name="Google Shape;967;p45"/>
            <p:cNvSpPr/>
            <p:nvPr/>
          </p:nvSpPr>
          <p:spPr>
            <a:xfrm>
              <a:off x="6470307" y="2929034"/>
              <a:ext cx="671491" cy="53568"/>
            </a:xfrm>
            <a:custGeom>
              <a:avLst/>
              <a:gdLst/>
              <a:ahLst/>
              <a:cxnLst/>
              <a:rect l="l" t="t" r="r" b="b"/>
              <a:pathLst>
                <a:path w="3936" h="314" extrusionOk="0">
                  <a:moveTo>
                    <a:pt x="30" y="1"/>
                  </a:moveTo>
                  <a:cubicBezTo>
                    <a:pt x="13" y="1"/>
                    <a:pt x="0" y="14"/>
                    <a:pt x="0" y="30"/>
                  </a:cubicBezTo>
                  <a:lnTo>
                    <a:pt x="0" y="282"/>
                  </a:lnTo>
                  <a:cubicBezTo>
                    <a:pt x="0" y="300"/>
                    <a:pt x="13" y="313"/>
                    <a:pt x="30" y="313"/>
                  </a:cubicBezTo>
                  <a:lnTo>
                    <a:pt x="3906" y="313"/>
                  </a:lnTo>
                  <a:cubicBezTo>
                    <a:pt x="3923" y="313"/>
                    <a:pt x="3936" y="300"/>
                    <a:pt x="3936" y="282"/>
                  </a:cubicBezTo>
                  <a:lnTo>
                    <a:pt x="3936" y="30"/>
                  </a:lnTo>
                  <a:cubicBezTo>
                    <a:pt x="3936" y="14"/>
                    <a:pt x="3923" y="1"/>
                    <a:pt x="3906"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 name="Google Shape;968;p45"/>
            <p:cNvSpPr/>
            <p:nvPr/>
          </p:nvSpPr>
          <p:spPr>
            <a:xfrm>
              <a:off x="6380911" y="2947459"/>
              <a:ext cx="179815" cy="1781917"/>
            </a:xfrm>
            <a:custGeom>
              <a:avLst/>
              <a:gdLst/>
              <a:ahLst/>
              <a:cxnLst/>
              <a:rect l="l" t="t" r="r" b="b"/>
              <a:pathLst>
                <a:path w="1054" h="10445" extrusionOk="0">
                  <a:moveTo>
                    <a:pt x="918" y="0"/>
                  </a:moveTo>
                  <a:cubicBezTo>
                    <a:pt x="854" y="0"/>
                    <a:pt x="799" y="57"/>
                    <a:pt x="794" y="131"/>
                  </a:cubicBezTo>
                  <a:lnTo>
                    <a:pt x="7" y="10289"/>
                  </a:lnTo>
                  <a:cubicBezTo>
                    <a:pt x="1" y="10368"/>
                    <a:pt x="54" y="10437"/>
                    <a:pt x="123" y="10444"/>
                  </a:cubicBezTo>
                  <a:lnTo>
                    <a:pt x="134" y="10444"/>
                  </a:lnTo>
                  <a:cubicBezTo>
                    <a:pt x="200" y="10444"/>
                    <a:pt x="256" y="10388"/>
                    <a:pt x="261" y="10314"/>
                  </a:cubicBezTo>
                  <a:lnTo>
                    <a:pt x="1047" y="156"/>
                  </a:lnTo>
                  <a:cubicBezTo>
                    <a:pt x="1054" y="77"/>
                    <a:pt x="1001" y="8"/>
                    <a:pt x="930" y="1"/>
                  </a:cubicBezTo>
                  <a:cubicBezTo>
                    <a:pt x="926" y="1"/>
                    <a:pt x="922" y="0"/>
                    <a:pt x="918"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 name="Google Shape;969;p45"/>
            <p:cNvSpPr/>
            <p:nvPr/>
          </p:nvSpPr>
          <p:spPr>
            <a:xfrm>
              <a:off x="6569256" y="2947459"/>
              <a:ext cx="179815" cy="1781917"/>
            </a:xfrm>
            <a:custGeom>
              <a:avLst/>
              <a:gdLst/>
              <a:ahLst/>
              <a:cxnLst/>
              <a:rect l="l" t="t" r="r" b="b"/>
              <a:pathLst>
                <a:path w="1054" h="10445" extrusionOk="0">
                  <a:moveTo>
                    <a:pt x="919" y="0"/>
                  </a:moveTo>
                  <a:cubicBezTo>
                    <a:pt x="854" y="0"/>
                    <a:pt x="799" y="57"/>
                    <a:pt x="794" y="131"/>
                  </a:cubicBezTo>
                  <a:lnTo>
                    <a:pt x="7" y="10289"/>
                  </a:lnTo>
                  <a:cubicBezTo>
                    <a:pt x="1" y="10368"/>
                    <a:pt x="54" y="10437"/>
                    <a:pt x="124" y="10444"/>
                  </a:cubicBezTo>
                  <a:lnTo>
                    <a:pt x="134" y="10444"/>
                  </a:lnTo>
                  <a:cubicBezTo>
                    <a:pt x="200" y="10444"/>
                    <a:pt x="256" y="10388"/>
                    <a:pt x="262" y="10314"/>
                  </a:cubicBezTo>
                  <a:lnTo>
                    <a:pt x="1047" y="156"/>
                  </a:lnTo>
                  <a:cubicBezTo>
                    <a:pt x="1054" y="77"/>
                    <a:pt x="1001" y="8"/>
                    <a:pt x="932" y="1"/>
                  </a:cubicBezTo>
                  <a:cubicBezTo>
                    <a:pt x="928" y="1"/>
                    <a:pt x="923" y="0"/>
                    <a:pt x="919"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 name="Google Shape;970;p45"/>
            <p:cNvSpPr/>
            <p:nvPr/>
          </p:nvSpPr>
          <p:spPr>
            <a:xfrm>
              <a:off x="6898007" y="2952577"/>
              <a:ext cx="179474" cy="1782088"/>
            </a:xfrm>
            <a:custGeom>
              <a:avLst/>
              <a:gdLst/>
              <a:ahLst/>
              <a:cxnLst/>
              <a:rect l="l" t="t" r="r" b="b"/>
              <a:pathLst>
                <a:path w="1052" h="10446" extrusionOk="0">
                  <a:moveTo>
                    <a:pt x="133" y="0"/>
                  </a:moveTo>
                  <a:cubicBezTo>
                    <a:pt x="130" y="0"/>
                    <a:pt x="126" y="0"/>
                    <a:pt x="122" y="1"/>
                  </a:cubicBezTo>
                  <a:cubicBezTo>
                    <a:pt x="52" y="7"/>
                    <a:pt x="1" y="78"/>
                    <a:pt x="5" y="155"/>
                  </a:cubicBezTo>
                  <a:lnTo>
                    <a:pt x="792" y="10315"/>
                  </a:lnTo>
                  <a:cubicBezTo>
                    <a:pt x="799" y="10389"/>
                    <a:pt x="853" y="10445"/>
                    <a:pt x="919" y="10445"/>
                  </a:cubicBezTo>
                  <a:lnTo>
                    <a:pt x="930" y="10445"/>
                  </a:lnTo>
                  <a:cubicBezTo>
                    <a:pt x="999" y="10439"/>
                    <a:pt x="1052" y="10368"/>
                    <a:pt x="1045" y="10291"/>
                  </a:cubicBezTo>
                  <a:lnTo>
                    <a:pt x="261" y="131"/>
                  </a:lnTo>
                  <a:cubicBezTo>
                    <a:pt x="254" y="56"/>
                    <a:pt x="198" y="0"/>
                    <a:pt x="133"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 name="Google Shape;971;p45"/>
            <p:cNvSpPr/>
            <p:nvPr/>
          </p:nvSpPr>
          <p:spPr>
            <a:xfrm>
              <a:off x="7083281" y="2953942"/>
              <a:ext cx="205064" cy="1779529"/>
            </a:xfrm>
            <a:custGeom>
              <a:avLst/>
              <a:gdLst/>
              <a:ahLst/>
              <a:cxnLst/>
              <a:rect l="l" t="t" r="r" b="b"/>
              <a:pathLst>
                <a:path w="1202" h="10431" extrusionOk="0">
                  <a:moveTo>
                    <a:pt x="135" y="0"/>
                  </a:moveTo>
                  <a:cubicBezTo>
                    <a:pt x="131" y="0"/>
                    <a:pt x="127" y="0"/>
                    <a:pt x="122" y="1"/>
                  </a:cubicBezTo>
                  <a:cubicBezTo>
                    <a:pt x="51" y="9"/>
                    <a:pt x="0" y="78"/>
                    <a:pt x="7" y="157"/>
                  </a:cubicBezTo>
                  <a:lnTo>
                    <a:pt x="940" y="10301"/>
                  </a:lnTo>
                  <a:cubicBezTo>
                    <a:pt x="948" y="10375"/>
                    <a:pt x="1002" y="10431"/>
                    <a:pt x="1067" y="10431"/>
                  </a:cubicBezTo>
                  <a:cubicBezTo>
                    <a:pt x="1072" y="10431"/>
                    <a:pt x="1077" y="10429"/>
                    <a:pt x="1080" y="10429"/>
                  </a:cubicBezTo>
                  <a:cubicBezTo>
                    <a:pt x="1151" y="10421"/>
                    <a:pt x="1202" y="10350"/>
                    <a:pt x="1193" y="10271"/>
                  </a:cubicBezTo>
                  <a:lnTo>
                    <a:pt x="260" y="129"/>
                  </a:lnTo>
                  <a:cubicBezTo>
                    <a:pt x="254" y="55"/>
                    <a:pt x="199" y="0"/>
                    <a:pt x="135"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 name="Google Shape;972;p45"/>
            <p:cNvSpPr/>
            <p:nvPr/>
          </p:nvSpPr>
          <p:spPr>
            <a:xfrm>
              <a:off x="6429191" y="4104809"/>
              <a:ext cx="801832" cy="49303"/>
            </a:xfrm>
            <a:custGeom>
              <a:avLst/>
              <a:gdLst/>
              <a:ahLst/>
              <a:cxnLst/>
              <a:rect l="l" t="t" r="r" b="b"/>
              <a:pathLst>
                <a:path w="4700" h="289" extrusionOk="0">
                  <a:moveTo>
                    <a:pt x="128" y="1"/>
                  </a:moveTo>
                  <a:cubicBezTo>
                    <a:pt x="57" y="1"/>
                    <a:pt x="1" y="65"/>
                    <a:pt x="1" y="146"/>
                  </a:cubicBezTo>
                  <a:cubicBezTo>
                    <a:pt x="1" y="225"/>
                    <a:pt x="57" y="289"/>
                    <a:pt x="128" y="289"/>
                  </a:cubicBezTo>
                  <a:lnTo>
                    <a:pt x="4573" y="289"/>
                  </a:lnTo>
                  <a:cubicBezTo>
                    <a:pt x="4644" y="289"/>
                    <a:pt x="4700" y="225"/>
                    <a:pt x="4700" y="146"/>
                  </a:cubicBezTo>
                  <a:cubicBezTo>
                    <a:pt x="4700" y="65"/>
                    <a:pt x="4644" y="1"/>
                    <a:pt x="4573"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 name="Google Shape;973;p45"/>
            <p:cNvSpPr/>
            <p:nvPr/>
          </p:nvSpPr>
          <p:spPr>
            <a:xfrm>
              <a:off x="6433968" y="4174243"/>
              <a:ext cx="802173" cy="49303"/>
            </a:xfrm>
            <a:custGeom>
              <a:avLst/>
              <a:gdLst/>
              <a:ahLst/>
              <a:cxnLst/>
              <a:rect l="l" t="t" r="r" b="b"/>
              <a:pathLst>
                <a:path w="4702" h="289" extrusionOk="0">
                  <a:moveTo>
                    <a:pt x="128" y="0"/>
                  </a:moveTo>
                  <a:cubicBezTo>
                    <a:pt x="58" y="0"/>
                    <a:pt x="1" y="63"/>
                    <a:pt x="1" y="143"/>
                  </a:cubicBezTo>
                  <a:cubicBezTo>
                    <a:pt x="1" y="224"/>
                    <a:pt x="58" y="288"/>
                    <a:pt x="128" y="288"/>
                  </a:cubicBezTo>
                  <a:lnTo>
                    <a:pt x="4573" y="288"/>
                  </a:lnTo>
                  <a:cubicBezTo>
                    <a:pt x="4644" y="288"/>
                    <a:pt x="4702" y="224"/>
                    <a:pt x="4702" y="143"/>
                  </a:cubicBezTo>
                  <a:cubicBezTo>
                    <a:pt x="4702" y="63"/>
                    <a:pt x="4644" y="0"/>
                    <a:pt x="4573"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 name="Google Shape;974;p45"/>
            <p:cNvSpPr/>
            <p:nvPr/>
          </p:nvSpPr>
          <p:spPr>
            <a:xfrm>
              <a:off x="6510057" y="2979190"/>
              <a:ext cx="228949" cy="310492"/>
            </a:xfrm>
            <a:custGeom>
              <a:avLst/>
              <a:gdLst/>
              <a:ahLst/>
              <a:cxnLst/>
              <a:rect l="l" t="t" r="r" b="b"/>
              <a:pathLst>
                <a:path w="1342" h="1820" extrusionOk="0">
                  <a:moveTo>
                    <a:pt x="1191" y="1"/>
                  </a:moveTo>
                  <a:cubicBezTo>
                    <a:pt x="777" y="1"/>
                    <a:pt x="441" y="288"/>
                    <a:pt x="218" y="840"/>
                  </a:cubicBezTo>
                  <a:cubicBezTo>
                    <a:pt x="114" y="1103"/>
                    <a:pt x="45" y="1380"/>
                    <a:pt x="9" y="1660"/>
                  </a:cubicBezTo>
                  <a:cubicBezTo>
                    <a:pt x="1" y="1739"/>
                    <a:pt x="50" y="1809"/>
                    <a:pt x="121" y="1819"/>
                  </a:cubicBezTo>
                  <a:lnTo>
                    <a:pt x="136" y="1819"/>
                  </a:lnTo>
                  <a:cubicBezTo>
                    <a:pt x="198" y="1819"/>
                    <a:pt x="254" y="1767"/>
                    <a:pt x="262" y="1696"/>
                  </a:cubicBezTo>
                  <a:cubicBezTo>
                    <a:pt x="264" y="1681"/>
                    <a:pt x="424" y="287"/>
                    <a:pt x="1185" y="287"/>
                  </a:cubicBezTo>
                  <a:lnTo>
                    <a:pt x="1208" y="287"/>
                  </a:lnTo>
                  <a:cubicBezTo>
                    <a:pt x="1210" y="287"/>
                    <a:pt x="1212" y="287"/>
                    <a:pt x="1214" y="287"/>
                  </a:cubicBezTo>
                  <a:cubicBezTo>
                    <a:pt x="1280" y="287"/>
                    <a:pt x="1337" y="226"/>
                    <a:pt x="1338" y="149"/>
                  </a:cubicBezTo>
                  <a:cubicBezTo>
                    <a:pt x="1342" y="70"/>
                    <a:pt x="1286" y="4"/>
                    <a:pt x="1215" y="1"/>
                  </a:cubicBezTo>
                  <a:cubicBezTo>
                    <a:pt x="1207" y="1"/>
                    <a:pt x="1199" y="1"/>
                    <a:pt x="1191"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 name="Google Shape;975;p45"/>
            <p:cNvSpPr/>
            <p:nvPr/>
          </p:nvSpPr>
          <p:spPr>
            <a:xfrm>
              <a:off x="6712733" y="2968613"/>
              <a:ext cx="228949" cy="310321"/>
            </a:xfrm>
            <a:custGeom>
              <a:avLst/>
              <a:gdLst/>
              <a:ahLst/>
              <a:cxnLst/>
              <a:rect l="l" t="t" r="r" b="b"/>
              <a:pathLst>
                <a:path w="1342" h="1819" extrusionOk="0">
                  <a:moveTo>
                    <a:pt x="1189" y="0"/>
                  </a:moveTo>
                  <a:cubicBezTo>
                    <a:pt x="775" y="0"/>
                    <a:pt x="440" y="288"/>
                    <a:pt x="218" y="840"/>
                  </a:cubicBezTo>
                  <a:cubicBezTo>
                    <a:pt x="116" y="1103"/>
                    <a:pt x="45" y="1378"/>
                    <a:pt x="11" y="1659"/>
                  </a:cubicBezTo>
                  <a:cubicBezTo>
                    <a:pt x="1" y="1736"/>
                    <a:pt x="52" y="1809"/>
                    <a:pt x="121" y="1819"/>
                  </a:cubicBezTo>
                  <a:lnTo>
                    <a:pt x="137" y="1819"/>
                  </a:lnTo>
                  <a:cubicBezTo>
                    <a:pt x="200" y="1819"/>
                    <a:pt x="254" y="1766"/>
                    <a:pt x="262" y="1694"/>
                  </a:cubicBezTo>
                  <a:cubicBezTo>
                    <a:pt x="264" y="1679"/>
                    <a:pt x="425" y="287"/>
                    <a:pt x="1187" y="287"/>
                  </a:cubicBezTo>
                  <a:lnTo>
                    <a:pt x="1208" y="287"/>
                  </a:lnTo>
                  <a:cubicBezTo>
                    <a:pt x="1210" y="287"/>
                    <a:pt x="1212" y="287"/>
                    <a:pt x="1214" y="287"/>
                  </a:cubicBezTo>
                  <a:cubicBezTo>
                    <a:pt x="1282" y="287"/>
                    <a:pt x="1338" y="226"/>
                    <a:pt x="1340" y="149"/>
                  </a:cubicBezTo>
                  <a:cubicBezTo>
                    <a:pt x="1342" y="70"/>
                    <a:pt x="1287" y="2"/>
                    <a:pt x="1217" y="1"/>
                  </a:cubicBezTo>
                  <a:cubicBezTo>
                    <a:pt x="1207" y="0"/>
                    <a:pt x="1198" y="0"/>
                    <a:pt x="1189"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 name="Google Shape;976;p45"/>
            <p:cNvSpPr/>
            <p:nvPr/>
          </p:nvSpPr>
          <p:spPr>
            <a:xfrm>
              <a:off x="6713927" y="2973902"/>
              <a:ext cx="228607" cy="310321"/>
            </a:xfrm>
            <a:custGeom>
              <a:avLst/>
              <a:gdLst/>
              <a:ahLst/>
              <a:cxnLst/>
              <a:rect l="l" t="t" r="r" b="b"/>
              <a:pathLst>
                <a:path w="1340" h="1819" extrusionOk="0">
                  <a:moveTo>
                    <a:pt x="153" y="0"/>
                  </a:moveTo>
                  <a:cubicBezTo>
                    <a:pt x="144" y="0"/>
                    <a:pt x="135" y="1"/>
                    <a:pt x="125" y="1"/>
                  </a:cubicBezTo>
                  <a:cubicBezTo>
                    <a:pt x="55" y="2"/>
                    <a:pt x="0" y="68"/>
                    <a:pt x="2" y="149"/>
                  </a:cubicBezTo>
                  <a:cubicBezTo>
                    <a:pt x="3" y="227"/>
                    <a:pt x="60" y="287"/>
                    <a:pt x="131" y="287"/>
                  </a:cubicBezTo>
                  <a:cubicBezTo>
                    <a:pt x="132" y="287"/>
                    <a:pt x="133" y="287"/>
                    <a:pt x="133" y="287"/>
                  </a:cubicBezTo>
                  <a:cubicBezTo>
                    <a:pt x="141" y="287"/>
                    <a:pt x="149" y="287"/>
                    <a:pt x="156" y="287"/>
                  </a:cubicBezTo>
                  <a:cubicBezTo>
                    <a:pt x="913" y="287"/>
                    <a:pt x="1076" y="1676"/>
                    <a:pt x="1080" y="1694"/>
                  </a:cubicBezTo>
                  <a:cubicBezTo>
                    <a:pt x="1086" y="1766"/>
                    <a:pt x="1142" y="1819"/>
                    <a:pt x="1205" y="1819"/>
                  </a:cubicBezTo>
                  <a:lnTo>
                    <a:pt x="1221" y="1819"/>
                  </a:lnTo>
                  <a:cubicBezTo>
                    <a:pt x="1290" y="1809"/>
                    <a:pt x="1340" y="1737"/>
                    <a:pt x="1331" y="1659"/>
                  </a:cubicBezTo>
                  <a:cubicBezTo>
                    <a:pt x="1295" y="1378"/>
                    <a:pt x="1226" y="1103"/>
                    <a:pt x="1122" y="840"/>
                  </a:cubicBezTo>
                  <a:cubicBezTo>
                    <a:pt x="900" y="288"/>
                    <a:pt x="566" y="0"/>
                    <a:pt x="153"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 name="Google Shape;977;p45"/>
            <p:cNvSpPr/>
            <p:nvPr/>
          </p:nvSpPr>
          <p:spPr>
            <a:xfrm>
              <a:off x="6911826" y="2973902"/>
              <a:ext cx="228949" cy="310321"/>
            </a:xfrm>
            <a:custGeom>
              <a:avLst/>
              <a:gdLst/>
              <a:ahLst/>
              <a:cxnLst/>
              <a:rect l="l" t="t" r="r" b="b"/>
              <a:pathLst>
                <a:path w="1342" h="1819" extrusionOk="0">
                  <a:moveTo>
                    <a:pt x="155" y="0"/>
                  </a:moveTo>
                  <a:cubicBezTo>
                    <a:pt x="145" y="0"/>
                    <a:pt x="136" y="1"/>
                    <a:pt x="127" y="1"/>
                  </a:cubicBezTo>
                  <a:cubicBezTo>
                    <a:pt x="56" y="2"/>
                    <a:pt x="0" y="68"/>
                    <a:pt x="3" y="147"/>
                  </a:cubicBezTo>
                  <a:cubicBezTo>
                    <a:pt x="5" y="224"/>
                    <a:pt x="60" y="287"/>
                    <a:pt x="128" y="287"/>
                  </a:cubicBezTo>
                  <a:cubicBezTo>
                    <a:pt x="130" y="287"/>
                    <a:pt x="132" y="287"/>
                    <a:pt x="133" y="287"/>
                  </a:cubicBezTo>
                  <a:lnTo>
                    <a:pt x="156" y="287"/>
                  </a:lnTo>
                  <a:cubicBezTo>
                    <a:pt x="915" y="287"/>
                    <a:pt x="1078" y="1676"/>
                    <a:pt x="1080" y="1694"/>
                  </a:cubicBezTo>
                  <a:cubicBezTo>
                    <a:pt x="1088" y="1766"/>
                    <a:pt x="1142" y="1819"/>
                    <a:pt x="1206" y="1819"/>
                  </a:cubicBezTo>
                  <a:cubicBezTo>
                    <a:pt x="1211" y="1819"/>
                    <a:pt x="1216" y="1819"/>
                    <a:pt x="1221" y="1817"/>
                  </a:cubicBezTo>
                  <a:cubicBezTo>
                    <a:pt x="1292" y="1809"/>
                    <a:pt x="1341" y="1737"/>
                    <a:pt x="1333" y="1658"/>
                  </a:cubicBezTo>
                  <a:cubicBezTo>
                    <a:pt x="1297" y="1378"/>
                    <a:pt x="1226" y="1102"/>
                    <a:pt x="1124" y="838"/>
                  </a:cubicBezTo>
                  <a:cubicBezTo>
                    <a:pt x="902" y="288"/>
                    <a:pt x="568" y="0"/>
                    <a:pt x="155"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4" name="Google Shape;978;p45"/>
            <p:cNvSpPr/>
            <p:nvPr/>
          </p:nvSpPr>
          <p:spPr>
            <a:xfrm>
              <a:off x="6416567" y="4195398"/>
              <a:ext cx="244985" cy="230822"/>
            </a:xfrm>
            <a:custGeom>
              <a:avLst/>
              <a:gdLst/>
              <a:ahLst/>
              <a:cxnLst/>
              <a:rect l="l" t="t" r="r" b="b"/>
              <a:pathLst>
                <a:path w="1436" h="1353" extrusionOk="0">
                  <a:moveTo>
                    <a:pt x="1272" y="1"/>
                  </a:moveTo>
                  <a:cubicBezTo>
                    <a:pt x="920" y="1"/>
                    <a:pt x="595" y="198"/>
                    <a:pt x="328" y="576"/>
                  </a:cubicBezTo>
                  <a:cubicBezTo>
                    <a:pt x="202" y="755"/>
                    <a:pt x="101" y="951"/>
                    <a:pt x="25" y="1158"/>
                  </a:cubicBezTo>
                  <a:cubicBezTo>
                    <a:pt x="1" y="1232"/>
                    <a:pt x="34" y="1314"/>
                    <a:pt x="100" y="1342"/>
                  </a:cubicBezTo>
                  <a:cubicBezTo>
                    <a:pt x="114" y="1349"/>
                    <a:pt x="129" y="1352"/>
                    <a:pt x="146" y="1352"/>
                  </a:cubicBezTo>
                  <a:cubicBezTo>
                    <a:pt x="202" y="1350"/>
                    <a:pt x="249" y="1313"/>
                    <a:pt x="264" y="1258"/>
                  </a:cubicBezTo>
                  <a:cubicBezTo>
                    <a:pt x="267" y="1249"/>
                    <a:pt x="602" y="287"/>
                    <a:pt x="1275" y="287"/>
                  </a:cubicBezTo>
                  <a:cubicBezTo>
                    <a:pt x="1284" y="287"/>
                    <a:pt x="1293" y="287"/>
                    <a:pt x="1302" y="288"/>
                  </a:cubicBezTo>
                  <a:cubicBezTo>
                    <a:pt x="1304" y="288"/>
                    <a:pt x="1306" y="288"/>
                    <a:pt x="1307" y="288"/>
                  </a:cubicBezTo>
                  <a:cubicBezTo>
                    <a:pt x="1374" y="288"/>
                    <a:pt x="1432" y="226"/>
                    <a:pt x="1434" y="149"/>
                  </a:cubicBezTo>
                  <a:cubicBezTo>
                    <a:pt x="1436" y="70"/>
                    <a:pt x="1381" y="5"/>
                    <a:pt x="1310" y="1"/>
                  </a:cubicBezTo>
                  <a:cubicBezTo>
                    <a:pt x="1298" y="1"/>
                    <a:pt x="1285" y="1"/>
                    <a:pt x="1272"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5" name="Google Shape;979;p45"/>
            <p:cNvSpPr/>
            <p:nvPr/>
          </p:nvSpPr>
          <p:spPr>
            <a:xfrm>
              <a:off x="6619584" y="4195398"/>
              <a:ext cx="244985" cy="230822"/>
            </a:xfrm>
            <a:custGeom>
              <a:avLst/>
              <a:gdLst/>
              <a:ahLst/>
              <a:cxnLst/>
              <a:rect l="l" t="t" r="r" b="b"/>
              <a:pathLst>
                <a:path w="1436" h="1353" extrusionOk="0">
                  <a:moveTo>
                    <a:pt x="1272" y="1"/>
                  </a:moveTo>
                  <a:cubicBezTo>
                    <a:pt x="920" y="1"/>
                    <a:pt x="595" y="198"/>
                    <a:pt x="328" y="576"/>
                  </a:cubicBezTo>
                  <a:cubicBezTo>
                    <a:pt x="201" y="755"/>
                    <a:pt x="99" y="951"/>
                    <a:pt x="25" y="1158"/>
                  </a:cubicBezTo>
                  <a:cubicBezTo>
                    <a:pt x="0" y="1232"/>
                    <a:pt x="33" y="1314"/>
                    <a:pt x="99" y="1342"/>
                  </a:cubicBezTo>
                  <a:cubicBezTo>
                    <a:pt x="114" y="1349"/>
                    <a:pt x="129" y="1352"/>
                    <a:pt x="144" y="1352"/>
                  </a:cubicBezTo>
                  <a:cubicBezTo>
                    <a:pt x="199" y="1350"/>
                    <a:pt x="249" y="1313"/>
                    <a:pt x="264" y="1258"/>
                  </a:cubicBezTo>
                  <a:cubicBezTo>
                    <a:pt x="267" y="1249"/>
                    <a:pt x="602" y="287"/>
                    <a:pt x="1275" y="287"/>
                  </a:cubicBezTo>
                  <a:cubicBezTo>
                    <a:pt x="1284" y="287"/>
                    <a:pt x="1293" y="287"/>
                    <a:pt x="1302" y="288"/>
                  </a:cubicBezTo>
                  <a:cubicBezTo>
                    <a:pt x="1304" y="288"/>
                    <a:pt x="1305" y="288"/>
                    <a:pt x="1307" y="288"/>
                  </a:cubicBezTo>
                  <a:cubicBezTo>
                    <a:pt x="1374" y="288"/>
                    <a:pt x="1432" y="226"/>
                    <a:pt x="1433" y="149"/>
                  </a:cubicBezTo>
                  <a:cubicBezTo>
                    <a:pt x="1435" y="70"/>
                    <a:pt x="1379" y="5"/>
                    <a:pt x="1310" y="1"/>
                  </a:cubicBezTo>
                  <a:cubicBezTo>
                    <a:pt x="1297" y="1"/>
                    <a:pt x="1284" y="1"/>
                    <a:pt x="1272"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980;p45"/>
            <p:cNvSpPr/>
            <p:nvPr/>
          </p:nvSpPr>
          <p:spPr>
            <a:xfrm>
              <a:off x="6994056" y="4195398"/>
              <a:ext cx="244815" cy="230822"/>
            </a:xfrm>
            <a:custGeom>
              <a:avLst/>
              <a:gdLst/>
              <a:ahLst/>
              <a:cxnLst/>
              <a:rect l="l" t="t" r="r" b="b"/>
              <a:pathLst>
                <a:path w="1435" h="1353" extrusionOk="0">
                  <a:moveTo>
                    <a:pt x="163" y="1"/>
                  </a:moveTo>
                  <a:cubicBezTo>
                    <a:pt x="151" y="1"/>
                    <a:pt x="138" y="1"/>
                    <a:pt x="125" y="1"/>
                  </a:cubicBezTo>
                  <a:cubicBezTo>
                    <a:pt x="55" y="5"/>
                    <a:pt x="0" y="72"/>
                    <a:pt x="2" y="151"/>
                  </a:cubicBezTo>
                  <a:cubicBezTo>
                    <a:pt x="5" y="227"/>
                    <a:pt x="61" y="289"/>
                    <a:pt x="131" y="289"/>
                  </a:cubicBezTo>
                  <a:cubicBezTo>
                    <a:pt x="132" y="289"/>
                    <a:pt x="133" y="289"/>
                    <a:pt x="134" y="289"/>
                  </a:cubicBezTo>
                  <a:cubicBezTo>
                    <a:pt x="143" y="289"/>
                    <a:pt x="153" y="289"/>
                    <a:pt x="162" y="289"/>
                  </a:cubicBezTo>
                  <a:cubicBezTo>
                    <a:pt x="833" y="289"/>
                    <a:pt x="1168" y="1250"/>
                    <a:pt x="1172" y="1260"/>
                  </a:cubicBezTo>
                  <a:cubicBezTo>
                    <a:pt x="1187" y="1313"/>
                    <a:pt x="1234" y="1350"/>
                    <a:pt x="1290" y="1352"/>
                  </a:cubicBezTo>
                  <a:cubicBezTo>
                    <a:pt x="1307" y="1352"/>
                    <a:pt x="1321" y="1349"/>
                    <a:pt x="1336" y="1342"/>
                  </a:cubicBezTo>
                  <a:cubicBezTo>
                    <a:pt x="1402" y="1314"/>
                    <a:pt x="1435" y="1232"/>
                    <a:pt x="1410" y="1158"/>
                  </a:cubicBezTo>
                  <a:cubicBezTo>
                    <a:pt x="1335" y="951"/>
                    <a:pt x="1234" y="755"/>
                    <a:pt x="1108" y="576"/>
                  </a:cubicBezTo>
                  <a:cubicBezTo>
                    <a:pt x="841" y="199"/>
                    <a:pt x="516" y="1"/>
                    <a:pt x="163"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7" name="Google Shape;981;p45"/>
            <p:cNvSpPr/>
            <p:nvPr/>
          </p:nvSpPr>
          <p:spPr>
            <a:xfrm>
              <a:off x="6815265" y="4206146"/>
              <a:ext cx="244815" cy="230651"/>
            </a:xfrm>
            <a:custGeom>
              <a:avLst/>
              <a:gdLst/>
              <a:ahLst/>
              <a:cxnLst/>
              <a:rect l="l" t="t" r="r" b="b"/>
              <a:pathLst>
                <a:path w="1435" h="1352" extrusionOk="0">
                  <a:moveTo>
                    <a:pt x="163" y="0"/>
                  </a:moveTo>
                  <a:cubicBezTo>
                    <a:pt x="151" y="0"/>
                    <a:pt x="138" y="0"/>
                    <a:pt x="125" y="1"/>
                  </a:cubicBezTo>
                  <a:cubicBezTo>
                    <a:pt x="54" y="4"/>
                    <a:pt x="0" y="70"/>
                    <a:pt x="2" y="149"/>
                  </a:cubicBezTo>
                  <a:cubicBezTo>
                    <a:pt x="5" y="227"/>
                    <a:pt x="63" y="287"/>
                    <a:pt x="131" y="287"/>
                  </a:cubicBezTo>
                  <a:cubicBezTo>
                    <a:pt x="132" y="287"/>
                    <a:pt x="133" y="287"/>
                    <a:pt x="133" y="287"/>
                  </a:cubicBezTo>
                  <a:lnTo>
                    <a:pt x="163" y="287"/>
                  </a:lnTo>
                  <a:cubicBezTo>
                    <a:pt x="834" y="287"/>
                    <a:pt x="1168" y="1250"/>
                    <a:pt x="1172" y="1259"/>
                  </a:cubicBezTo>
                  <a:cubicBezTo>
                    <a:pt x="1188" y="1312"/>
                    <a:pt x="1236" y="1350"/>
                    <a:pt x="1290" y="1352"/>
                  </a:cubicBezTo>
                  <a:cubicBezTo>
                    <a:pt x="1307" y="1352"/>
                    <a:pt x="1321" y="1348"/>
                    <a:pt x="1336" y="1342"/>
                  </a:cubicBezTo>
                  <a:cubicBezTo>
                    <a:pt x="1402" y="1314"/>
                    <a:pt x="1435" y="1230"/>
                    <a:pt x="1410" y="1157"/>
                  </a:cubicBezTo>
                  <a:cubicBezTo>
                    <a:pt x="1336" y="950"/>
                    <a:pt x="1234" y="754"/>
                    <a:pt x="1107" y="575"/>
                  </a:cubicBezTo>
                  <a:cubicBezTo>
                    <a:pt x="841" y="199"/>
                    <a:pt x="516" y="0"/>
                    <a:pt x="163"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8" name="Google Shape;982;p45"/>
            <p:cNvSpPr/>
            <p:nvPr/>
          </p:nvSpPr>
          <p:spPr>
            <a:xfrm>
              <a:off x="6481396" y="2952406"/>
              <a:ext cx="230143" cy="315951"/>
            </a:xfrm>
            <a:custGeom>
              <a:avLst/>
              <a:gdLst/>
              <a:ahLst/>
              <a:cxnLst/>
              <a:rect l="l" t="t" r="r" b="b"/>
              <a:pathLst>
                <a:path w="1349" h="1852" extrusionOk="0">
                  <a:moveTo>
                    <a:pt x="162" y="1"/>
                  </a:moveTo>
                  <a:cubicBezTo>
                    <a:pt x="149" y="1"/>
                    <a:pt x="137" y="1"/>
                    <a:pt x="124" y="2"/>
                  </a:cubicBezTo>
                  <a:cubicBezTo>
                    <a:pt x="55" y="7"/>
                    <a:pt x="1" y="74"/>
                    <a:pt x="4" y="153"/>
                  </a:cubicBezTo>
                  <a:cubicBezTo>
                    <a:pt x="9" y="229"/>
                    <a:pt x="65" y="288"/>
                    <a:pt x="131" y="288"/>
                  </a:cubicBezTo>
                  <a:cubicBezTo>
                    <a:pt x="134" y="288"/>
                    <a:pt x="136" y="288"/>
                    <a:pt x="139" y="288"/>
                  </a:cubicBezTo>
                  <a:cubicBezTo>
                    <a:pt x="146" y="288"/>
                    <a:pt x="154" y="287"/>
                    <a:pt x="161" y="287"/>
                  </a:cubicBezTo>
                  <a:cubicBezTo>
                    <a:pt x="664" y="287"/>
                    <a:pt x="998" y="1332"/>
                    <a:pt x="1085" y="1741"/>
                  </a:cubicBezTo>
                  <a:cubicBezTo>
                    <a:pt x="1095" y="1803"/>
                    <a:pt x="1146" y="1848"/>
                    <a:pt x="1209" y="1851"/>
                  </a:cubicBezTo>
                  <a:cubicBezTo>
                    <a:pt x="1218" y="1851"/>
                    <a:pt x="1228" y="1849"/>
                    <a:pt x="1238" y="1848"/>
                  </a:cubicBezTo>
                  <a:cubicBezTo>
                    <a:pt x="1306" y="1830"/>
                    <a:pt x="1348" y="1752"/>
                    <a:pt x="1332" y="1675"/>
                  </a:cubicBezTo>
                  <a:cubicBezTo>
                    <a:pt x="1317" y="1605"/>
                    <a:pt x="966" y="1"/>
                    <a:pt x="162" y="1"/>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9" name="Google Shape;983;p45"/>
            <p:cNvSpPr/>
            <p:nvPr/>
          </p:nvSpPr>
          <p:spPr>
            <a:xfrm>
              <a:off x="6939293" y="2995397"/>
              <a:ext cx="186469" cy="304862"/>
            </a:xfrm>
            <a:custGeom>
              <a:avLst/>
              <a:gdLst/>
              <a:ahLst/>
              <a:cxnLst/>
              <a:rect l="l" t="t" r="r" b="b"/>
              <a:pathLst>
                <a:path w="1093" h="1787" extrusionOk="0">
                  <a:moveTo>
                    <a:pt x="937" y="0"/>
                  </a:moveTo>
                  <a:cubicBezTo>
                    <a:pt x="304" y="0"/>
                    <a:pt x="43" y="1449"/>
                    <a:pt x="14" y="1617"/>
                  </a:cubicBezTo>
                  <a:cubicBezTo>
                    <a:pt x="0" y="1695"/>
                    <a:pt x="46" y="1770"/>
                    <a:pt x="116" y="1785"/>
                  </a:cubicBezTo>
                  <a:cubicBezTo>
                    <a:pt x="124" y="1787"/>
                    <a:pt x="130" y="1787"/>
                    <a:pt x="139" y="1787"/>
                  </a:cubicBezTo>
                  <a:cubicBezTo>
                    <a:pt x="203" y="1783"/>
                    <a:pt x="257" y="1736"/>
                    <a:pt x="264" y="1672"/>
                  </a:cubicBezTo>
                  <a:cubicBezTo>
                    <a:pt x="341" y="1214"/>
                    <a:pt x="606" y="286"/>
                    <a:pt x="937" y="286"/>
                  </a:cubicBezTo>
                  <a:lnTo>
                    <a:pt x="951" y="286"/>
                  </a:lnTo>
                  <a:cubicBezTo>
                    <a:pt x="955" y="286"/>
                    <a:pt x="958" y="287"/>
                    <a:pt x="962" y="287"/>
                  </a:cubicBezTo>
                  <a:cubicBezTo>
                    <a:pt x="1028" y="287"/>
                    <a:pt x="1082" y="228"/>
                    <a:pt x="1088" y="153"/>
                  </a:cubicBezTo>
                  <a:cubicBezTo>
                    <a:pt x="1093" y="76"/>
                    <a:pt x="1039" y="6"/>
                    <a:pt x="970" y="1"/>
                  </a:cubicBezTo>
                  <a:cubicBezTo>
                    <a:pt x="959" y="1"/>
                    <a:pt x="948" y="0"/>
                    <a:pt x="937" y="0"/>
                  </a:cubicBezTo>
                  <a:close/>
                </a:path>
              </a:pathLst>
            </a:custGeom>
            <a:solidFill>
              <a:schemeClr val="dk2"/>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0" name="Google Shape;984;p45"/>
            <p:cNvSpPr/>
            <p:nvPr/>
          </p:nvSpPr>
          <p:spPr>
            <a:xfrm>
              <a:off x="6446081" y="2874613"/>
              <a:ext cx="715166" cy="70799"/>
            </a:xfrm>
            <a:custGeom>
              <a:avLst/>
              <a:gdLst/>
              <a:ahLst/>
              <a:cxnLst/>
              <a:rect l="l" t="t" r="r" b="b"/>
              <a:pathLst>
                <a:path w="4192" h="415" extrusionOk="0">
                  <a:moveTo>
                    <a:pt x="40" y="0"/>
                  </a:moveTo>
                  <a:cubicBezTo>
                    <a:pt x="19" y="0"/>
                    <a:pt x="1" y="18"/>
                    <a:pt x="1" y="41"/>
                  </a:cubicBezTo>
                  <a:lnTo>
                    <a:pt x="1" y="375"/>
                  </a:lnTo>
                  <a:cubicBezTo>
                    <a:pt x="1" y="397"/>
                    <a:pt x="19" y="415"/>
                    <a:pt x="40" y="415"/>
                  </a:cubicBezTo>
                  <a:lnTo>
                    <a:pt x="4150" y="415"/>
                  </a:lnTo>
                  <a:cubicBezTo>
                    <a:pt x="4173" y="415"/>
                    <a:pt x="4191" y="397"/>
                    <a:pt x="4191" y="375"/>
                  </a:cubicBezTo>
                  <a:lnTo>
                    <a:pt x="4191" y="41"/>
                  </a:lnTo>
                  <a:cubicBezTo>
                    <a:pt x="4191" y="18"/>
                    <a:pt x="4173" y="0"/>
                    <a:pt x="4150"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1" name="Google Shape;985;p45"/>
            <p:cNvSpPr/>
            <p:nvPr/>
          </p:nvSpPr>
          <p:spPr>
            <a:xfrm>
              <a:off x="7742660" y="1978963"/>
              <a:ext cx="838341" cy="540802"/>
            </a:xfrm>
            <a:custGeom>
              <a:avLst/>
              <a:gdLst/>
              <a:ahLst/>
              <a:cxnLst/>
              <a:rect l="l" t="t" r="r" b="b"/>
              <a:pathLst>
                <a:path w="4914" h="3170" extrusionOk="0">
                  <a:moveTo>
                    <a:pt x="0" y="0"/>
                  </a:moveTo>
                  <a:lnTo>
                    <a:pt x="0" y="3169"/>
                  </a:lnTo>
                  <a:lnTo>
                    <a:pt x="4913" y="3169"/>
                  </a:lnTo>
                  <a:lnTo>
                    <a:pt x="4913" y="0"/>
                  </a:ln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2" name="Google Shape;986;p45"/>
            <p:cNvSpPr/>
            <p:nvPr/>
          </p:nvSpPr>
          <p:spPr>
            <a:xfrm>
              <a:off x="7764838" y="2003529"/>
              <a:ext cx="793472" cy="475121"/>
            </a:xfrm>
            <a:custGeom>
              <a:avLst/>
              <a:gdLst/>
              <a:ahLst/>
              <a:cxnLst/>
              <a:rect l="l" t="t" r="r" b="b"/>
              <a:pathLst>
                <a:path w="4651" h="2785" extrusionOk="0">
                  <a:moveTo>
                    <a:pt x="0" y="1"/>
                  </a:moveTo>
                  <a:lnTo>
                    <a:pt x="0" y="2785"/>
                  </a:lnTo>
                  <a:lnTo>
                    <a:pt x="4650" y="2785"/>
                  </a:lnTo>
                  <a:lnTo>
                    <a:pt x="4650"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 name="Google Shape;987;p45"/>
            <p:cNvSpPr/>
            <p:nvPr/>
          </p:nvSpPr>
          <p:spPr>
            <a:xfrm>
              <a:off x="7743513" y="2501510"/>
              <a:ext cx="1072066" cy="38726"/>
            </a:xfrm>
            <a:custGeom>
              <a:avLst/>
              <a:gdLst/>
              <a:ahLst/>
              <a:cxnLst/>
              <a:rect l="l" t="t" r="r" b="b"/>
              <a:pathLst>
                <a:path w="6284" h="227" extrusionOk="0">
                  <a:moveTo>
                    <a:pt x="0" y="1"/>
                  </a:moveTo>
                  <a:lnTo>
                    <a:pt x="0" y="113"/>
                  </a:lnTo>
                  <a:cubicBezTo>
                    <a:pt x="0" y="175"/>
                    <a:pt x="51" y="226"/>
                    <a:pt x="114" y="226"/>
                  </a:cubicBezTo>
                  <a:lnTo>
                    <a:pt x="6172" y="226"/>
                  </a:lnTo>
                  <a:cubicBezTo>
                    <a:pt x="6233" y="226"/>
                    <a:pt x="6284" y="175"/>
                    <a:pt x="6284" y="113"/>
                  </a:cubicBezTo>
                  <a:cubicBezTo>
                    <a:pt x="6284" y="52"/>
                    <a:pt x="6233" y="1"/>
                    <a:pt x="6170" y="1"/>
                  </a:cubicBezTo>
                  <a:close/>
                </a:path>
              </a:pathLst>
            </a:custGeom>
            <a:solidFill>
              <a:schemeClr val="accent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 name="Google Shape;988;p45"/>
            <p:cNvSpPr/>
            <p:nvPr/>
          </p:nvSpPr>
          <p:spPr>
            <a:xfrm>
              <a:off x="8231607" y="2518059"/>
              <a:ext cx="61076" cy="7848"/>
            </a:xfrm>
            <a:custGeom>
              <a:avLst/>
              <a:gdLst/>
              <a:ahLst/>
              <a:cxnLst/>
              <a:rect l="l" t="t" r="r" b="b"/>
              <a:pathLst>
                <a:path w="358" h="46" extrusionOk="0">
                  <a:moveTo>
                    <a:pt x="1" y="1"/>
                  </a:moveTo>
                  <a:lnTo>
                    <a:pt x="1" y="45"/>
                  </a:lnTo>
                  <a:lnTo>
                    <a:pt x="358" y="45"/>
                  </a:lnTo>
                  <a:lnTo>
                    <a:pt x="358"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 name="Google Shape;989;p45"/>
            <p:cNvSpPr/>
            <p:nvPr/>
          </p:nvSpPr>
          <p:spPr>
            <a:xfrm>
              <a:off x="8086765" y="2439583"/>
              <a:ext cx="163608" cy="19960"/>
            </a:xfrm>
            <a:custGeom>
              <a:avLst/>
              <a:gdLst/>
              <a:ahLst/>
              <a:cxnLst/>
              <a:rect l="l" t="t" r="r" b="b"/>
              <a:pathLst>
                <a:path w="959" h="117" extrusionOk="0">
                  <a:moveTo>
                    <a:pt x="1" y="0"/>
                  </a:moveTo>
                  <a:lnTo>
                    <a:pt x="1" y="117"/>
                  </a:lnTo>
                  <a:lnTo>
                    <a:pt x="958" y="117"/>
                  </a:lnTo>
                  <a:lnTo>
                    <a:pt x="958" y="0"/>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 name="Google Shape;990;p45"/>
            <p:cNvSpPr/>
            <p:nvPr/>
          </p:nvSpPr>
          <p:spPr>
            <a:xfrm>
              <a:off x="8133169" y="2200060"/>
              <a:ext cx="47598" cy="47597"/>
            </a:xfrm>
            <a:custGeom>
              <a:avLst/>
              <a:gdLst/>
              <a:ahLst/>
              <a:cxnLst/>
              <a:rect l="l" t="t" r="r" b="b"/>
              <a:pathLst>
                <a:path w="279" h="279" extrusionOk="0">
                  <a:moveTo>
                    <a:pt x="138" y="1"/>
                  </a:moveTo>
                  <a:cubicBezTo>
                    <a:pt x="63" y="1"/>
                    <a:pt x="0" y="63"/>
                    <a:pt x="0" y="140"/>
                  </a:cubicBezTo>
                  <a:cubicBezTo>
                    <a:pt x="0" y="216"/>
                    <a:pt x="63" y="279"/>
                    <a:pt x="138" y="279"/>
                  </a:cubicBezTo>
                  <a:cubicBezTo>
                    <a:pt x="216" y="279"/>
                    <a:pt x="276" y="216"/>
                    <a:pt x="278" y="140"/>
                  </a:cubicBezTo>
                  <a:cubicBezTo>
                    <a:pt x="276" y="63"/>
                    <a:pt x="216" y="1"/>
                    <a:pt x="138" y="1"/>
                  </a:cubicBez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 name="Google Shape;991;p45"/>
            <p:cNvSpPr/>
            <p:nvPr/>
          </p:nvSpPr>
          <p:spPr>
            <a:xfrm>
              <a:off x="8098025" y="2270006"/>
              <a:ext cx="109868" cy="6312"/>
            </a:xfrm>
            <a:custGeom>
              <a:avLst/>
              <a:gdLst/>
              <a:ahLst/>
              <a:cxnLst/>
              <a:rect l="l" t="t" r="r" b="b"/>
              <a:pathLst>
                <a:path w="644" h="37" extrusionOk="0">
                  <a:moveTo>
                    <a:pt x="0" y="0"/>
                  </a:moveTo>
                  <a:lnTo>
                    <a:pt x="0" y="37"/>
                  </a:lnTo>
                  <a:lnTo>
                    <a:pt x="644" y="37"/>
                  </a:lnTo>
                  <a:lnTo>
                    <a:pt x="644" y="0"/>
                  </a:lnTo>
                  <a:close/>
                </a:path>
              </a:pathLst>
            </a:custGeom>
            <a:solidFill>
              <a:srgbClr val="E7D8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221230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Effect transition="in" filter="box(in)">
                                      <p:cBhvr>
                                        <p:cTn id="7"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647" y="477133"/>
            <a:ext cx="10591344" cy="845600"/>
          </a:xfrm>
        </p:spPr>
        <p:txBody>
          <a:bodyPr/>
          <a:lstStyle/>
          <a:p>
            <a:pPr algn="ctr"/>
            <a:r>
              <a:rPr lang="en-US" sz="2400" dirty="0">
                <a:solidFill>
                  <a:srgbClr val="000000"/>
                </a:solidFill>
                <a:latin typeface="OpenSans"/>
              </a:rPr>
              <a:t>3.a Write answers to the questions, using a, an, the or zero article in each answer. Give three true answers, but two untrue ones. </a:t>
            </a:r>
            <a:br>
              <a:rPr lang="en-US" sz="2400" dirty="0">
                <a:solidFill>
                  <a:srgbClr val="000000"/>
                </a:solidFill>
                <a:latin typeface="OpenSans"/>
              </a:rPr>
            </a:br>
            <a:br>
              <a:rPr lang="en-US" sz="2400" dirty="0">
                <a:solidFill>
                  <a:srgbClr val="000000"/>
                </a:solidFill>
                <a:latin typeface="OpenSans"/>
              </a:rPr>
            </a:br>
            <a:endParaRPr lang="en-US" dirty="0"/>
          </a:p>
        </p:txBody>
      </p:sp>
      <p:pic>
        <p:nvPicPr>
          <p:cNvPr id="17410" name="Picture 2" descr="https://img.loigiaihay.com/picture/2018/0329/unit-8-hinh-16-ta-9-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79" y="1725060"/>
            <a:ext cx="11271182" cy="455274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298081" y="2477398"/>
            <a:ext cx="1944187" cy="523220"/>
          </a:xfrm>
          <a:prstGeom prst="rect">
            <a:avLst/>
          </a:prstGeom>
        </p:spPr>
        <p:txBody>
          <a:bodyPr wrap="none">
            <a:spAutoFit/>
          </a:bodyPr>
          <a:lstStyle/>
          <a:p>
            <a:r>
              <a:rPr lang="en-US" sz="2800" dirty="0">
                <a:solidFill>
                  <a:srgbClr val="0070C0"/>
                </a:solidFill>
                <a:latin typeface="OpenSans"/>
              </a:rPr>
              <a:t>A blue bike</a:t>
            </a:r>
            <a:endParaRPr lang="en-US" sz="2800" dirty="0">
              <a:solidFill>
                <a:srgbClr val="0070C0"/>
              </a:solidFill>
            </a:endParaRPr>
          </a:p>
        </p:txBody>
      </p:sp>
      <p:sp>
        <p:nvSpPr>
          <p:cNvPr id="5" name="Rectangle 4"/>
          <p:cNvSpPr/>
          <p:nvPr/>
        </p:nvSpPr>
        <p:spPr>
          <a:xfrm>
            <a:off x="9743025" y="3000618"/>
            <a:ext cx="1954959" cy="523220"/>
          </a:xfrm>
          <a:prstGeom prst="rect">
            <a:avLst/>
          </a:prstGeom>
        </p:spPr>
        <p:txBody>
          <a:bodyPr wrap="none">
            <a:spAutoFit/>
          </a:bodyPr>
          <a:lstStyle/>
          <a:p>
            <a:r>
              <a:rPr lang="en-US" sz="2800" dirty="0">
                <a:solidFill>
                  <a:srgbClr val="0070C0"/>
                </a:solidFill>
                <a:latin typeface="OpenSans"/>
              </a:rPr>
              <a:t>Da </a:t>
            </a:r>
            <a:r>
              <a:rPr lang="en-US" sz="2800" dirty="0" err="1">
                <a:solidFill>
                  <a:srgbClr val="0070C0"/>
                </a:solidFill>
                <a:latin typeface="OpenSans"/>
              </a:rPr>
              <a:t>Lat</a:t>
            </a:r>
            <a:r>
              <a:rPr lang="en-US" sz="2800" dirty="0">
                <a:solidFill>
                  <a:srgbClr val="0070C0"/>
                </a:solidFill>
                <a:latin typeface="OpenSans"/>
              </a:rPr>
              <a:t> city.</a:t>
            </a:r>
            <a:endParaRPr lang="en-US" sz="2800" dirty="0">
              <a:solidFill>
                <a:srgbClr val="0070C0"/>
              </a:solidFill>
            </a:endParaRPr>
          </a:p>
        </p:txBody>
      </p:sp>
      <p:sp>
        <p:nvSpPr>
          <p:cNvPr id="6" name="Rectangle 5"/>
          <p:cNvSpPr/>
          <p:nvPr/>
        </p:nvSpPr>
        <p:spPr>
          <a:xfrm>
            <a:off x="7279371" y="3520199"/>
            <a:ext cx="1741182" cy="523220"/>
          </a:xfrm>
          <a:prstGeom prst="rect">
            <a:avLst/>
          </a:prstGeom>
        </p:spPr>
        <p:txBody>
          <a:bodyPr wrap="none">
            <a:spAutoFit/>
          </a:bodyPr>
          <a:lstStyle/>
          <a:p>
            <a:r>
              <a:rPr lang="en-US" sz="2800" dirty="0">
                <a:solidFill>
                  <a:srgbClr val="0070C0"/>
                </a:solidFill>
                <a:latin typeface="OpenSans"/>
              </a:rPr>
              <a:t>The USA.</a:t>
            </a:r>
            <a:endParaRPr lang="en-US" sz="2800" dirty="0">
              <a:solidFill>
                <a:srgbClr val="0070C0"/>
              </a:solidFill>
            </a:endParaRPr>
          </a:p>
        </p:txBody>
      </p:sp>
      <p:sp>
        <p:nvSpPr>
          <p:cNvPr id="7" name="Rectangle 6"/>
          <p:cNvSpPr/>
          <p:nvPr/>
        </p:nvSpPr>
        <p:spPr>
          <a:xfrm>
            <a:off x="6705194" y="4039780"/>
            <a:ext cx="1984839" cy="523220"/>
          </a:xfrm>
          <a:prstGeom prst="rect">
            <a:avLst/>
          </a:prstGeom>
        </p:spPr>
        <p:txBody>
          <a:bodyPr wrap="none">
            <a:spAutoFit/>
          </a:bodyPr>
          <a:lstStyle/>
          <a:p>
            <a:r>
              <a:rPr lang="en-US" sz="2800" dirty="0">
                <a:solidFill>
                  <a:srgbClr val="0070C0"/>
                </a:solidFill>
                <a:latin typeface="OpenSans"/>
              </a:rPr>
              <a:t>The spring.</a:t>
            </a:r>
            <a:endParaRPr lang="en-US" sz="2800" dirty="0">
              <a:solidFill>
                <a:srgbClr val="0070C0"/>
              </a:solidFill>
            </a:endParaRPr>
          </a:p>
        </p:txBody>
      </p:sp>
      <p:sp>
        <p:nvSpPr>
          <p:cNvPr id="8" name="Rectangle 7"/>
          <p:cNvSpPr/>
          <p:nvPr/>
        </p:nvSpPr>
        <p:spPr>
          <a:xfrm>
            <a:off x="2096727" y="5032654"/>
            <a:ext cx="4377802" cy="523220"/>
          </a:xfrm>
          <a:prstGeom prst="rect">
            <a:avLst/>
          </a:prstGeom>
        </p:spPr>
        <p:txBody>
          <a:bodyPr wrap="none">
            <a:spAutoFit/>
          </a:bodyPr>
          <a:lstStyle/>
          <a:p>
            <a:r>
              <a:rPr lang="en-US" sz="2800" dirty="0">
                <a:solidFill>
                  <a:srgbClr val="0070C0"/>
                </a:solidFill>
                <a:latin typeface="OpenSans"/>
              </a:rPr>
              <a:t>Yes, I have. Da Nang city. </a:t>
            </a:r>
            <a:endParaRPr lang="en-US" sz="2800" dirty="0">
              <a:solidFill>
                <a:srgbClr val="0070C0"/>
              </a:solidFill>
            </a:endParaRPr>
          </a:p>
        </p:txBody>
      </p:sp>
      <p:grpSp>
        <p:nvGrpSpPr>
          <p:cNvPr id="10" name="Google Shape;429;p38"/>
          <p:cNvGrpSpPr/>
          <p:nvPr/>
        </p:nvGrpSpPr>
        <p:grpSpPr>
          <a:xfrm>
            <a:off x="7744521" y="5268594"/>
            <a:ext cx="1529696" cy="1689129"/>
            <a:chOff x="4131350" y="2264825"/>
            <a:chExt cx="641400" cy="708250"/>
          </a:xfrm>
        </p:grpSpPr>
        <p:sp>
          <p:nvSpPr>
            <p:cNvPr id="11" name="Google Shape;430;p38"/>
            <p:cNvSpPr/>
            <p:nvPr/>
          </p:nvSpPr>
          <p:spPr>
            <a:xfrm>
              <a:off x="4142375" y="2276975"/>
              <a:ext cx="619300" cy="684000"/>
            </a:xfrm>
            <a:custGeom>
              <a:avLst/>
              <a:gdLst/>
              <a:ahLst/>
              <a:cxnLst/>
              <a:rect l="l" t="t" r="r" b="b"/>
              <a:pathLst>
                <a:path w="24772" h="27360" extrusionOk="0">
                  <a:moveTo>
                    <a:pt x="0" y="0"/>
                  </a:moveTo>
                  <a:lnTo>
                    <a:pt x="0" y="27360"/>
                  </a:lnTo>
                  <a:lnTo>
                    <a:pt x="24771" y="27360"/>
                  </a:lnTo>
                  <a:lnTo>
                    <a:pt x="24771" y="0"/>
                  </a:ln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2" name="Google Shape;431;p38"/>
            <p:cNvSpPr/>
            <p:nvPr/>
          </p:nvSpPr>
          <p:spPr>
            <a:xfrm>
              <a:off x="4131350" y="2264825"/>
              <a:ext cx="641400" cy="708250"/>
            </a:xfrm>
            <a:custGeom>
              <a:avLst/>
              <a:gdLst/>
              <a:ahLst/>
              <a:cxnLst/>
              <a:rect l="l" t="t" r="r" b="b"/>
              <a:pathLst>
                <a:path w="25656" h="28330" extrusionOk="0">
                  <a:moveTo>
                    <a:pt x="24773" y="971"/>
                  </a:moveTo>
                  <a:lnTo>
                    <a:pt x="24773" y="27361"/>
                  </a:lnTo>
                  <a:lnTo>
                    <a:pt x="883" y="27361"/>
                  </a:lnTo>
                  <a:lnTo>
                    <a:pt x="883" y="971"/>
                  </a:lnTo>
                  <a:close/>
                  <a:moveTo>
                    <a:pt x="0" y="1"/>
                  </a:moveTo>
                  <a:lnTo>
                    <a:pt x="0" y="28329"/>
                  </a:lnTo>
                  <a:lnTo>
                    <a:pt x="25656" y="28329"/>
                  </a:lnTo>
                  <a:lnTo>
                    <a:pt x="25656"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3" name="Google Shape;432;p38"/>
            <p:cNvSpPr/>
            <p:nvPr/>
          </p:nvSpPr>
          <p:spPr>
            <a:xfrm>
              <a:off x="4228900" y="2364175"/>
              <a:ext cx="445725" cy="501925"/>
            </a:xfrm>
            <a:custGeom>
              <a:avLst/>
              <a:gdLst/>
              <a:ahLst/>
              <a:cxnLst/>
              <a:rect l="l" t="t" r="r" b="b"/>
              <a:pathLst>
                <a:path w="17829" h="20077" extrusionOk="0">
                  <a:moveTo>
                    <a:pt x="1" y="1"/>
                  </a:moveTo>
                  <a:lnTo>
                    <a:pt x="1" y="20077"/>
                  </a:lnTo>
                  <a:lnTo>
                    <a:pt x="17828" y="20077"/>
                  </a:lnTo>
                  <a:lnTo>
                    <a:pt x="17828" y="1"/>
                  </a:ln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4" name="Google Shape;433;p38"/>
            <p:cNvSpPr/>
            <p:nvPr/>
          </p:nvSpPr>
          <p:spPr>
            <a:xfrm>
              <a:off x="4263275" y="2414025"/>
              <a:ext cx="155575" cy="137025"/>
            </a:xfrm>
            <a:custGeom>
              <a:avLst/>
              <a:gdLst/>
              <a:ahLst/>
              <a:cxnLst/>
              <a:rect l="l" t="t" r="r" b="b"/>
              <a:pathLst>
                <a:path w="6223" h="5481" extrusionOk="0">
                  <a:moveTo>
                    <a:pt x="3112" y="1"/>
                  </a:moveTo>
                  <a:cubicBezTo>
                    <a:pt x="2758" y="1"/>
                    <a:pt x="2398" y="70"/>
                    <a:pt x="2051" y="215"/>
                  </a:cubicBezTo>
                  <a:cubicBezTo>
                    <a:pt x="656" y="800"/>
                    <a:pt x="0" y="2405"/>
                    <a:pt x="586" y="3801"/>
                  </a:cubicBezTo>
                  <a:cubicBezTo>
                    <a:pt x="1026" y="4849"/>
                    <a:pt x="2041" y="5480"/>
                    <a:pt x="3111" y="5480"/>
                  </a:cubicBezTo>
                  <a:cubicBezTo>
                    <a:pt x="3465" y="5480"/>
                    <a:pt x="3825" y="5411"/>
                    <a:pt x="4172" y="5265"/>
                  </a:cubicBezTo>
                  <a:cubicBezTo>
                    <a:pt x="5567" y="4681"/>
                    <a:pt x="6223" y="3076"/>
                    <a:pt x="5639" y="1680"/>
                  </a:cubicBezTo>
                  <a:cubicBezTo>
                    <a:pt x="5198" y="631"/>
                    <a:pt x="4182" y="1"/>
                    <a:pt x="3112" y="1"/>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5" name="Google Shape;434;p38"/>
            <p:cNvSpPr/>
            <p:nvPr/>
          </p:nvSpPr>
          <p:spPr>
            <a:xfrm>
              <a:off x="4376950" y="2559075"/>
              <a:ext cx="282075" cy="256975"/>
            </a:xfrm>
            <a:custGeom>
              <a:avLst/>
              <a:gdLst/>
              <a:ahLst/>
              <a:cxnLst/>
              <a:rect l="l" t="t" r="r" b="b"/>
              <a:pathLst>
                <a:path w="11283" h="10279" extrusionOk="0">
                  <a:moveTo>
                    <a:pt x="5641" y="1"/>
                  </a:moveTo>
                  <a:cubicBezTo>
                    <a:pt x="4326" y="1"/>
                    <a:pt x="3011" y="503"/>
                    <a:pt x="2008" y="1506"/>
                  </a:cubicBezTo>
                  <a:cubicBezTo>
                    <a:pt x="1" y="3513"/>
                    <a:pt x="1" y="6766"/>
                    <a:pt x="2008" y="8773"/>
                  </a:cubicBezTo>
                  <a:cubicBezTo>
                    <a:pt x="3011" y="9777"/>
                    <a:pt x="4326" y="10278"/>
                    <a:pt x="5641" y="10278"/>
                  </a:cubicBezTo>
                  <a:cubicBezTo>
                    <a:pt x="6957" y="10278"/>
                    <a:pt x="8272" y="9777"/>
                    <a:pt x="9275" y="8773"/>
                  </a:cubicBezTo>
                  <a:cubicBezTo>
                    <a:pt x="11282" y="6766"/>
                    <a:pt x="11282" y="3513"/>
                    <a:pt x="9275" y="1506"/>
                  </a:cubicBezTo>
                  <a:cubicBezTo>
                    <a:pt x="8272" y="503"/>
                    <a:pt x="6957" y="1"/>
                    <a:pt x="5641" y="1"/>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6" name="Google Shape;435;p38"/>
            <p:cNvSpPr/>
            <p:nvPr/>
          </p:nvSpPr>
          <p:spPr>
            <a:xfrm>
              <a:off x="4447475" y="2448400"/>
              <a:ext cx="136825" cy="61500"/>
            </a:xfrm>
            <a:custGeom>
              <a:avLst/>
              <a:gdLst/>
              <a:ahLst/>
              <a:cxnLst/>
              <a:rect l="l" t="t" r="r" b="b"/>
              <a:pathLst>
                <a:path w="5473" h="2460" extrusionOk="0">
                  <a:moveTo>
                    <a:pt x="0" y="0"/>
                  </a:moveTo>
                  <a:lnTo>
                    <a:pt x="0" y="2459"/>
                  </a:lnTo>
                  <a:lnTo>
                    <a:pt x="5473" y="2459"/>
                  </a:lnTo>
                  <a:lnTo>
                    <a:pt x="5473" y="0"/>
                  </a:ln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17" name="Google Shape;436;p38"/>
          <p:cNvGrpSpPr/>
          <p:nvPr/>
        </p:nvGrpSpPr>
        <p:grpSpPr>
          <a:xfrm>
            <a:off x="9855658" y="3377045"/>
            <a:ext cx="1970676" cy="3551820"/>
            <a:chOff x="5490200" y="2806925"/>
            <a:chExt cx="382725" cy="733100"/>
          </a:xfrm>
        </p:grpSpPr>
        <p:sp>
          <p:nvSpPr>
            <p:cNvPr id="18" name="Google Shape;437;p38"/>
            <p:cNvSpPr/>
            <p:nvPr/>
          </p:nvSpPr>
          <p:spPr>
            <a:xfrm>
              <a:off x="5586775" y="3348175"/>
              <a:ext cx="139100" cy="191850"/>
            </a:xfrm>
            <a:custGeom>
              <a:avLst/>
              <a:gdLst/>
              <a:ahLst/>
              <a:cxnLst/>
              <a:rect l="l" t="t" r="r" b="b"/>
              <a:pathLst>
                <a:path w="5564" h="7674" extrusionOk="0">
                  <a:moveTo>
                    <a:pt x="240" y="0"/>
                  </a:moveTo>
                  <a:lnTo>
                    <a:pt x="0" y="168"/>
                  </a:lnTo>
                  <a:lnTo>
                    <a:pt x="5326" y="7673"/>
                  </a:lnTo>
                  <a:lnTo>
                    <a:pt x="5563" y="7505"/>
                  </a:lnTo>
                  <a:lnTo>
                    <a:pt x="240"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438;p38"/>
            <p:cNvSpPr/>
            <p:nvPr/>
          </p:nvSpPr>
          <p:spPr>
            <a:xfrm>
              <a:off x="5586625" y="3347900"/>
              <a:ext cx="138975" cy="191950"/>
            </a:xfrm>
            <a:custGeom>
              <a:avLst/>
              <a:gdLst/>
              <a:ahLst/>
              <a:cxnLst/>
              <a:rect l="l" t="t" r="r" b="b"/>
              <a:pathLst>
                <a:path w="5559" h="7678" extrusionOk="0">
                  <a:moveTo>
                    <a:pt x="5321" y="1"/>
                  </a:moveTo>
                  <a:lnTo>
                    <a:pt x="0" y="7508"/>
                  </a:lnTo>
                  <a:lnTo>
                    <a:pt x="240" y="7678"/>
                  </a:lnTo>
                  <a:lnTo>
                    <a:pt x="5559" y="169"/>
                  </a:lnTo>
                  <a:lnTo>
                    <a:pt x="5321"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439;p38"/>
            <p:cNvSpPr/>
            <p:nvPr/>
          </p:nvSpPr>
          <p:spPr>
            <a:xfrm>
              <a:off x="5563800" y="3343800"/>
              <a:ext cx="184350" cy="13125"/>
            </a:xfrm>
            <a:custGeom>
              <a:avLst/>
              <a:gdLst/>
              <a:ahLst/>
              <a:cxnLst/>
              <a:rect l="l" t="t" r="r" b="b"/>
              <a:pathLst>
                <a:path w="7374" h="525" extrusionOk="0">
                  <a:moveTo>
                    <a:pt x="1" y="1"/>
                  </a:moveTo>
                  <a:lnTo>
                    <a:pt x="1" y="524"/>
                  </a:lnTo>
                  <a:lnTo>
                    <a:pt x="7373" y="524"/>
                  </a:lnTo>
                  <a:lnTo>
                    <a:pt x="7373"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440;p38"/>
            <p:cNvSpPr/>
            <p:nvPr/>
          </p:nvSpPr>
          <p:spPr>
            <a:xfrm>
              <a:off x="5646675" y="3158925"/>
              <a:ext cx="27125" cy="51725"/>
            </a:xfrm>
            <a:custGeom>
              <a:avLst/>
              <a:gdLst/>
              <a:ahLst/>
              <a:cxnLst/>
              <a:rect l="l" t="t" r="r" b="b"/>
              <a:pathLst>
                <a:path w="1085" h="2069" extrusionOk="0">
                  <a:moveTo>
                    <a:pt x="1011" y="1"/>
                  </a:moveTo>
                  <a:cubicBezTo>
                    <a:pt x="1007" y="13"/>
                    <a:pt x="969" y="62"/>
                    <a:pt x="929" y="112"/>
                  </a:cubicBezTo>
                  <a:cubicBezTo>
                    <a:pt x="675" y="438"/>
                    <a:pt x="0" y="1301"/>
                    <a:pt x="124" y="2069"/>
                  </a:cubicBezTo>
                  <a:lnTo>
                    <a:pt x="198" y="2056"/>
                  </a:lnTo>
                  <a:cubicBezTo>
                    <a:pt x="78" y="1322"/>
                    <a:pt x="740" y="476"/>
                    <a:pt x="988" y="158"/>
                  </a:cubicBezTo>
                  <a:cubicBezTo>
                    <a:pt x="1057" y="68"/>
                    <a:pt x="1078" y="41"/>
                    <a:pt x="1084" y="22"/>
                  </a:cubicBezTo>
                  <a:lnTo>
                    <a:pt x="1011"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441;p38"/>
            <p:cNvSpPr/>
            <p:nvPr/>
          </p:nvSpPr>
          <p:spPr>
            <a:xfrm>
              <a:off x="5687025" y="2806925"/>
              <a:ext cx="185900" cy="246250"/>
            </a:xfrm>
            <a:custGeom>
              <a:avLst/>
              <a:gdLst/>
              <a:ahLst/>
              <a:cxnLst/>
              <a:rect l="l" t="t" r="r" b="b"/>
              <a:pathLst>
                <a:path w="7436" h="9850" extrusionOk="0">
                  <a:moveTo>
                    <a:pt x="7435" y="0"/>
                  </a:moveTo>
                  <a:lnTo>
                    <a:pt x="7435" y="0"/>
                  </a:lnTo>
                  <a:cubicBezTo>
                    <a:pt x="5353" y="700"/>
                    <a:pt x="3222" y="2587"/>
                    <a:pt x="1793" y="4277"/>
                  </a:cubicBezTo>
                  <a:cubicBezTo>
                    <a:pt x="1709" y="4376"/>
                    <a:pt x="1622" y="4481"/>
                    <a:pt x="1536" y="4586"/>
                  </a:cubicBezTo>
                  <a:cubicBezTo>
                    <a:pt x="1515" y="5080"/>
                    <a:pt x="1452" y="5553"/>
                    <a:pt x="1250" y="5956"/>
                  </a:cubicBezTo>
                  <a:cubicBezTo>
                    <a:pt x="1250" y="5651"/>
                    <a:pt x="1223" y="5347"/>
                    <a:pt x="1173" y="5046"/>
                  </a:cubicBezTo>
                  <a:cubicBezTo>
                    <a:pt x="874" y="5441"/>
                    <a:pt x="601" y="5864"/>
                    <a:pt x="437" y="6280"/>
                  </a:cubicBezTo>
                  <a:cubicBezTo>
                    <a:pt x="0" y="7383"/>
                    <a:pt x="1097" y="8806"/>
                    <a:pt x="511" y="9804"/>
                  </a:cubicBezTo>
                  <a:cubicBezTo>
                    <a:pt x="534" y="9835"/>
                    <a:pt x="563" y="9849"/>
                    <a:pt x="598" y="9849"/>
                  </a:cubicBezTo>
                  <a:cubicBezTo>
                    <a:pt x="790" y="9849"/>
                    <a:pt x="1158" y="9406"/>
                    <a:pt x="1646" y="8768"/>
                  </a:cubicBezTo>
                  <a:cubicBezTo>
                    <a:pt x="2268" y="7950"/>
                    <a:pt x="2673" y="6944"/>
                    <a:pt x="3100" y="6004"/>
                  </a:cubicBezTo>
                  <a:cubicBezTo>
                    <a:pt x="4077" y="3861"/>
                    <a:pt x="5279" y="1219"/>
                    <a:pt x="7435"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442;p38"/>
            <p:cNvSpPr/>
            <p:nvPr/>
          </p:nvSpPr>
          <p:spPr>
            <a:xfrm>
              <a:off x="5699725" y="2806925"/>
              <a:ext cx="173200" cy="245050"/>
            </a:xfrm>
            <a:custGeom>
              <a:avLst/>
              <a:gdLst/>
              <a:ahLst/>
              <a:cxnLst/>
              <a:rect l="l" t="t" r="r" b="b"/>
              <a:pathLst>
                <a:path w="6928" h="9802" extrusionOk="0">
                  <a:moveTo>
                    <a:pt x="6927" y="0"/>
                  </a:moveTo>
                  <a:cubicBezTo>
                    <a:pt x="6085" y="292"/>
                    <a:pt x="5236" y="793"/>
                    <a:pt x="4431" y="1396"/>
                  </a:cubicBezTo>
                  <a:cubicBezTo>
                    <a:pt x="4208" y="1642"/>
                    <a:pt x="3994" y="1894"/>
                    <a:pt x="3777" y="2142"/>
                  </a:cubicBezTo>
                  <a:cubicBezTo>
                    <a:pt x="3701" y="2228"/>
                    <a:pt x="3626" y="2314"/>
                    <a:pt x="3550" y="2398"/>
                  </a:cubicBezTo>
                  <a:cubicBezTo>
                    <a:pt x="3527" y="2921"/>
                    <a:pt x="3382" y="3329"/>
                    <a:pt x="3111" y="3735"/>
                  </a:cubicBezTo>
                  <a:cubicBezTo>
                    <a:pt x="3159" y="3445"/>
                    <a:pt x="3142" y="3167"/>
                    <a:pt x="3100" y="2898"/>
                  </a:cubicBezTo>
                  <a:cubicBezTo>
                    <a:pt x="2457" y="3607"/>
                    <a:pt x="1825" y="4319"/>
                    <a:pt x="1362" y="5176"/>
                  </a:cubicBezTo>
                  <a:cubicBezTo>
                    <a:pt x="764" y="6286"/>
                    <a:pt x="749" y="7412"/>
                    <a:pt x="509" y="8621"/>
                  </a:cubicBezTo>
                  <a:cubicBezTo>
                    <a:pt x="417" y="9083"/>
                    <a:pt x="247" y="9464"/>
                    <a:pt x="1" y="9777"/>
                  </a:cubicBezTo>
                  <a:cubicBezTo>
                    <a:pt x="23" y="9793"/>
                    <a:pt x="52" y="9801"/>
                    <a:pt x="87" y="9801"/>
                  </a:cubicBezTo>
                  <a:cubicBezTo>
                    <a:pt x="331" y="9801"/>
                    <a:pt x="850" y="9398"/>
                    <a:pt x="1314" y="8768"/>
                  </a:cubicBezTo>
                  <a:cubicBezTo>
                    <a:pt x="1917" y="7952"/>
                    <a:pt x="2310" y="6944"/>
                    <a:pt x="2724" y="6004"/>
                  </a:cubicBezTo>
                  <a:cubicBezTo>
                    <a:pt x="3672" y="3861"/>
                    <a:pt x="4836" y="1219"/>
                    <a:pt x="6927"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443;p38"/>
            <p:cNvSpPr/>
            <p:nvPr/>
          </p:nvSpPr>
          <p:spPr>
            <a:xfrm>
              <a:off x="5490200" y="3057125"/>
              <a:ext cx="160850" cy="183000"/>
            </a:xfrm>
            <a:custGeom>
              <a:avLst/>
              <a:gdLst/>
              <a:ahLst/>
              <a:cxnLst/>
              <a:rect l="l" t="t" r="r" b="b"/>
              <a:pathLst>
                <a:path w="6434" h="7320" extrusionOk="0">
                  <a:moveTo>
                    <a:pt x="5277" y="0"/>
                  </a:moveTo>
                  <a:cubicBezTo>
                    <a:pt x="5079" y="0"/>
                    <a:pt x="4795" y="134"/>
                    <a:pt x="4359" y="452"/>
                  </a:cubicBezTo>
                  <a:cubicBezTo>
                    <a:pt x="4061" y="668"/>
                    <a:pt x="3765" y="733"/>
                    <a:pt x="3399" y="767"/>
                  </a:cubicBezTo>
                  <a:cubicBezTo>
                    <a:pt x="3379" y="769"/>
                    <a:pt x="3358" y="770"/>
                    <a:pt x="3337" y="770"/>
                  </a:cubicBezTo>
                  <a:cubicBezTo>
                    <a:pt x="3098" y="770"/>
                    <a:pt x="2808" y="656"/>
                    <a:pt x="2543" y="656"/>
                  </a:cubicBezTo>
                  <a:cubicBezTo>
                    <a:pt x="2453" y="656"/>
                    <a:pt x="2366" y="669"/>
                    <a:pt x="2285" y="704"/>
                  </a:cubicBezTo>
                  <a:cubicBezTo>
                    <a:pt x="1404" y="1084"/>
                    <a:pt x="1762" y="1996"/>
                    <a:pt x="1493" y="2633"/>
                  </a:cubicBezTo>
                  <a:cubicBezTo>
                    <a:pt x="1346" y="2984"/>
                    <a:pt x="873" y="3167"/>
                    <a:pt x="658" y="3503"/>
                  </a:cubicBezTo>
                  <a:cubicBezTo>
                    <a:pt x="358" y="3974"/>
                    <a:pt x="410" y="4300"/>
                    <a:pt x="434" y="4808"/>
                  </a:cubicBezTo>
                  <a:cubicBezTo>
                    <a:pt x="478" y="5815"/>
                    <a:pt x="610" y="6454"/>
                    <a:pt x="1" y="7319"/>
                  </a:cubicBezTo>
                  <a:cubicBezTo>
                    <a:pt x="587" y="7141"/>
                    <a:pt x="1106" y="6452"/>
                    <a:pt x="1320" y="5901"/>
                  </a:cubicBezTo>
                  <a:cubicBezTo>
                    <a:pt x="1587" y="5210"/>
                    <a:pt x="1535" y="4512"/>
                    <a:pt x="2037" y="3835"/>
                  </a:cubicBezTo>
                  <a:cubicBezTo>
                    <a:pt x="2552" y="3142"/>
                    <a:pt x="3687" y="3032"/>
                    <a:pt x="4139" y="2393"/>
                  </a:cubicBezTo>
                  <a:cubicBezTo>
                    <a:pt x="4479" y="1912"/>
                    <a:pt x="4269" y="1130"/>
                    <a:pt x="4952" y="912"/>
                  </a:cubicBezTo>
                  <a:cubicBezTo>
                    <a:pt x="5032" y="886"/>
                    <a:pt x="5104" y="874"/>
                    <a:pt x="5170" y="874"/>
                  </a:cubicBezTo>
                  <a:cubicBezTo>
                    <a:pt x="5784" y="874"/>
                    <a:pt x="5832" y="1905"/>
                    <a:pt x="6434" y="2173"/>
                  </a:cubicBezTo>
                  <a:cubicBezTo>
                    <a:pt x="5699" y="1131"/>
                    <a:pt x="5851" y="0"/>
                    <a:pt x="5277"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444;p38"/>
            <p:cNvSpPr/>
            <p:nvPr/>
          </p:nvSpPr>
          <p:spPr>
            <a:xfrm>
              <a:off x="5597650" y="3049400"/>
              <a:ext cx="70950" cy="109175"/>
            </a:xfrm>
            <a:custGeom>
              <a:avLst/>
              <a:gdLst/>
              <a:ahLst/>
              <a:cxnLst/>
              <a:rect l="l" t="t" r="r" b="b"/>
              <a:pathLst>
                <a:path w="2838" h="4367" extrusionOk="0">
                  <a:moveTo>
                    <a:pt x="1347" y="1"/>
                  </a:moveTo>
                  <a:cubicBezTo>
                    <a:pt x="545" y="1"/>
                    <a:pt x="228" y="1549"/>
                    <a:pt x="89" y="1925"/>
                  </a:cubicBezTo>
                  <a:cubicBezTo>
                    <a:pt x="0" y="2438"/>
                    <a:pt x="1060" y="2581"/>
                    <a:pt x="1450" y="2868"/>
                  </a:cubicBezTo>
                  <a:cubicBezTo>
                    <a:pt x="1955" y="3240"/>
                    <a:pt x="1818" y="3831"/>
                    <a:pt x="2060" y="4367"/>
                  </a:cubicBezTo>
                  <a:cubicBezTo>
                    <a:pt x="2045" y="3501"/>
                    <a:pt x="2837" y="704"/>
                    <a:pt x="1728" y="107"/>
                  </a:cubicBezTo>
                  <a:cubicBezTo>
                    <a:pt x="1590" y="34"/>
                    <a:pt x="1464" y="1"/>
                    <a:pt x="1347"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445;p38"/>
            <p:cNvSpPr/>
            <p:nvPr/>
          </p:nvSpPr>
          <p:spPr>
            <a:xfrm>
              <a:off x="5643250" y="3046550"/>
              <a:ext cx="65325" cy="182650"/>
            </a:xfrm>
            <a:custGeom>
              <a:avLst/>
              <a:gdLst/>
              <a:ahLst/>
              <a:cxnLst/>
              <a:rect l="l" t="t" r="r" b="b"/>
              <a:pathLst>
                <a:path w="2613" h="7306" extrusionOk="0">
                  <a:moveTo>
                    <a:pt x="2575" y="0"/>
                  </a:moveTo>
                  <a:cubicBezTo>
                    <a:pt x="2548" y="15"/>
                    <a:pt x="1900" y="387"/>
                    <a:pt x="1280" y="1478"/>
                  </a:cubicBezTo>
                  <a:cubicBezTo>
                    <a:pt x="709" y="2480"/>
                    <a:pt x="59" y="4304"/>
                    <a:pt x="209" y="7305"/>
                  </a:cubicBezTo>
                  <a:lnTo>
                    <a:pt x="284" y="7301"/>
                  </a:lnTo>
                  <a:cubicBezTo>
                    <a:pt x="0" y="1606"/>
                    <a:pt x="2587" y="80"/>
                    <a:pt x="2613" y="66"/>
                  </a:cubicBezTo>
                  <a:lnTo>
                    <a:pt x="2575"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446;p38"/>
            <p:cNvSpPr/>
            <p:nvPr/>
          </p:nvSpPr>
          <p:spPr>
            <a:xfrm>
              <a:off x="5641925" y="3122425"/>
              <a:ext cx="21950" cy="133725"/>
            </a:xfrm>
            <a:custGeom>
              <a:avLst/>
              <a:gdLst/>
              <a:ahLst/>
              <a:cxnLst/>
              <a:rect l="l" t="t" r="r" b="b"/>
              <a:pathLst>
                <a:path w="878" h="5349" extrusionOk="0">
                  <a:moveTo>
                    <a:pt x="327" y="0"/>
                  </a:moveTo>
                  <a:lnTo>
                    <a:pt x="327" y="0"/>
                  </a:lnTo>
                  <a:cubicBezTo>
                    <a:pt x="322" y="38"/>
                    <a:pt x="1" y="3840"/>
                    <a:pt x="812" y="5348"/>
                  </a:cubicBezTo>
                  <a:lnTo>
                    <a:pt x="877" y="5313"/>
                  </a:lnTo>
                  <a:cubicBezTo>
                    <a:pt x="79" y="3825"/>
                    <a:pt x="398" y="44"/>
                    <a:pt x="402" y="6"/>
                  </a:cubicBezTo>
                  <a:lnTo>
                    <a:pt x="327"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447;p38"/>
            <p:cNvSpPr/>
            <p:nvPr/>
          </p:nvSpPr>
          <p:spPr>
            <a:xfrm>
              <a:off x="5657425" y="3104000"/>
              <a:ext cx="129550" cy="162500"/>
            </a:xfrm>
            <a:custGeom>
              <a:avLst/>
              <a:gdLst/>
              <a:ahLst/>
              <a:cxnLst/>
              <a:rect l="l" t="t" r="r" b="b"/>
              <a:pathLst>
                <a:path w="5182" h="6500" extrusionOk="0">
                  <a:moveTo>
                    <a:pt x="188" y="1"/>
                  </a:moveTo>
                  <a:cubicBezTo>
                    <a:pt x="126" y="1"/>
                    <a:pt x="64" y="4"/>
                    <a:pt x="1" y="10"/>
                  </a:cubicBezTo>
                  <a:cubicBezTo>
                    <a:pt x="5" y="924"/>
                    <a:pt x="457" y="1399"/>
                    <a:pt x="684" y="2084"/>
                  </a:cubicBezTo>
                  <a:cubicBezTo>
                    <a:pt x="876" y="1766"/>
                    <a:pt x="1228" y="1456"/>
                    <a:pt x="1564" y="1456"/>
                  </a:cubicBezTo>
                  <a:cubicBezTo>
                    <a:pt x="1577" y="1456"/>
                    <a:pt x="1589" y="1457"/>
                    <a:pt x="1602" y="1458"/>
                  </a:cubicBezTo>
                  <a:cubicBezTo>
                    <a:pt x="1647" y="1374"/>
                    <a:pt x="1742" y="1353"/>
                    <a:pt x="1833" y="1353"/>
                  </a:cubicBezTo>
                  <a:cubicBezTo>
                    <a:pt x="1925" y="1353"/>
                    <a:pt x="2015" y="1374"/>
                    <a:pt x="2052" y="1374"/>
                  </a:cubicBezTo>
                  <a:cubicBezTo>
                    <a:pt x="2422" y="1374"/>
                    <a:pt x="2199" y="2145"/>
                    <a:pt x="2254" y="2582"/>
                  </a:cubicBezTo>
                  <a:cubicBezTo>
                    <a:pt x="2390" y="3177"/>
                    <a:pt x="2617" y="3746"/>
                    <a:pt x="2924" y="4274"/>
                  </a:cubicBezTo>
                  <a:cubicBezTo>
                    <a:pt x="3225" y="4789"/>
                    <a:pt x="3529" y="6399"/>
                    <a:pt x="4296" y="6499"/>
                  </a:cubicBezTo>
                  <a:cubicBezTo>
                    <a:pt x="3924" y="5610"/>
                    <a:pt x="5181" y="4066"/>
                    <a:pt x="4080" y="3372"/>
                  </a:cubicBezTo>
                  <a:cubicBezTo>
                    <a:pt x="4242" y="2937"/>
                    <a:pt x="4748" y="1748"/>
                    <a:pt x="3855" y="1723"/>
                  </a:cubicBezTo>
                  <a:cubicBezTo>
                    <a:pt x="4189" y="1054"/>
                    <a:pt x="3786" y="674"/>
                    <a:pt x="3677" y="18"/>
                  </a:cubicBezTo>
                  <a:cubicBezTo>
                    <a:pt x="3280" y="16"/>
                    <a:pt x="2806" y="3"/>
                    <a:pt x="2344" y="3"/>
                  </a:cubicBezTo>
                  <a:cubicBezTo>
                    <a:pt x="1842" y="3"/>
                    <a:pt x="1355" y="19"/>
                    <a:pt x="1001" y="83"/>
                  </a:cubicBezTo>
                  <a:cubicBezTo>
                    <a:pt x="689" y="45"/>
                    <a:pt x="437" y="1"/>
                    <a:pt x="188" y="1"/>
                  </a:cubicBez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448;p38"/>
            <p:cNvSpPr/>
            <p:nvPr/>
          </p:nvSpPr>
          <p:spPr>
            <a:xfrm>
              <a:off x="5647775" y="3102650"/>
              <a:ext cx="61700" cy="67275"/>
            </a:xfrm>
            <a:custGeom>
              <a:avLst/>
              <a:gdLst/>
              <a:ahLst/>
              <a:cxnLst/>
              <a:rect l="l" t="t" r="r" b="b"/>
              <a:pathLst>
                <a:path w="2468" h="2691" extrusionOk="0">
                  <a:moveTo>
                    <a:pt x="427" y="0"/>
                  </a:moveTo>
                  <a:cubicBezTo>
                    <a:pt x="256" y="0"/>
                    <a:pt x="121" y="89"/>
                    <a:pt x="76" y="337"/>
                  </a:cubicBezTo>
                  <a:cubicBezTo>
                    <a:pt x="0" y="741"/>
                    <a:pt x="397" y="1140"/>
                    <a:pt x="582" y="1464"/>
                  </a:cubicBezTo>
                  <a:cubicBezTo>
                    <a:pt x="778" y="1810"/>
                    <a:pt x="980" y="2300"/>
                    <a:pt x="771" y="2691"/>
                  </a:cubicBezTo>
                  <a:cubicBezTo>
                    <a:pt x="1019" y="2411"/>
                    <a:pt x="1011" y="2203"/>
                    <a:pt x="1478" y="2027"/>
                  </a:cubicBezTo>
                  <a:cubicBezTo>
                    <a:pt x="1837" y="1892"/>
                    <a:pt x="2035" y="1655"/>
                    <a:pt x="2467" y="1340"/>
                  </a:cubicBezTo>
                  <a:lnTo>
                    <a:pt x="2467" y="1340"/>
                  </a:lnTo>
                  <a:cubicBezTo>
                    <a:pt x="2428" y="1343"/>
                    <a:pt x="2391" y="1344"/>
                    <a:pt x="2355" y="1344"/>
                  </a:cubicBezTo>
                  <a:cubicBezTo>
                    <a:pt x="1512" y="1344"/>
                    <a:pt x="1551" y="451"/>
                    <a:pt x="851" y="121"/>
                  </a:cubicBezTo>
                  <a:cubicBezTo>
                    <a:pt x="704" y="50"/>
                    <a:pt x="555" y="0"/>
                    <a:pt x="427"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449;p38"/>
            <p:cNvSpPr/>
            <p:nvPr/>
          </p:nvSpPr>
          <p:spPr>
            <a:xfrm>
              <a:off x="5593550" y="3191250"/>
              <a:ext cx="114825" cy="154750"/>
            </a:xfrm>
            <a:custGeom>
              <a:avLst/>
              <a:gdLst/>
              <a:ahLst/>
              <a:cxnLst/>
              <a:rect l="l" t="t" r="r" b="b"/>
              <a:pathLst>
                <a:path w="4593" h="6190" extrusionOk="0">
                  <a:moveTo>
                    <a:pt x="1822" y="0"/>
                  </a:moveTo>
                  <a:lnTo>
                    <a:pt x="2028" y="385"/>
                  </a:lnTo>
                  <a:cubicBezTo>
                    <a:pt x="2068" y="477"/>
                    <a:pt x="2098" y="576"/>
                    <a:pt x="2112" y="677"/>
                  </a:cubicBezTo>
                  <a:lnTo>
                    <a:pt x="2180" y="1049"/>
                  </a:lnTo>
                  <a:cubicBezTo>
                    <a:pt x="0" y="2427"/>
                    <a:pt x="236" y="6189"/>
                    <a:pt x="236" y="6189"/>
                  </a:cubicBezTo>
                  <a:lnTo>
                    <a:pt x="4357" y="6189"/>
                  </a:lnTo>
                  <a:cubicBezTo>
                    <a:pt x="4357" y="6189"/>
                    <a:pt x="4592" y="2427"/>
                    <a:pt x="2415" y="1049"/>
                  </a:cubicBezTo>
                  <a:lnTo>
                    <a:pt x="2482" y="677"/>
                  </a:lnTo>
                  <a:cubicBezTo>
                    <a:pt x="2495" y="576"/>
                    <a:pt x="2524" y="477"/>
                    <a:pt x="2566" y="385"/>
                  </a:cubicBezTo>
                  <a:lnTo>
                    <a:pt x="2770" y="0"/>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857850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36486" y="1414046"/>
            <a:ext cx="11443219"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b="1" dirty="0">
                <a:solidFill>
                  <a:srgbClr val="000000"/>
                </a:solidFill>
              </a:rPr>
              <a:t>1. </a:t>
            </a:r>
            <a:r>
              <a:rPr lang="en-US" altLang="en-US" dirty="0">
                <a:solidFill>
                  <a:srgbClr val="000000"/>
                </a:solidFill>
              </a:rPr>
              <a:t>original name/of/Ha </a:t>
            </a:r>
            <a:r>
              <a:rPr lang="en-US" altLang="en-US" dirty="0" err="1">
                <a:solidFill>
                  <a:srgbClr val="000000"/>
                </a:solidFill>
              </a:rPr>
              <a:t>Noi</a:t>
            </a:r>
            <a:r>
              <a:rPr lang="en-US" altLang="en-US" dirty="0">
                <a:solidFill>
                  <a:srgbClr val="000000"/>
                </a:solidFill>
              </a:rPr>
              <a:t>/</a:t>
            </a:r>
            <a:r>
              <a:rPr lang="en-US" altLang="en-US" dirty="0" err="1">
                <a:solidFill>
                  <a:srgbClr val="000000"/>
                </a:solidFill>
              </a:rPr>
              <a:t>Phu</a:t>
            </a:r>
            <a:r>
              <a:rPr lang="en-US" altLang="en-US" dirty="0">
                <a:solidFill>
                  <a:srgbClr val="000000"/>
                </a:solidFill>
              </a:rPr>
              <a:t> Xuan</a:t>
            </a:r>
          </a:p>
          <a:p>
            <a:pPr eaLnBrk="1" fontAlgn="base" hangingPunct="1">
              <a:spcBef>
                <a:spcPct val="0"/>
              </a:spcBef>
              <a:spcAft>
                <a:spcPct val="0"/>
              </a:spcAft>
            </a:pPr>
            <a:endParaRPr lang="en-US" altLang="en-US" dirty="0">
              <a:solidFill>
                <a:srgbClr val="000000"/>
              </a:solidFill>
            </a:endParaRPr>
          </a:p>
          <a:p>
            <a:pPr eaLnBrk="1" fontAlgn="base" hangingPunct="1">
              <a:spcBef>
                <a:spcPct val="0"/>
              </a:spcBef>
              <a:spcAft>
                <a:spcPct val="0"/>
              </a:spcAft>
            </a:pPr>
            <a:r>
              <a:rPr lang="en-US" dirty="0">
                <a:solidFill>
                  <a:srgbClr val="000000"/>
                </a:solidFill>
                <a:latin typeface="open sans"/>
              </a:rPr>
              <a:t>=&gt; Thang Long is its original name.</a:t>
            </a:r>
            <a:br>
              <a:rPr lang="en-US" altLang="en-US" dirty="0">
                <a:solidFill>
                  <a:srgbClr val="000000"/>
                </a:solidFill>
              </a:rPr>
            </a:br>
            <a:r>
              <a:rPr lang="en-US" altLang="en-US" b="1" dirty="0">
                <a:solidFill>
                  <a:srgbClr val="000000"/>
                </a:solidFill>
              </a:rPr>
              <a:t>2. </a:t>
            </a:r>
            <a:r>
              <a:rPr lang="en-US" altLang="en-US" dirty="0">
                <a:solidFill>
                  <a:srgbClr val="000000"/>
                </a:solidFill>
              </a:rPr>
              <a:t>most famous/Egyptian pyramids/found/at Giza/in/Cairo</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r>
              <a:rPr lang="en-US" altLang="en-US" b="1" dirty="0">
                <a:solidFill>
                  <a:srgbClr val="000000"/>
                </a:solidFill>
              </a:rPr>
              <a:t>3. </a:t>
            </a:r>
            <a:r>
              <a:rPr lang="en-US" altLang="en-US" dirty="0">
                <a:solidFill>
                  <a:srgbClr val="000000"/>
                </a:solidFill>
              </a:rPr>
              <a:t>there/city/called/ Kiev/in/America</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r>
              <a:rPr lang="en-US" dirty="0">
                <a:solidFill>
                  <a:srgbClr val="000000"/>
                </a:solidFill>
                <a:latin typeface="open sans"/>
              </a:rPr>
              <a:t>=&gt; Kiev is in </a:t>
            </a:r>
            <a:r>
              <a:rPr lang="en-US" dirty="0" err="1">
                <a:solidFill>
                  <a:srgbClr val="000000"/>
                </a:solidFill>
                <a:latin typeface="open sans"/>
              </a:rPr>
              <a:t>Ukraina</a:t>
            </a:r>
            <a:r>
              <a:rPr lang="en-US" dirty="0">
                <a:solidFill>
                  <a:srgbClr val="000000"/>
                </a:solidFill>
                <a:latin typeface="open sans"/>
              </a:rPr>
              <a:t>.</a:t>
            </a:r>
            <a:endParaRPr lang="en-US" altLang="en-US" b="1" dirty="0">
              <a:solidFill>
                <a:srgbClr val="000000"/>
              </a:solidFill>
            </a:endParaRPr>
          </a:p>
          <a:p>
            <a:pPr eaLnBrk="1" fontAlgn="base" hangingPunct="1">
              <a:spcBef>
                <a:spcPct val="0"/>
              </a:spcBef>
              <a:spcAft>
                <a:spcPct val="0"/>
              </a:spcAft>
            </a:pPr>
            <a:r>
              <a:rPr lang="en-US" altLang="en-US" b="1" dirty="0">
                <a:solidFill>
                  <a:srgbClr val="000000"/>
                </a:solidFill>
              </a:rPr>
              <a:t>4. </a:t>
            </a:r>
            <a:r>
              <a:rPr lang="en-US" altLang="en-US" dirty="0">
                <a:solidFill>
                  <a:srgbClr val="000000"/>
                </a:solidFill>
              </a:rPr>
              <a:t>My Son/set of ruins/from/ancient Cham Empire/ UNESCO World Heritage Site</a:t>
            </a:r>
            <a:br>
              <a:rPr lang="en-US" altLang="en-US" dirty="0">
                <a:solidFill>
                  <a:srgbClr val="000000"/>
                </a:solidFill>
              </a:rPr>
            </a:br>
            <a:endParaRPr lang="en-US" altLang="en-US" dirty="0">
              <a:solidFill>
                <a:srgbClr val="000000"/>
              </a:solidFill>
            </a:endParaRPr>
          </a:p>
          <a:p>
            <a:pPr eaLnBrk="1" fontAlgn="base" hangingPunct="1">
              <a:spcBef>
                <a:spcPct val="0"/>
              </a:spcBef>
              <a:spcAft>
                <a:spcPct val="0"/>
              </a:spcAft>
            </a:pPr>
            <a:endParaRPr lang="en-US" altLang="en-US" b="1" dirty="0">
              <a:solidFill>
                <a:srgbClr val="000000"/>
              </a:solidFill>
            </a:endParaRPr>
          </a:p>
          <a:p>
            <a:pPr eaLnBrk="1" fontAlgn="base" hangingPunct="1">
              <a:spcBef>
                <a:spcPct val="0"/>
              </a:spcBef>
              <a:spcAft>
                <a:spcPct val="0"/>
              </a:spcAft>
            </a:pPr>
            <a:r>
              <a:rPr lang="en-US" altLang="en-US" b="1" dirty="0">
                <a:solidFill>
                  <a:srgbClr val="000000"/>
                </a:solidFill>
              </a:rPr>
              <a:t>5. </a:t>
            </a:r>
            <a:r>
              <a:rPr lang="en-US" altLang="en-US" dirty="0">
                <a:solidFill>
                  <a:srgbClr val="000000"/>
                </a:solidFill>
              </a:rPr>
              <a:t>English/first language/in/many countries/outside/United Kingdom</a:t>
            </a:r>
            <a:br>
              <a:rPr lang="en-US" altLang="en-US" dirty="0">
                <a:solidFill>
                  <a:srgbClr val="000000"/>
                </a:solidFill>
              </a:rPr>
            </a:br>
            <a:br>
              <a:rPr lang="en-US" altLang="en-US" dirty="0">
                <a:solidFill>
                  <a:srgbClr val="000000"/>
                </a:solidFill>
              </a:rPr>
            </a:br>
            <a:endParaRPr lang="en-US" altLang="en-US" dirty="0">
              <a:solidFill>
                <a:srgbClr val="000000"/>
              </a:solidFill>
            </a:endParaRPr>
          </a:p>
        </p:txBody>
      </p:sp>
      <p:sp>
        <p:nvSpPr>
          <p:cNvPr id="9219" name="Rectangle 3"/>
          <p:cNvSpPr>
            <a:spLocks noChangeArrowheads="1"/>
          </p:cNvSpPr>
          <p:nvPr/>
        </p:nvSpPr>
        <p:spPr bwMode="auto">
          <a:xfrm>
            <a:off x="1918201" y="258762"/>
            <a:ext cx="9458860" cy="8556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r>
              <a:rPr lang="en-US" altLang="en-US" dirty="0">
                <a:solidFill>
                  <a:srgbClr val="0070C0"/>
                </a:solidFill>
              </a:rPr>
              <a:t>4. Make full sentences from the words/phrases, adding</a:t>
            </a:r>
            <a:br>
              <a:rPr lang="en-US" altLang="en-US" dirty="0">
                <a:solidFill>
                  <a:srgbClr val="0070C0"/>
                </a:solidFill>
              </a:rPr>
            </a:br>
            <a:r>
              <a:rPr lang="en-US" altLang="en-US" dirty="0">
                <a:solidFill>
                  <a:srgbClr val="0070C0"/>
                </a:solidFill>
              </a:rPr>
              <a:t>articles as needed. Then mark them as true (T) or false (F).</a:t>
            </a:r>
          </a:p>
        </p:txBody>
      </p:sp>
      <p:sp>
        <p:nvSpPr>
          <p:cNvPr id="39940" name="Rectangle 4"/>
          <p:cNvSpPr>
            <a:spLocks noChangeArrowheads="1"/>
          </p:cNvSpPr>
          <p:nvPr/>
        </p:nvSpPr>
        <p:spPr bwMode="auto">
          <a:xfrm>
            <a:off x="1059997" y="1831357"/>
            <a:ext cx="6303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dirty="0">
                <a:solidFill>
                  <a:srgbClr val="C00000"/>
                </a:solidFill>
              </a:rPr>
              <a:t>- The original name of Ha </a:t>
            </a:r>
            <a:r>
              <a:rPr lang="en-US" altLang="en-US" dirty="0" err="1">
                <a:solidFill>
                  <a:srgbClr val="C00000"/>
                </a:solidFill>
              </a:rPr>
              <a:t>Noi</a:t>
            </a:r>
            <a:r>
              <a:rPr lang="en-US" altLang="en-US" dirty="0">
                <a:solidFill>
                  <a:srgbClr val="C00000"/>
                </a:solidFill>
              </a:rPr>
              <a:t> was </a:t>
            </a:r>
            <a:r>
              <a:rPr lang="en-US" altLang="en-US" dirty="0" err="1">
                <a:solidFill>
                  <a:srgbClr val="C00000"/>
                </a:solidFill>
              </a:rPr>
              <a:t>Phu</a:t>
            </a:r>
            <a:r>
              <a:rPr lang="en-US" altLang="en-US" dirty="0">
                <a:solidFill>
                  <a:srgbClr val="C00000"/>
                </a:solidFill>
              </a:rPr>
              <a:t> Xuan.</a:t>
            </a:r>
          </a:p>
        </p:txBody>
      </p:sp>
      <p:sp>
        <p:nvSpPr>
          <p:cNvPr id="39941" name="Rectangle 5"/>
          <p:cNvSpPr>
            <a:spLocks noChangeArrowheads="1"/>
          </p:cNvSpPr>
          <p:nvPr/>
        </p:nvSpPr>
        <p:spPr bwMode="auto">
          <a:xfrm>
            <a:off x="982994" y="2950043"/>
            <a:ext cx="89614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dirty="0">
                <a:solidFill>
                  <a:srgbClr val="C00000"/>
                </a:solidFill>
              </a:rPr>
              <a:t>- The most famous Egyptian pyramids are found at Giza in Cairo.</a:t>
            </a:r>
          </a:p>
        </p:txBody>
      </p:sp>
      <p:sp>
        <p:nvSpPr>
          <p:cNvPr id="39942" name="Rectangle 6"/>
          <p:cNvSpPr>
            <a:spLocks noChangeArrowheads="1"/>
          </p:cNvSpPr>
          <p:nvPr/>
        </p:nvSpPr>
        <p:spPr bwMode="auto">
          <a:xfrm>
            <a:off x="1050088" y="3694848"/>
            <a:ext cx="5437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r>
              <a:rPr lang="en-US" altLang="en-US" dirty="0">
                <a:solidFill>
                  <a:srgbClr val="C00000"/>
                </a:solidFill>
              </a:rPr>
              <a:t>- There is a city called Kiev in America.</a:t>
            </a:r>
          </a:p>
        </p:txBody>
      </p:sp>
      <p:sp>
        <p:nvSpPr>
          <p:cNvPr id="39943" name="Rectangle 7"/>
          <p:cNvSpPr>
            <a:spLocks noChangeArrowheads="1"/>
          </p:cNvSpPr>
          <p:nvPr/>
        </p:nvSpPr>
        <p:spPr bwMode="auto">
          <a:xfrm>
            <a:off x="1108661" y="4686827"/>
            <a:ext cx="1038390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Char char="-"/>
            </a:pPr>
            <a:r>
              <a:rPr lang="en-US" altLang="en-US" dirty="0">
                <a:solidFill>
                  <a:srgbClr val="C00000"/>
                </a:solidFill>
              </a:rPr>
              <a:t> My Son, a set of ruins from the ancient Cham Empire, is a UNESCO World Heritage Site.</a:t>
            </a:r>
          </a:p>
        </p:txBody>
      </p:sp>
      <p:sp>
        <p:nvSpPr>
          <p:cNvPr id="39944" name="Rectangle 8"/>
          <p:cNvSpPr>
            <a:spLocks noChangeArrowheads="1"/>
          </p:cNvSpPr>
          <p:nvPr/>
        </p:nvSpPr>
        <p:spPr bwMode="auto">
          <a:xfrm>
            <a:off x="1050088" y="6022809"/>
            <a:ext cx="110833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buFontTx/>
              <a:buChar char="-"/>
            </a:pPr>
            <a:r>
              <a:rPr lang="en-US" altLang="en-US" dirty="0">
                <a:solidFill>
                  <a:srgbClr val="C00000"/>
                </a:solidFill>
              </a:rPr>
              <a:t> English is the first language in many countries outside the United Kingdom.</a:t>
            </a:r>
          </a:p>
        </p:txBody>
      </p:sp>
      <p:sp>
        <p:nvSpPr>
          <p:cNvPr id="39945" name="Text Box 9"/>
          <p:cNvSpPr txBox="1">
            <a:spLocks noChangeArrowheads="1"/>
          </p:cNvSpPr>
          <p:nvPr/>
        </p:nvSpPr>
        <p:spPr bwMode="auto">
          <a:xfrm>
            <a:off x="6410098" y="1365526"/>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en-US" sz="2800" dirty="0">
                <a:solidFill>
                  <a:srgbClr val="7030A0"/>
                </a:solidFill>
              </a:rPr>
              <a:t>F</a:t>
            </a:r>
          </a:p>
        </p:txBody>
      </p:sp>
      <p:sp>
        <p:nvSpPr>
          <p:cNvPr id="39946" name="Text Box 10"/>
          <p:cNvSpPr txBox="1">
            <a:spLocks noChangeArrowheads="1"/>
          </p:cNvSpPr>
          <p:nvPr/>
        </p:nvSpPr>
        <p:spPr bwMode="auto">
          <a:xfrm>
            <a:off x="9193798" y="2492843"/>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en-US" sz="2800" dirty="0">
                <a:solidFill>
                  <a:srgbClr val="7030A0"/>
                </a:solidFill>
              </a:rPr>
              <a:t>T</a:t>
            </a:r>
          </a:p>
        </p:txBody>
      </p:sp>
      <p:sp>
        <p:nvSpPr>
          <p:cNvPr id="39947" name="Text Box 11"/>
          <p:cNvSpPr txBox="1">
            <a:spLocks noChangeArrowheads="1"/>
          </p:cNvSpPr>
          <p:nvPr/>
        </p:nvSpPr>
        <p:spPr bwMode="auto">
          <a:xfrm>
            <a:off x="6337017" y="3274090"/>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en-US" sz="2800" dirty="0">
                <a:solidFill>
                  <a:srgbClr val="7030A0"/>
                </a:solidFill>
              </a:rPr>
              <a:t>F</a:t>
            </a:r>
          </a:p>
        </p:txBody>
      </p:sp>
      <p:sp>
        <p:nvSpPr>
          <p:cNvPr id="39948" name="Text Box 12"/>
          <p:cNvSpPr txBox="1">
            <a:spLocks noChangeArrowheads="1"/>
          </p:cNvSpPr>
          <p:nvPr/>
        </p:nvSpPr>
        <p:spPr bwMode="auto">
          <a:xfrm>
            <a:off x="11599110" y="4382954"/>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en-US" sz="2800" dirty="0">
                <a:solidFill>
                  <a:srgbClr val="7030A0"/>
                </a:solidFill>
              </a:rPr>
              <a:t>T</a:t>
            </a:r>
          </a:p>
        </p:txBody>
      </p:sp>
      <p:sp>
        <p:nvSpPr>
          <p:cNvPr id="39949" name="Text Box 13"/>
          <p:cNvSpPr txBox="1">
            <a:spLocks noChangeArrowheads="1"/>
          </p:cNvSpPr>
          <p:nvPr/>
        </p:nvSpPr>
        <p:spPr bwMode="auto">
          <a:xfrm>
            <a:off x="9745436" y="5369033"/>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fontAlgn="base" hangingPunct="1">
              <a:spcBef>
                <a:spcPct val="50000"/>
              </a:spcBef>
              <a:spcAft>
                <a:spcPct val="0"/>
              </a:spcAft>
            </a:pPr>
            <a:r>
              <a:rPr lang="en-US" altLang="en-US" sz="2800" dirty="0">
                <a:solidFill>
                  <a:srgbClr val="7030A0"/>
                </a:solidFill>
              </a:rPr>
              <a:t>T</a:t>
            </a:r>
          </a:p>
        </p:txBody>
      </p:sp>
      <p:grpSp>
        <p:nvGrpSpPr>
          <p:cNvPr id="15" name="Google Shape;456;p39"/>
          <p:cNvGrpSpPr/>
          <p:nvPr/>
        </p:nvGrpSpPr>
        <p:grpSpPr>
          <a:xfrm>
            <a:off x="10287577" y="5057548"/>
            <a:ext cx="1923447" cy="861907"/>
            <a:chOff x="6092250" y="2429075"/>
            <a:chExt cx="465200" cy="208425"/>
          </a:xfrm>
        </p:grpSpPr>
        <p:sp>
          <p:nvSpPr>
            <p:cNvPr id="16" name="Google Shape;457;p39"/>
            <p:cNvSpPr/>
            <p:nvPr/>
          </p:nvSpPr>
          <p:spPr>
            <a:xfrm>
              <a:off x="6092250" y="2615375"/>
              <a:ext cx="465200" cy="22125"/>
            </a:xfrm>
            <a:custGeom>
              <a:avLst/>
              <a:gdLst/>
              <a:ahLst/>
              <a:cxnLst/>
              <a:rect l="l" t="t" r="r" b="b"/>
              <a:pathLst>
                <a:path w="18608" h="885" extrusionOk="0">
                  <a:moveTo>
                    <a:pt x="0" y="0"/>
                  </a:moveTo>
                  <a:lnTo>
                    <a:pt x="0" y="885"/>
                  </a:lnTo>
                  <a:lnTo>
                    <a:pt x="18607" y="885"/>
                  </a:lnTo>
                  <a:lnTo>
                    <a:pt x="18607" y="0"/>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7" name="Google Shape;458;p39"/>
            <p:cNvSpPr/>
            <p:nvPr/>
          </p:nvSpPr>
          <p:spPr>
            <a:xfrm>
              <a:off x="6136750" y="2463100"/>
              <a:ext cx="30125" cy="151600"/>
            </a:xfrm>
            <a:custGeom>
              <a:avLst/>
              <a:gdLst/>
              <a:ahLst/>
              <a:cxnLst/>
              <a:rect l="l" t="t" r="r" b="b"/>
              <a:pathLst>
                <a:path w="1205" h="6064" extrusionOk="0">
                  <a:moveTo>
                    <a:pt x="36" y="1"/>
                  </a:moveTo>
                  <a:cubicBezTo>
                    <a:pt x="15" y="1"/>
                    <a:pt x="0" y="16"/>
                    <a:pt x="0" y="37"/>
                  </a:cubicBezTo>
                  <a:lnTo>
                    <a:pt x="0" y="6028"/>
                  </a:lnTo>
                  <a:cubicBezTo>
                    <a:pt x="0" y="6049"/>
                    <a:pt x="15" y="6064"/>
                    <a:pt x="36" y="6064"/>
                  </a:cubicBezTo>
                  <a:lnTo>
                    <a:pt x="1169" y="6064"/>
                  </a:lnTo>
                  <a:cubicBezTo>
                    <a:pt x="1188" y="6064"/>
                    <a:pt x="1205" y="6049"/>
                    <a:pt x="1205" y="6028"/>
                  </a:cubicBezTo>
                  <a:lnTo>
                    <a:pt x="1205" y="37"/>
                  </a:lnTo>
                  <a:cubicBezTo>
                    <a:pt x="1205" y="16"/>
                    <a:pt x="1188" y="1"/>
                    <a:pt x="1169"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459;p39"/>
            <p:cNvSpPr/>
            <p:nvPr/>
          </p:nvSpPr>
          <p:spPr>
            <a:xfrm>
              <a:off x="6171900" y="2463100"/>
              <a:ext cx="30125" cy="151600"/>
            </a:xfrm>
            <a:custGeom>
              <a:avLst/>
              <a:gdLst/>
              <a:ahLst/>
              <a:cxnLst/>
              <a:rect l="l" t="t" r="r" b="b"/>
              <a:pathLst>
                <a:path w="1205" h="6064" extrusionOk="0">
                  <a:moveTo>
                    <a:pt x="36" y="1"/>
                  </a:moveTo>
                  <a:cubicBezTo>
                    <a:pt x="17" y="1"/>
                    <a:pt x="0" y="16"/>
                    <a:pt x="0" y="37"/>
                  </a:cubicBezTo>
                  <a:lnTo>
                    <a:pt x="0" y="6028"/>
                  </a:lnTo>
                  <a:cubicBezTo>
                    <a:pt x="0" y="6049"/>
                    <a:pt x="17" y="6064"/>
                    <a:pt x="36" y="6064"/>
                  </a:cubicBezTo>
                  <a:lnTo>
                    <a:pt x="1169" y="6064"/>
                  </a:lnTo>
                  <a:cubicBezTo>
                    <a:pt x="1188" y="6064"/>
                    <a:pt x="1204" y="6049"/>
                    <a:pt x="1204" y="6028"/>
                  </a:cubicBezTo>
                  <a:lnTo>
                    <a:pt x="1204" y="37"/>
                  </a:lnTo>
                  <a:cubicBezTo>
                    <a:pt x="1204" y="16"/>
                    <a:pt x="1188" y="1"/>
                    <a:pt x="1169"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460;p39"/>
            <p:cNvSpPr/>
            <p:nvPr/>
          </p:nvSpPr>
          <p:spPr>
            <a:xfrm>
              <a:off x="6206300" y="2463100"/>
              <a:ext cx="30125" cy="151600"/>
            </a:xfrm>
            <a:custGeom>
              <a:avLst/>
              <a:gdLst/>
              <a:ahLst/>
              <a:cxnLst/>
              <a:rect l="l" t="t" r="r" b="b"/>
              <a:pathLst>
                <a:path w="1205" h="6064" extrusionOk="0">
                  <a:moveTo>
                    <a:pt x="37" y="1"/>
                  </a:moveTo>
                  <a:cubicBezTo>
                    <a:pt x="18" y="1"/>
                    <a:pt x="1" y="16"/>
                    <a:pt x="1" y="37"/>
                  </a:cubicBezTo>
                  <a:lnTo>
                    <a:pt x="1" y="6028"/>
                  </a:lnTo>
                  <a:cubicBezTo>
                    <a:pt x="1" y="6049"/>
                    <a:pt x="18" y="6064"/>
                    <a:pt x="37" y="6064"/>
                  </a:cubicBezTo>
                  <a:lnTo>
                    <a:pt x="1169" y="6064"/>
                  </a:lnTo>
                  <a:cubicBezTo>
                    <a:pt x="1190" y="6064"/>
                    <a:pt x="1205" y="6049"/>
                    <a:pt x="1205" y="6028"/>
                  </a:cubicBezTo>
                  <a:lnTo>
                    <a:pt x="1205" y="37"/>
                  </a:lnTo>
                  <a:cubicBezTo>
                    <a:pt x="1205" y="16"/>
                    <a:pt x="1190" y="1"/>
                    <a:pt x="1169" y="1"/>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461;p39"/>
            <p:cNvSpPr/>
            <p:nvPr/>
          </p:nvSpPr>
          <p:spPr>
            <a:xfrm>
              <a:off x="6239625" y="2470125"/>
              <a:ext cx="94425" cy="144175"/>
            </a:xfrm>
            <a:custGeom>
              <a:avLst/>
              <a:gdLst/>
              <a:ahLst/>
              <a:cxnLst/>
              <a:rect l="l" t="t" r="r" b="b"/>
              <a:pathLst>
                <a:path w="3777" h="5767" extrusionOk="0">
                  <a:moveTo>
                    <a:pt x="943" y="0"/>
                  </a:moveTo>
                  <a:cubicBezTo>
                    <a:pt x="914" y="0"/>
                    <a:pt x="884" y="8"/>
                    <a:pt x="858" y="25"/>
                  </a:cubicBezTo>
                  <a:lnTo>
                    <a:pt x="109" y="491"/>
                  </a:lnTo>
                  <a:cubicBezTo>
                    <a:pt x="28" y="546"/>
                    <a:pt x="0" y="655"/>
                    <a:pt x="49" y="743"/>
                  </a:cubicBezTo>
                  <a:lnTo>
                    <a:pt x="2686" y="5676"/>
                  </a:lnTo>
                  <a:cubicBezTo>
                    <a:pt x="2714" y="5734"/>
                    <a:pt x="2773" y="5767"/>
                    <a:pt x="2834" y="5767"/>
                  </a:cubicBezTo>
                  <a:cubicBezTo>
                    <a:pt x="2863" y="5767"/>
                    <a:pt x="2893" y="5759"/>
                    <a:pt x="2919" y="5743"/>
                  </a:cubicBezTo>
                  <a:lnTo>
                    <a:pt x="3667" y="5276"/>
                  </a:lnTo>
                  <a:cubicBezTo>
                    <a:pt x="3749" y="5222"/>
                    <a:pt x="3777" y="5112"/>
                    <a:pt x="3730" y="5026"/>
                  </a:cubicBezTo>
                  <a:lnTo>
                    <a:pt x="1091" y="92"/>
                  </a:lnTo>
                  <a:cubicBezTo>
                    <a:pt x="1063" y="34"/>
                    <a:pt x="1004" y="0"/>
                    <a:pt x="943"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462;p39"/>
            <p:cNvSpPr/>
            <p:nvPr/>
          </p:nvSpPr>
          <p:spPr>
            <a:xfrm>
              <a:off x="6281375" y="2470125"/>
              <a:ext cx="94400" cy="144175"/>
            </a:xfrm>
            <a:custGeom>
              <a:avLst/>
              <a:gdLst/>
              <a:ahLst/>
              <a:cxnLst/>
              <a:rect l="l" t="t" r="r" b="b"/>
              <a:pathLst>
                <a:path w="3776" h="5767" extrusionOk="0">
                  <a:moveTo>
                    <a:pt x="943" y="0"/>
                  </a:moveTo>
                  <a:cubicBezTo>
                    <a:pt x="914" y="0"/>
                    <a:pt x="885" y="8"/>
                    <a:pt x="858" y="25"/>
                  </a:cubicBezTo>
                  <a:lnTo>
                    <a:pt x="110" y="491"/>
                  </a:lnTo>
                  <a:cubicBezTo>
                    <a:pt x="28" y="546"/>
                    <a:pt x="1" y="655"/>
                    <a:pt x="47" y="743"/>
                  </a:cubicBezTo>
                  <a:lnTo>
                    <a:pt x="2685" y="5676"/>
                  </a:lnTo>
                  <a:cubicBezTo>
                    <a:pt x="2714" y="5734"/>
                    <a:pt x="2773" y="5767"/>
                    <a:pt x="2833" y="5767"/>
                  </a:cubicBezTo>
                  <a:cubicBezTo>
                    <a:pt x="2862" y="5767"/>
                    <a:pt x="2891" y="5759"/>
                    <a:pt x="2918" y="5743"/>
                  </a:cubicBezTo>
                  <a:lnTo>
                    <a:pt x="3666" y="5276"/>
                  </a:lnTo>
                  <a:cubicBezTo>
                    <a:pt x="3748" y="5222"/>
                    <a:pt x="3775" y="5112"/>
                    <a:pt x="3729" y="5026"/>
                  </a:cubicBezTo>
                  <a:lnTo>
                    <a:pt x="1092" y="92"/>
                  </a:lnTo>
                  <a:cubicBezTo>
                    <a:pt x="1062" y="34"/>
                    <a:pt x="1003" y="0"/>
                    <a:pt x="943"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463;p39"/>
            <p:cNvSpPr/>
            <p:nvPr/>
          </p:nvSpPr>
          <p:spPr>
            <a:xfrm>
              <a:off x="6440725" y="2431575"/>
              <a:ext cx="71125" cy="165750"/>
            </a:xfrm>
            <a:custGeom>
              <a:avLst/>
              <a:gdLst/>
              <a:ahLst/>
              <a:cxnLst/>
              <a:rect l="l" t="t" r="r" b="b"/>
              <a:pathLst>
                <a:path w="2845" h="6630" extrusionOk="0">
                  <a:moveTo>
                    <a:pt x="2781" y="1"/>
                  </a:moveTo>
                  <a:cubicBezTo>
                    <a:pt x="1939" y="213"/>
                    <a:pt x="1298" y="688"/>
                    <a:pt x="875" y="1411"/>
                  </a:cubicBezTo>
                  <a:cubicBezTo>
                    <a:pt x="270" y="2445"/>
                    <a:pt x="224" y="3811"/>
                    <a:pt x="291" y="4773"/>
                  </a:cubicBezTo>
                  <a:cubicBezTo>
                    <a:pt x="333" y="5400"/>
                    <a:pt x="430" y="6020"/>
                    <a:pt x="581" y="6629"/>
                  </a:cubicBezTo>
                  <a:lnTo>
                    <a:pt x="831" y="6560"/>
                  </a:lnTo>
                  <a:cubicBezTo>
                    <a:pt x="823" y="6530"/>
                    <a:pt x="1" y="3418"/>
                    <a:pt x="1098" y="1543"/>
                  </a:cubicBezTo>
                  <a:cubicBezTo>
                    <a:pt x="1485" y="881"/>
                    <a:pt x="2073" y="448"/>
                    <a:pt x="2844" y="253"/>
                  </a:cubicBezTo>
                  <a:lnTo>
                    <a:pt x="2781"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464;p39"/>
            <p:cNvSpPr/>
            <p:nvPr/>
          </p:nvSpPr>
          <p:spPr>
            <a:xfrm>
              <a:off x="6411900" y="2501925"/>
              <a:ext cx="41000" cy="34300"/>
            </a:xfrm>
            <a:custGeom>
              <a:avLst/>
              <a:gdLst/>
              <a:ahLst/>
              <a:cxnLst/>
              <a:rect l="l" t="t" r="r" b="b"/>
              <a:pathLst>
                <a:path w="1640" h="1372" extrusionOk="0">
                  <a:moveTo>
                    <a:pt x="481" y="1"/>
                  </a:moveTo>
                  <a:cubicBezTo>
                    <a:pt x="337" y="1"/>
                    <a:pt x="177" y="36"/>
                    <a:pt x="0" y="119"/>
                  </a:cubicBezTo>
                  <a:cubicBezTo>
                    <a:pt x="0" y="119"/>
                    <a:pt x="230" y="1371"/>
                    <a:pt x="1141" y="1371"/>
                  </a:cubicBezTo>
                  <a:cubicBezTo>
                    <a:pt x="1289" y="1371"/>
                    <a:pt x="1454" y="1338"/>
                    <a:pt x="1639" y="1262"/>
                  </a:cubicBezTo>
                  <a:cubicBezTo>
                    <a:pt x="1639" y="1262"/>
                    <a:pt x="1342" y="1"/>
                    <a:pt x="481"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465;p39"/>
            <p:cNvSpPr/>
            <p:nvPr/>
          </p:nvSpPr>
          <p:spPr>
            <a:xfrm>
              <a:off x="6450075" y="2504075"/>
              <a:ext cx="50800" cy="25250"/>
            </a:xfrm>
            <a:custGeom>
              <a:avLst/>
              <a:gdLst/>
              <a:ahLst/>
              <a:cxnLst/>
              <a:rect l="l" t="t" r="r" b="b"/>
              <a:pathLst>
                <a:path w="2032" h="1010" extrusionOk="0">
                  <a:moveTo>
                    <a:pt x="1472" y="1"/>
                  </a:moveTo>
                  <a:cubicBezTo>
                    <a:pt x="976" y="1"/>
                    <a:pt x="285" y="154"/>
                    <a:pt x="1" y="934"/>
                  </a:cubicBezTo>
                  <a:cubicBezTo>
                    <a:pt x="1" y="934"/>
                    <a:pt x="247" y="1010"/>
                    <a:pt x="575" y="1010"/>
                  </a:cubicBezTo>
                  <a:cubicBezTo>
                    <a:pt x="1053" y="1010"/>
                    <a:pt x="1705" y="850"/>
                    <a:pt x="2031" y="64"/>
                  </a:cubicBezTo>
                  <a:cubicBezTo>
                    <a:pt x="2031" y="64"/>
                    <a:pt x="1792" y="1"/>
                    <a:pt x="1472"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466;p39"/>
            <p:cNvSpPr/>
            <p:nvPr/>
          </p:nvSpPr>
          <p:spPr>
            <a:xfrm>
              <a:off x="6425050" y="2434375"/>
              <a:ext cx="46075" cy="55300"/>
            </a:xfrm>
            <a:custGeom>
              <a:avLst/>
              <a:gdLst/>
              <a:ahLst/>
              <a:cxnLst/>
              <a:rect l="l" t="t" r="r" b="b"/>
              <a:pathLst>
                <a:path w="1843" h="2212" extrusionOk="0">
                  <a:moveTo>
                    <a:pt x="655" y="0"/>
                  </a:moveTo>
                  <a:lnTo>
                    <a:pt x="655" y="0"/>
                  </a:lnTo>
                  <a:cubicBezTo>
                    <a:pt x="655" y="0"/>
                    <a:pt x="655" y="0"/>
                    <a:pt x="655" y="0"/>
                  </a:cubicBezTo>
                  <a:lnTo>
                    <a:pt x="655" y="0"/>
                  </a:lnTo>
                  <a:cubicBezTo>
                    <a:pt x="655" y="0"/>
                    <a:pt x="655" y="0"/>
                    <a:pt x="655" y="0"/>
                  </a:cubicBezTo>
                  <a:close/>
                  <a:moveTo>
                    <a:pt x="655" y="0"/>
                  </a:moveTo>
                  <a:cubicBezTo>
                    <a:pt x="656" y="2"/>
                    <a:pt x="0" y="1447"/>
                    <a:pt x="1216" y="2211"/>
                  </a:cubicBezTo>
                  <a:cubicBezTo>
                    <a:pt x="1216" y="2211"/>
                    <a:pt x="1843" y="673"/>
                    <a:pt x="655"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467;p39"/>
            <p:cNvSpPr/>
            <p:nvPr/>
          </p:nvSpPr>
          <p:spPr>
            <a:xfrm>
              <a:off x="6459275" y="2464175"/>
              <a:ext cx="52425" cy="22200"/>
            </a:xfrm>
            <a:custGeom>
              <a:avLst/>
              <a:gdLst/>
              <a:ahLst/>
              <a:cxnLst/>
              <a:rect l="l" t="t" r="r" b="b"/>
              <a:pathLst>
                <a:path w="2097" h="888" extrusionOk="0">
                  <a:moveTo>
                    <a:pt x="1124" y="0"/>
                  </a:moveTo>
                  <a:cubicBezTo>
                    <a:pt x="761" y="0"/>
                    <a:pt x="352" y="137"/>
                    <a:pt x="1" y="597"/>
                  </a:cubicBezTo>
                  <a:cubicBezTo>
                    <a:pt x="1" y="597"/>
                    <a:pt x="467" y="888"/>
                    <a:pt x="1009" y="888"/>
                  </a:cubicBezTo>
                  <a:cubicBezTo>
                    <a:pt x="1378" y="888"/>
                    <a:pt x="1781" y="753"/>
                    <a:pt x="2096" y="300"/>
                  </a:cubicBezTo>
                  <a:cubicBezTo>
                    <a:pt x="2096" y="300"/>
                    <a:pt x="1660" y="0"/>
                    <a:pt x="1124"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468;p39"/>
            <p:cNvSpPr/>
            <p:nvPr/>
          </p:nvSpPr>
          <p:spPr>
            <a:xfrm>
              <a:off x="6487975" y="2429075"/>
              <a:ext cx="52450" cy="22250"/>
            </a:xfrm>
            <a:custGeom>
              <a:avLst/>
              <a:gdLst/>
              <a:ahLst/>
              <a:cxnLst/>
              <a:rect l="l" t="t" r="r" b="b"/>
              <a:pathLst>
                <a:path w="2098" h="890" extrusionOk="0">
                  <a:moveTo>
                    <a:pt x="1125" y="1"/>
                  </a:moveTo>
                  <a:cubicBezTo>
                    <a:pt x="762" y="1"/>
                    <a:pt x="352" y="138"/>
                    <a:pt x="0" y="599"/>
                  </a:cubicBezTo>
                  <a:cubicBezTo>
                    <a:pt x="0" y="599"/>
                    <a:pt x="467" y="890"/>
                    <a:pt x="1009" y="890"/>
                  </a:cubicBezTo>
                  <a:cubicBezTo>
                    <a:pt x="1378" y="890"/>
                    <a:pt x="1782" y="755"/>
                    <a:pt x="2098" y="301"/>
                  </a:cubicBezTo>
                  <a:cubicBezTo>
                    <a:pt x="2098" y="301"/>
                    <a:pt x="1662" y="1"/>
                    <a:pt x="1125"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469;p39"/>
            <p:cNvSpPr/>
            <p:nvPr/>
          </p:nvSpPr>
          <p:spPr>
            <a:xfrm>
              <a:off x="6400900" y="2547175"/>
              <a:ext cx="104125" cy="67625"/>
            </a:xfrm>
            <a:custGeom>
              <a:avLst/>
              <a:gdLst/>
              <a:ahLst/>
              <a:cxnLst/>
              <a:rect l="l" t="t" r="r" b="b"/>
              <a:pathLst>
                <a:path w="4165" h="2705" extrusionOk="0">
                  <a:moveTo>
                    <a:pt x="961" y="0"/>
                  </a:moveTo>
                  <a:lnTo>
                    <a:pt x="173" y="1041"/>
                  </a:lnTo>
                  <a:cubicBezTo>
                    <a:pt x="18" y="1246"/>
                    <a:pt x="1" y="1526"/>
                    <a:pt x="129" y="1749"/>
                  </a:cubicBezTo>
                  <a:lnTo>
                    <a:pt x="682" y="2705"/>
                  </a:lnTo>
                  <a:lnTo>
                    <a:pt x="3483" y="2705"/>
                  </a:lnTo>
                  <a:lnTo>
                    <a:pt x="4036" y="1749"/>
                  </a:lnTo>
                  <a:cubicBezTo>
                    <a:pt x="4164" y="1524"/>
                    <a:pt x="4147" y="1246"/>
                    <a:pt x="3990" y="1041"/>
                  </a:cubicBezTo>
                  <a:lnTo>
                    <a:pt x="3202" y="0"/>
                  </a:lnTo>
                  <a:close/>
                </a:path>
              </a:pathLst>
            </a:custGeom>
            <a:solidFill>
              <a:srgbClr val="76B19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29" name="Google Shape;470;p39"/>
          <p:cNvGrpSpPr/>
          <p:nvPr/>
        </p:nvGrpSpPr>
        <p:grpSpPr>
          <a:xfrm>
            <a:off x="10146228" y="1252572"/>
            <a:ext cx="1761305" cy="2480541"/>
            <a:chOff x="6539675" y="1741609"/>
            <a:chExt cx="387225" cy="545366"/>
          </a:xfrm>
        </p:grpSpPr>
        <p:sp>
          <p:nvSpPr>
            <p:cNvPr id="30" name="Google Shape;471;p39"/>
            <p:cNvSpPr/>
            <p:nvPr/>
          </p:nvSpPr>
          <p:spPr>
            <a:xfrm>
              <a:off x="6539675" y="2171675"/>
              <a:ext cx="387225" cy="115300"/>
            </a:xfrm>
            <a:custGeom>
              <a:avLst/>
              <a:gdLst/>
              <a:ahLst/>
              <a:cxnLst/>
              <a:rect l="l" t="t" r="r" b="b"/>
              <a:pathLst>
                <a:path w="15489" h="4612" extrusionOk="0">
                  <a:moveTo>
                    <a:pt x="7734" y="1"/>
                  </a:moveTo>
                  <a:cubicBezTo>
                    <a:pt x="7734" y="1"/>
                    <a:pt x="0" y="875"/>
                    <a:pt x="1110" y="4611"/>
                  </a:cubicBezTo>
                  <a:lnTo>
                    <a:pt x="14379" y="4611"/>
                  </a:lnTo>
                  <a:cubicBezTo>
                    <a:pt x="15489" y="875"/>
                    <a:pt x="7757" y="1"/>
                    <a:pt x="7757" y="1"/>
                  </a:cubicBezTo>
                  <a:lnTo>
                    <a:pt x="7744" y="3"/>
                  </a:lnTo>
                  <a:lnTo>
                    <a:pt x="7734" y="1"/>
                  </a:lnTo>
                  <a:close/>
                </a:path>
              </a:pathLst>
            </a:custGeom>
            <a:solidFill>
              <a:schemeClr val="accent5"/>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472;p39"/>
            <p:cNvSpPr/>
            <p:nvPr/>
          </p:nvSpPr>
          <p:spPr>
            <a:xfrm>
              <a:off x="6730799" y="1741609"/>
              <a:ext cx="4272" cy="405781"/>
            </a:xfrm>
            <a:custGeom>
              <a:avLst/>
              <a:gdLst/>
              <a:ahLst/>
              <a:cxnLst/>
              <a:rect l="l" t="t" r="r" b="b"/>
              <a:pathLst>
                <a:path w="171" h="4057" extrusionOk="0">
                  <a:moveTo>
                    <a:pt x="1" y="1"/>
                  </a:moveTo>
                  <a:lnTo>
                    <a:pt x="1" y="4057"/>
                  </a:lnTo>
                  <a:lnTo>
                    <a:pt x="171" y="4057"/>
                  </a:lnTo>
                  <a:lnTo>
                    <a:pt x="171" y="1"/>
                  </a:ln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473;p39"/>
            <p:cNvSpPr/>
            <p:nvPr/>
          </p:nvSpPr>
          <p:spPr>
            <a:xfrm>
              <a:off x="6707750" y="2141350"/>
              <a:ext cx="50350" cy="34025"/>
            </a:xfrm>
            <a:custGeom>
              <a:avLst/>
              <a:gdLst/>
              <a:ahLst/>
              <a:cxnLst/>
              <a:rect l="l" t="t" r="r" b="b"/>
              <a:pathLst>
                <a:path w="2014" h="1361" extrusionOk="0">
                  <a:moveTo>
                    <a:pt x="614" y="1"/>
                  </a:moveTo>
                  <a:cubicBezTo>
                    <a:pt x="614" y="1"/>
                    <a:pt x="736" y="831"/>
                    <a:pt x="0" y="1361"/>
                  </a:cubicBezTo>
                  <a:lnTo>
                    <a:pt x="2013" y="1361"/>
                  </a:lnTo>
                  <a:cubicBezTo>
                    <a:pt x="2013" y="1361"/>
                    <a:pt x="1402" y="1016"/>
                    <a:pt x="1402"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745182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Effect transition="in" filter="circle(in)">
                                      <p:cBhvr>
                                        <p:cTn id="7" dur="2000"/>
                                        <p:tgtEl>
                                          <p:spTgt spid="399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9941"/>
                                        </p:tgtEl>
                                        <p:attrNameLst>
                                          <p:attrName>style.visibility</p:attrName>
                                        </p:attrNameLst>
                                      </p:cBhvr>
                                      <p:to>
                                        <p:strVal val="visible"/>
                                      </p:to>
                                    </p:set>
                                    <p:animEffect transition="in" filter="circle(in)">
                                      <p:cBhvr>
                                        <p:cTn id="12" dur="2000"/>
                                        <p:tgtEl>
                                          <p:spTgt spid="399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circle(in)">
                                      <p:cBhvr>
                                        <p:cTn id="17" dur="2000"/>
                                        <p:tgtEl>
                                          <p:spTgt spid="399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9943"/>
                                        </p:tgtEl>
                                        <p:attrNameLst>
                                          <p:attrName>style.visibility</p:attrName>
                                        </p:attrNameLst>
                                      </p:cBhvr>
                                      <p:to>
                                        <p:strVal val="visible"/>
                                      </p:to>
                                    </p:set>
                                    <p:animEffect transition="in" filter="circle(in)">
                                      <p:cBhvr>
                                        <p:cTn id="22" dur="2000"/>
                                        <p:tgtEl>
                                          <p:spTgt spid="399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9944"/>
                                        </p:tgtEl>
                                        <p:attrNameLst>
                                          <p:attrName>style.visibility</p:attrName>
                                        </p:attrNameLst>
                                      </p:cBhvr>
                                      <p:to>
                                        <p:strVal val="visible"/>
                                      </p:to>
                                    </p:set>
                                    <p:animEffect transition="in" filter="circle(in)">
                                      <p:cBhvr>
                                        <p:cTn id="27" dur="2000"/>
                                        <p:tgtEl>
                                          <p:spTgt spid="3994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9945"/>
                                        </p:tgtEl>
                                        <p:attrNameLst>
                                          <p:attrName>style.visibility</p:attrName>
                                        </p:attrNameLst>
                                      </p:cBhvr>
                                      <p:to>
                                        <p:strVal val="visible"/>
                                      </p:to>
                                    </p:set>
                                    <p:animEffect transition="in" filter="slide(fromBottom)">
                                      <p:cBhvr>
                                        <p:cTn id="32" dur="500"/>
                                        <p:tgtEl>
                                          <p:spTgt spid="3994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9946"/>
                                        </p:tgtEl>
                                        <p:attrNameLst>
                                          <p:attrName>style.visibility</p:attrName>
                                        </p:attrNameLst>
                                      </p:cBhvr>
                                      <p:to>
                                        <p:strVal val="visible"/>
                                      </p:to>
                                    </p:set>
                                    <p:animEffect transition="in" filter="slide(fromBottom)">
                                      <p:cBhvr>
                                        <p:cTn id="37" dur="500"/>
                                        <p:tgtEl>
                                          <p:spTgt spid="3994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9947"/>
                                        </p:tgtEl>
                                        <p:attrNameLst>
                                          <p:attrName>style.visibility</p:attrName>
                                        </p:attrNameLst>
                                      </p:cBhvr>
                                      <p:to>
                                        <p:strVal val="visible"/>
                                      </p:to>
                                    </p:set>
                                    <p:animEffect transition="in" filter="slide(fromBottom)">
                                      <p:cBhvr>
                                        <p:cTn id="42" dur="500"/>
                                        <p:tgtEl>
                                          <p:spTgt spid="3994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9948"/>
                                        </p:tgtEl>
                                        <p:attrNameLst>
                                          <p:attrName>style.visibility</p:attrName>
                                        </p:attrNameLst>
                                      </p:cBhvr>
                                      <p:to>
                                        <p:strVal val="visible"/>
                                      </p:to>
                                    </p:set>
                                    <p:animEffect transition="in" filter="slide(fromBottom)">
                                      <p:cBhvr>
                                        <p:cTn id="47" dur="500"/>
                                        <p:tgtEl>
                                          <p:spTgt spid="3994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39949"/>
                                        </p:tgtEl>
                                        <p:attrNameLst>
                                          <p:attrName>style.visibility</p:attrName>
                                        </p:attrNameLst>
                                      </p:cBhvr>
                                      <p:to>
                                        <p:strVal val="visible"/>
                                      </p:to>
                                    </p:set>
                                    <p:animEffect transition="in" filter="slide(fromBottom)">
                                      <p:cBhvr>
                                        <p:cTn id="52" dur="500"/>
                                        <p:tgtEl>
                                          <p:spTgt spid="39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p:bldP spid="39941" grpId="0"/>
      <p:bldP spid="39942" grpId="0"/>
      <p:bldP spid="39943" grpId="0"/>
      <p:bldP spid="39944" grpId="0"/>
      <p:bldP spid="39945" grpId="0"/>
      <p:bldP spid="39946" grpId="0"/>
      <p:bldP spid="39947" grpId="0"/>
      <p:bldP spid="39948" grpId="0"/>
      <p:bldP spid="399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6"/>
        <p:cNvGrpSpPr/>
        <p:nvPr/>
      </p:nvGrpSpPr>
      <p:grpSpPr>
        <a:xfrm>
          <a:off x="0" y="0"/>
          <a:ext cx="0" cy="0"/>
          <a:chOff x="0" y="0"/>
          <a:chExt cx="0" cy="0"/>
        </a:xfrm>
      </p:grpSpPr>
      <p:sp>
        <p:nvSpPr>
          <p:cNvPr id="1007" name="Google Shape;1007;p46"/>
          <p:cNvSpPr txBox="1">
            <a:spLocks noGrp="1"/>
          </p:cNvSpPr>
          <p:nvPr>
            <p:ph type="title"/>
          </p:nvPr>
        </p:nvSpPr>
        <p:spPr>
          <a:xfrm>
            <a:off x="2667912" y="1749921"/>
            <a:ext cx="7756248" cy="2618000"/>
          </a:xfrm>
          <a:prstGeom prst="rect">
            <a:avLst/>
          </a:prstGeom>
        </p:spPr>
        <p:txBody>
          <a:bodyPr spcFirstLastPara="1" wrap="square" lIns="121900" tIns="121900" rIns="121900" bIns="121900" anchor="b" anchorCtr="0">
            <a:noAutofit/>
          </a:bodyPr>
          <a:lstStyle/>
          <a:p>
            <a:r>
              <a:rPr lang="en" sz="6600" dirty="0"/>
              <a:t>REMEMBER WHAT</a:t>
            </a:r>
            <a:br>
              <a:rPr lang="en" sz="6600" dirty="0"/>
            </a:br>
            <a:r>
              <a:rPr lang="en" sz="6600" dirty="0"/>
              <a:t>HAVE YOU LEARNT TODAY!</a:t>
            </a:r>
            <a:endParaRPr sz="6600" dirty="0"/>
          </a:p>
        </p:txBody>
      </p:sp>
      <p:grpSp>
        <p:nvGrpSpPr>
          <p:cNvPr id="16" name="Google Shape;1098;p49"/>
          <p:cNvGrpSpPr/>
          <p:nvPr/>
        </p:nvGrpSpPr>
        <p:grpSpPr>
          <a:xfrm>
            <a:off x="2667912" y="5375550"/>
            <a:ext cx="3279829" cy="1482239"/>
            <a:chOff x="5003700" y="1243825"/>
            <a:chExt cx="1224975" cy="553625"/>
          </a:xfrm>
        </p:grpSpPr>
        <p:sp>
          <p:nvSpPr>
            <p:cNvPr id="17" name="Google Shape;1099;p49"/>
            <p:cNvSpPr/>
            <p:nvPr/>
          </p:nvSpPr>
          <p:spPr>
            <a:xfrm>
              <a:off x="5089675" y="1662000"/>
              <a:ext cx="1074975" cy="42125"/>
            </a:xfrm>
            <a:custGeom>
              <a:avLst/>
              <a:gdLst/>
              <a:ahLst/>
              <a:cxnLst/>
              <a:rect l="l" t="t" r="r" b="b"/>
              <a:pathLst>
                <a:path w="42999" h="1685" extrusionOk="0">
                  <a:moveTo>
                    <a:pt x="1" y="0"/>
                  </a:moveTo>
                  <a:lnTo>
                    <a:pt x="1" y="1684"/>
                  </a:lnTo>
                  <a:lnTo>
                    <a:pt x="42998" y="1684"/>
                  </a:lnTo>
                  <a:lnTo>
                    <a:pt x="42998" y="0"/>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8" name="Google Shape;1100;p49"/>
            <p:cNvSpPr/>
            <p:nvPr/>
          </p:nvSpPr>
          <p:spPr>
            <a:xfrm>
              <a:off x="5053500" y="1645375"/>
              <a:ext cx="52450" cy="152075"/>
            </a:xfrm>
            <a:custGeom>
              <a:avLst/>
              <a:gdLst/>
              <a:ahLst/>
              <a:cxnLst/>
              <a:rect l="l" t="t" r="r" b="b"/>
              <a:pathLst>
                <a:path w="2098" h="6083" extrusionOk="0">
                  <a:moveTo>
                    <a:pt x="205" y="1"/>
                  </a:moveTo>
                  <a:lnTo>
                    <a:pt x="1" y="6082"/>
                  </a:lnTo>
                  <a:lnTo>
                    <a:pt x="613" y="6082"/>
                  </a:lnTo>
                  <a:lnTo>
                    <a:pt x="2097" y="157"/>
                  </a:lnTo>
                  <a:lnTo>
                    <a:pt x="205"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1101;p49"/>
            <p:cNvSpPr/>
            <p:nvPr/>
          </p:nvSpPr>
          <p:spPr>
            <a:xfrm>
              <a:off x="6117425" y="1645375"/>
              <a:ext cx="52300" cy="152075"/>
            </a:xfrm>
            <a:custGeom>
              <a:avLst/>
              <a:gdLst/>
              <a:ahLst/>
              <a:cxnLst/>
              <a:rect l="l" t="t" r="r" b="b"/>
              <a:pathLst>
                <a:path w="2092" h="6083" extrusionOk="0">
                  <a:moveTo>
                    <a:pt x="1888" y="1"/>
                  </a:moveTo>
                  <a:lnTo>
                    <a:pt x="0" y="157"/>
                  </a:lnTo>
                  <a:lnTo>
                    <a:pt x="1480" y="6082"/>
                  </a:lnTo>
                  <a:lnTo>
                    <a:pt x="2092" y="6082"/>
                  </a:lnTo>
                  <a:lnTo>
                    <a:pt x="1888" y="1"/>
                  </a:ln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1102;p49"/>
            <p:cNvSpPr/>
            <p:nvPr/>
          </p:nvSpPr>
          <p:spPr>
            <a:xfrm>
              <a:off x="5003700" y="1243825"/>
              <a:ext cx="1224975" cy="416300"/>
            </a:xfrm>
            <a:custGeom>
              <a:avLst/>
              <a:gdLst/>
              <a:ahLst/>
              <a:cxnLst/>
              <a:rect l="l" t="t" r="r" b="b"/>
              <a:pathLst>
                <a:path w="48999" h="16652" extrusionOk="0">
                  <a:moveTo>
                    <a:pt x="0" y="1"/>
                  </a:moveTo>
                  <a:lnTo>
                    <a:pt x="0" y="16651"/>
                  </a:lnTo>
                  <a:lnTo>
                    <a:pt x="48999" y="16651"/>
                  </a:lnTo>
                  <a:lnTo>
                    <a:pt x="48999" y="1"/>
                  </a:lnTo>
                  <a:close/>
                </a:path>
              </a:pathLst>
            </a:custGeom>
            <a:solidFill>
              <a:schemeClr val="l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1" name="Google Shape;1103;p49"/>
            <p:cNvSpPr/>
            <p:nvPr/>
          </p:nvSpPr>
          <p:spPr>
            <a:xfrm>
              <a:off x="5423750" y="1257000"/>
              <a:ext cx="385700" cy="386500"/>
            </a:xfrm>
            <a:custGeom>
              <a:avLst/>
              <a:gdLst/>
              <a:ahLst/>
              <a:cxnLst/>
              <a:rect l="l" t="t" r="r" b="b"/>
              <a:pathLst>
                <a:path w="15428" h="15460" extrusionOk="0">
                  <a:moveTo>
                    <a:pt x="1" y="0"/>
                  </a:moveTo>
                  <a:lnTo>
                    <a:pt x="1" y="15460"/>
                  </a:lnTo>
                  <a:lnTo>
                    <a:pt x="15427" y="15460"/>
                  </a:lnTo>
                  <a:lnTo>
                    <a:pt x="15427"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1104;p49"/>
            <p:cNvSpPr/>
            <p:nvPr/>
          </p:nvSpPr>
          <p:spPr>
            <a:xfrm>
              <a:off x="5413450" y="1442125"/>
              <a:ext cx="407750" cy="16250"/>
            </a:xfrm>
            <a:custGeom>
              <a:avLst/>
              <a:gdLst/>
              <a:ahLst/>
              <a:cxnLst/>
              <a:rect l="l" t="t" r="r" b="b"/>
              <a:pathLst>
                <a:path w="16310" h="650" extrusionOk="0">
                  <a:moveTo>
                    <a:pt x="0" y="0"/>
                  </a:moveTo>
                  <a:lnTo>
                    <a:pt x="0" y="650"/>
                  </a:lnTo>
                  <a:lnTo>
                    <a:pt x="16309" y="650"/>
                  </a:lnTo>
                  <a:lnTo>
                    <a:pt x="16309" y="0"/>
                  </a:lnTo>
                  <a:close/>
                </a:path>
              </a:pathLst>
            </a:custGeom>
            <a:solidFill>
              <a:srgbClr val="FFFFFF"/>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1105;p49"/>
            <p:cNvSpPr/>
            <p:nvPr/>
          </p:nvSpPr>
          <p:spPr>
            <a:xfrm>
              <a:off x="5021850" y="1391475"/>
              <a:ext cx="379400" cy="117800"/>
            </a:xfrm>
            <a:custGeom>
              <a:avLst/>
              <a:gdLst/>
              <a:ahLst/>
              <a:cxnLst/>
              <a:rect l="l" t="t" r="r" b="b"/>
              <a:pathLst>
                <a:path w="15176" h="4712" extrusionOk="0">
                  <a:moveTo>
                    <a:pt x="0" y="1"/>
                  </a:moveTo>
                  <a:lnTo>
                    <a:pt x="0" y="4711"/>
                  </a:lnTo>
                  <a:lnTo>
                    <a:pt x="15175" y="4711"/>
                  </a:lnTo>
                  <a:lnTo>
                    <a:pt x="15175"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1106;p49"/>
            <p:cNvSpPr/>
            <p:nvPr/>
          </p:nvSpPr>
          <p:spPr>
            <a:xfrm>
              <a:off x="5156925" y="1391627"/>
              <a:ext cx="102250" cy="55050"/>
            </a:xfrm>
            <a:custGeom>
              <a:avLst/>
              <a:gdLst/>
              <a:ahLst/>
              <a:cxnLst/>
              <a:rect l="l" t="t" r="r" b="b"/>
              <a:pathLst>
                <a:path w="4090" h="2202" extrusionOk="0">
                  <a:moveTo>
                    <a:pt x="0" y="0"/>
                  </a:moveTo>
                  <a:cubicBezTo>
                    <a:pt x="0" y="1214"/>
                    <a:pt x="916" y="2201"/>
                    <a:pt x="2045" y="2201"/>
                  </a:cubicBezTo>
                  <a:cubicBezTo>
                    <a:pt x="3174" y="2201"/>
                    <a:pt x="4089" y="1214"/>
                    <a:pt x="408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1107;p49"/>
            <p:cNvSpPr/>
            <p:nvPr/>
          </p:nvSpPr>
          <p:spPr>
            <a:xfrm>
              <a:off x="5021850" y="1524075"/>
              <a:ext cx="379400" cy="117650"/>
            </a:xfrm>
            <a:custGeom>
              <a:avLst/>
              <a:gdLst/>
              <a:ahLst/>
              <a:cxnLst/>
              <a:rect l="l" t="t" r="r" b="b"/>
              <a:pathLst>
                <a:path w="15176" h="4706" extrusionOk="0">
                  <a:moveTo>
                    <a:pt x="0" y="0"/>
                  </a:moveTo>
                  <a:lnTo>
                    <a:pt x="0" y="4706"/>
                  </a:lnTo>
                  <a:lnTo>
                    <a:pt x="15175" y="4706"/>
                  </a:lnTo>
                  <a:lnTo>
                    <a:pt x="15175"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1108;p49"/>
            <p:cNvSpPr/>
            <p:nvPr/>
          </p:nvSpPr>
          <p:spPr>
            <a:xfrm>
              <a:off x="5156925" y="1524327"/>
              <a:ext cx="102250" cy="54925"/>
            </a:xfrm>
            <a:custGeom>
              <a:avLst/>
              <a:gdLst/>
              <a:ahLst/>
              <a:cxnLst/>
              <a:rect l="l" t="t" r="r" b="b"/>
              <a:pathLst>
                <a:path w="4090" h="2197" extrusionOk="0">
                  <a:moveTo>
                    <a:pt x="0" y="0"/>
                  </a:moveTo>
                  <a:cubicBezTo>
                    <a:pt x="0" y="1210"/>
                    <a:pt x="916" y="2197"/>
                    <a:pt x="2045" y="2197"/>
                  </a:cubicBezTo>
                  <a:cubicBezTo>
                    <a:pt x="3174" y="2197"/>
                    <a:pt x="4089" y="1210"/>
                    <a:pt x="408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1109;p49"/>
            <p:cNvSpPr/>
            <p:nvPr/>
          </p:nvSpPr>
          <p:spPr>
            <a:xfrm>
              <a:off x="5021850" y="1258050"/>
              <a:ext cx="379400" cy="117675"/>
            </a:xfrm>
            <a:custGeom>
              <a:avLst/>
              <a:gdLst/>
              <a:ahLst/>
              <a:cxnLst/>
              <a:rect l="l" t="t" r="r" b="b"/>
              <a:pathLst>
                <a:path w="15176" h="4707" extrusionOk="0">
                  <a:moveTo>
                    <a:pt x="0" y="1"/>
                  </a:moveTo>
                  <a:lnTo>
                    <a:pt x="0" y="4707"/>
                  </a:lnTo>
                  <a:lnTo>
                    <a:pt x="15175" y="4707"/>
                  </a:lnTo>
                  <a:lnTo>
                    <a:pt x="15175"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1110;p49"/>
            <p:cNvSpPr/>
            <p:nvPr/>
          </p:nvSpPr>
          <p:spPr>
            <a:xfrm>
              <a:off x="5156925" y="1257456"/>
              <a:ext cx="102250" cy="54925"/>
            </a:xfrm>
            <a:custGeom>
              <a:avLst/>
              <a:gdLst/>
              <a:ahLst/>
              <a:cxnLst/>
              <a:rect l="l" t="t" r="r" b="b"/>
              <a:pathLst>
                <a:path w="4090" h="2197" extrusionOk="0">
                  <a:moveTo>
                    <a:pt x="0" y="0"/>
                  </a:moveTo>
                  <a:cubicBezTo>
                    <a:pt x="0" y="1215"/>
                    <a:pt x="916" y="2197"/>
                    <a:pt x="2045" y="2197"/>
                  </a:cubicBezTo>
                  <a:cubicBezTo>
                    <a:pt x="3174" y="2197"/>
                    <a:pt x="4089" y="1215"/>
                    <a:pt x="4089"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1111;p49"/>
            <p:cNvSpPr/>
            <p:nvPr/>
          </p:nvSpPr>
          <p:spPr>
            <a:xfrm>
              <a:off x="5828750" y="1391475"/>
              <a:ext cx="379525" cy="117800"/>
            </a:xfrm>
            <a:custGeom>
              <a:avLst/>
              <a:gdLst/>
              <a:ahLst/>
              <a:cxnLst/>
              <a:rect l="l" t="t" r="r" b="b"/>
              <a:pathLst>
                <a:path w="15181" h="4712" extrusionOk="0">
                  <a:moveTo>
                    <a:pt x="1" y="1"/>
                  </a:moveTo>
                  <a:lnTo>
                    <a:pt x="1" y="4711"/>
                  </a:lnTo>
                  <a:lnTo>
                    <a:pt x="15181" y="4711"/>
                  </a:lnTo>
                  <a:lnTo>
                    <a:pt x="15181"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1112;p49"/>
            <p:cNvSpPr/>
            <p:nvPr/>
          </p:nvSpPr>
          <p:spPr>
            <a:xfrm>
              <a:off x="5963825" y="1391627"/>
              <a:ext cx="102375" cy="55050"/>
            </a:xfrm>
            <a:custGeom>
              <a:avLst/>
              <a:gdLst/>
              <a:ahLst/>
              <a:cxnLst/>
              <a:rect l="l" t="t" r="r" b="b"/>
              <a:pathLst>
                <a:path w="4095" h="2202" extrusionOk="0">
                  <a:moveTo>
                    <a:pt x="1" y="0"/>
                  </a:moveTo>
                  <a:cubicBezTo>
                    <a:pt x="1" y="1214"/>
                    <a:pt x="916" y="2201"/>
                    <a:pt x="2050" y="2201"/>
                  </a:cubicBezTo>
                  <a:cubicBezTo>
                    <a:pt x="3179" y="2201"/>
                    <a:pt x="4095" y="1214"/>
                    <a:pt x="4095"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1113;p49"/>
            <p:cNvSpPr/>
            <p:nvPr/>
          </p:nvSpPr>
          <p:spPr>
            <a:xfrm>
              <a:off x="5828750" y="1524075"/>
              <a:ext cx="379525" cy="117650"/>
            </a:xfrm>
            <a:custGeom>
              <a:avLst/>
              <a:gdLst/>
              <a:ahLst/>
              <a:cxnLst/>
              <a:rect l="l" t="t" r="r" b="b"/>
              <a:pathLst>
                <a:path w="15181" h="4706" extrusionOk="0">
                  <a:moveTo>
                    <a:pt x="1" y="0"/>
                  </a:moveTo>
                  <a:lnTo>
                    <a:pt x="1" y="4706"/>
                  </a:lnTo>
                  <a:lnTo>
                    <a:pt x="15181" y="4706"/>
                  </a:lnTo>
                  <a:lnTo>
                    <a:pt x="15181"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1114;p49"/>
            <p:cNvSpPr/>
            <p:nvPr/>
          </p:nvSpPr>
          <p:spPr>
            <a:xfrm>
              <a:off x="5963825" y="1524327"/>
              <a:ext cx="102375" cy="54925"/>
            </a:xfrm>
            <a:custGeom>
              <a:avLst/>
              <a:gdLst/>
              <a:ahLst/>
              <a:cxnLst/>
              <a:rect l="l" t="t" r="r" b="b"/>
              <a:pathLst>
                <a:path w="4095" h="2197" extrusionOk="0">
                  <a:moveTo>
                    <a:pt x="1" y="0"/>
                  </a:moveTo>
                  <a:cubicBezTo>
                    <a:pt x="1" y="1210"/>
                    <a:pt x="916" y="2197"/>
                    <a:pt x="2050" y="2197"/>
                  </a:cubicBezTo>
                  <a:cubicBezTo>
                    <a:pt x="3179" y="2197"/>
                    <a:pt x="4095" y="1210"/>
                    <a:pt x="4095"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3" name="Google Shape;1115;p49"/>
            <p:cNvSpPr/>
            <p:nvPr/>
          </p:nvSpPr>
          <p:spPr>
            <a:xfrm>
              <a:off x="5828750" y="1258050"/>
              <a:ext cx="379525" cy="117675"/>
            </a:xfrm>
            <a:custGeom>
              <a:avLst/>
              <a:gdLst/>
              <a:ahLst/>
              <a:cxnLst/>
              <a:rect l="l" t="t" r="r" b="b"/>
              <a:pathLst>
                <a:path w="15181" h="4707" extrusionOk="0">
                  <a:moveTo>
                    <a:pt x="1" y="1"/>
                  </a:moveTo>
                  <a:lnTo>
                    <a:pt x="1" y="4707"/>
                  </a:lnTo>
                  <a:lnTo>
                    <a:pt x="15181" y="4707"/>
                  </a:lnTo>
                  <a:lnTo>
                    <a:pt x="15181" y="1"/>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1116;p49"/>
            <p:cNvSpPr/>
            <p:nvPr/>
          </p:nvSpPr>
          <p:spPr>
            <a:xfrm>
              <a:off x="5963825" y="1257456"/>
              <a:ext cx="102375" cy="54925"/>
            </a:xfrm>
            <a:custGeom>
              <a:avLst/>
              <a:gdLst/>
              <a:ahLst/>
              <a:cxnLst/>
              <a:rect l="l" t="t" r="r" b="b"/>
              <a:pathLst>
                <a:path w="4095" h="2197" extrusionOk="0">
                  <a:moveTo>
                    <a:pt x="1" y="0"/>
                  </a:moveTo>
                  <a:cubicBezTo>
                    <a:pt x="1" y="1215"/>
                    <a:pt x="916" y="2197"/>
                    <a:pt x="2050" y="2197"/>
                  </a:cubicBezTo>
                  <a:cubicBezTo>
                    <a:pt x="3179" y="2197"/>
                    <a:pt x="4095" y="1215"/>
                    <a:pt x="4095" y="0"/>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35" name="Google Shape;1117;p49"/>
          <p:cNvGrpSpPr/>
          <p:nvPr/>
        </p:nvGrpSpPr>
        <p:grpSpPr>
          <a:xfrm>
            <a:off x="501349" y="4439487"/>
            <a:ext cx="1860040" cy="2418513"/>
            <a:chOff x="6399900" y="1239075"/>
            <a:chExt cx="976775" cy="1270050"/>
          </a:xfrm>
        </p:grpSpPr>
        <p:sp>
          <p:nvSpPr>
            <p:cNvPr id="36" name="Google Shape;1118;p49"/>
            <p:cNvSpPr/>
            <p:nvPr/>
          </p:nvSpPr>
          <p:spPr>
            <a:xfrm>
              <a:off x="6399900" y="1239075"/>
              <a:ext cx="976775" cy="1270050"/>
            </a:xfrm>
            <a:custGeom>
              <a:avLst/>
              <a:gdLst/>
              <a:ahLst/>
              <a:cxnLst/>
              <a:rect l="l" t="t" r="r" b="b"/>
              <a:pathLst>
                <a:path w="39071" h="50802" extrusionOk="0">
                  <a:moveTo>
                    <a:pt x="1" y="1"/>
                  </a:moveTo>
                  <a:lnTo>
                    <a:pt x="1" y="50802"/>
                  </a:lnTo>
                  <a:lnTo>
                    <a:pt x="39070" y="50802"/>
                  </a:lnTo>
                  <a:lnTo>
                    <a:pt x="39070" y="1"/>
                  </a:lnTo>
                  <a:close/>
                </a:path>
              </a:pathLst>
            </a:custGeom>
            <a:solidFill>
              <a:srgbClr val="FEFEFC"/>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7" name="Google Shape;1119;p49"/>
            <p:cNvSpPr/>
            <p:nvPr/>
          </p:nvSpPr>
          <p:spPr>
            <a:xfrm>
              <a:off x="6426125" y="1265300"/>
              <a:ext cx="448300" cy="961450"/>
            </a:xfrm>
            <a:custGeom>
              <a:avLst/>
              <a:gdLst/>
              <a:ahLst/>
              <a:cxnLst/>
              <a:rect l="l" t="t" r="r" b="b"/>
              <a:pathLst>
                <a:path w="17932" h="38458" extrusionOk="0">
                  <a:moveTo>
                    <a:pt x="0" y="0"/>
                  </a:moveTo>
                  <a:lnTo>
                    <a:pt x="0" y="38458"/>
                  </a:lnTo>
                  <a:lnTo>
                    <a:pt x="17931" y="38458"/>
                  </a:lnTo>
                  <a:lnTo>
                    <a:pt x="17931"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8" name="Google Shape;1120;p49"/>
            <p:cNvSpPr/>
            <p:nvPr/>
          </p:nvSpPr>
          <p:spPr>
            <a:xfrm>
              <a:off x="6896100" y="1265300"/>
              <a:ext cx="448200" cy="961450"/>
            </a:xfrm>
            <a:custGeom>
              <a:avLst/>
              <a:gdLst/>
              <a:ahLst/>
              <a:cxnLst/>
              <a:rect l="l" t="t" r="r" b="b"/>
              <a:pathLst>
                <a:path w="17928" h="38458" extrusionOk="0">
                  <a:moveTo>
                    <a:pt x="1" y="0"/>
                  </a:moveTo>
                  <a:lnTo>
                    <a:pt x="1" y="38458"/>
                  </a:lnTo>
                  <a:lnTo>
                    <a:pt x="17927" y="38458"/>
                  </a:lnTo>
                  <a:lnTo>
                    <a:pt x="17927" y="0"/>
                  </a:ln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1121;p49"/>
            <p:cNvSpPr/>
            <p:nvPr/>
          </p:nvSpPr>
          <p:spPr>
            <a:xfrm>
              <a:off x="6932830" y="1646638"/>
              <a:ext cx="78650" cy="159300"/>
            </a:xfrm>
            <a:custGeom>
              <a:avLst/>
              <a:gdLst/>
              <a:ahLst/>
              <a:cxnLst/>
              <a:rect l="l" t="t" r="r" b="b"/>
              <a:pathLst>
                <a:path w="3146" h="6372" extrusionOk="0">
                  <a:moveTo>
                    <a:pt x="1" y="1"/>
                  </a:moveTo>
                  <a:lnTo>
                    <a:pt x="1" y="6372"/>
                  </a:lnTo>
                  <a:cubicBezTo>
                    <a:pt x="1746" y="6348"/>
                    <a:pt x="3146" y="4930"/>
                    <a:pt x="3146" y="3189"/>
                  </a:cubicBezTo>
                  <a:cubicBezTo>
                    <a:pt x="3146" y="1443"/>
                    <a:pt x="1746" y="25"/>
                    <a:pt x="1"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0" name="Google Shape;1122;p49"/>
            <p:cNvSpPr/>
            <p:nvPr/>
          </p:nvSpPr>
          <p:spPr>
            <a:xfrm flipH="1">
              <a:off x="6757955" y="1646638"/>
              <a:ext cx="78650" cy="159300"/>
            </a:xfrm>
            <a:custGeom>
              <a:avLst/>
              <a:gdLst/>
              <a:ahLst/>
              <a:cxnLst/>
              <a:rect l="l" t="t" r="r" b="b"/>
              <a:pathLst>
                <a:path w="3146" h="6372" extrusionOk="0">
                  <a:moveTo>
                    <a:pt x="1" y="1"/>
                  </a:moveTo>
                  <a:lnTo>
                    <a:pt x="1" y="6372"/>
                  </a:lnTo>
                  <a:cubicBezTo>
                    <a:pt x="1746" y="6348"/>
                    <a:pt x="3146" y="4930"/>
                    <a:pt x="3146" y="3189"/>
                  </a:cubicBezTo>
                  <a:cubicBezTo>
                    <a:pt x="3146" y="1443"/>
                    <a:pt x="1746" y="25"/>
                    <a:pt x="1" y="1"/>
                  </a:cubicBezTo>
                  <a:close/>
                </a:path>
              </a:pathLst>
            </a:custGeom>
            <a:solidFill>
              <a:srgbClr val="08281B"/>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41" name="Google Shape;1169;p49"/>
          <p:cNvGrpSpPr/>
          <p:nvPr/>
        </p:nvGrpSpPr>
        <p:grpSpPr>
          <a:xfrm>
            <a:off x="598865" y="2514633"/>
            <a:ext cx="824583" cy="1794904"/>
            <a:chOff x="2477150" y="1731000"/>
            <a:chExt cx="303975" cy="661675"/>
          </a:xfrm>
        </p:grpSpPr>
        <p:sp>
          <p:nvSpPr>
            <p:cNvPr id="42" name="Google Shape;1170;p49"/>
            <p:cNvSpPr/>
            <p:nvPr/>
          </p:nvSpPr>
          <p:spPr>
            <a:xfrm>
              <a:off x="2644150" y="1759125"/>
              <a:ext cx="5350" cy="10225"/>
            </a:xfrm>
            <a:custGeom>
              <a:avLst/>
              <a:gdLst/>
              <a:ahLst/>
              <a:cxnLst/>
              <a:rect l="l" t="t" r="r" b="b"/>
              <a:pathLst>
                <a:path w="214" h="409" extrusionOk="0">
                  <a:moveTo>
                    <a:pt x="95" y="0"/>
                  </a:moveTo>
                  <a:cubicBezTo>
                    <a:pt x="67" y="105"/>
                    <a:pt x="34" y="204"/>
                    <a:pt x="0" y="309"/>
                  </a:cubicBezTo>
                  <a:cubicBezTo>
                    <a:pt x="53" y="342"/>
                    <a:pt x="100" y="375"/>
                    <a:pt x="152" y="408"/>
                  </a:cubicBezTo>
                  <a:cubicBezTo>
                    <a:pt x="171" y="304"/>
                    <a:pt x="190" y="199"/>
                    <a:pt x="214" y="95"/>
                  </a:cubicBezTo>
                  <a:cubicBezTo>
                    <a:pt x="171" y="67"/>
                    <a:pt x="133" y="33"/>
                    <a:pt x="95"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 name="Google Shape;1171;p49"/>
            <p:cNvSpPr/>
            <p:nvPr/>
          </p:nvSpPr>
          <p:spPr>
            <a:xfrm>
              <a:off x="2663825" y="1769550"/>
              <a:ext cx="10225" cy="8450"/>
            </a:xfrm>
            <a:custGeom>
              <a:avLst/>
              <a:gdLst/>
              <a:ahLst/>
              <a:cxnLst/>
              <a:rect l="l" t="t" r="r" b="b"/>
              <a:pathLst>
                <a:path w="409" h="338" extrusionOk="0">
                  <a:moveTo>
                    <a:pt x="214" y="1"/>
                  </a:moveTo>
                  <a:cubicBezTo>
                    <a:pt x="143" y="100"/>
                    <a:pt x="72" y="200"/>
                    <a:pt x="1" y="295"/>
                  </a:cubicBezTo>
                  <a:cubicBezTo>
                    <a:pt x="53" y="314"/>
                    <a:pt x="110" y="323"/>
                    <a:pt x="162" y="337"/>
                  </a:cubicBezTo>
                  <a:cubicBezTo>
                    <a:pt x="243" y="243"/>
                    <a:pt x="323" y="148"/>
                    <a:pt x="409" y="53"/>
                  </a:cubicBezTo>
                  <a:cubicBezTo>
                    <a:pt x="347" y="34"/>
                    <a:pt x="281" y="20"/>
                    <a:pt x="214"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 name="Google Shape;1172;p49"/>
            <p:cNvSpPr/>
            <p:nvPr/>
          </p:nvSpPr>
          <p:spPr>
            <a:xfrm>
              <a:off x="2670000" y="1771700"/>
              <a:ext cx="28250" cy="14825"/>
            </a:xfrm>
            <a:custGeom>
              <a:avLst/>
              <a:gdLst/>
              <a:ahLst/>
              <a:cxnLst/>
              <a:rect l="l" t="t" r="r" b="b"/>
              <a:pathLst>
                <a:path w="1130" h="593" extrusionOk="0">
                  <a:moveTo>
                    <a:pt x="247" y="0"/>
                  </a:moveTo>
                  <a:cubicBezTo>
                    <a:pt x="162" y="85"/>
                    <a:pt x="81" y="176"/>
                    <a:pt x="1" y="266"/>
                  </a:cubicBezTo>
                  <a:cubicBezTo>
                    <a:pt x="328" y="327"/>
                    <a:pt x="655" y="356"/>
                    <a:pt x="978" y="432"/>
                  </a:cubicBezTo>
                  <a:cubicBezTo>
                    <a:pt x="1035" y="441"/>
                    <a:pt x="1073" y="493"/>
                    <a:pt x="1073" y="550"/>
                  </a:cubicBezTo>
                  <a:cubicBezTo>
                    <a:pt x="1077" y="565"/>
                    <a:pt x="1082" y="579"/>
                    <a:pt x="1087" y="593"/>
                  </a:cubicBezTo>
                  <a:cubicBezTo>
                    <a:pt x="1111" y="574"/>
                    <a:pt x="1130" y="541"/>
                    <a:pt x="1130" y="503"/>
                  </a:cubicBezTo>
                  <a:cubicBezTo>
                    <a:pt x="1120" y="266"/>
                    <a:pt x="760" y="171"/>
                    <a:pt x="579" y="104"/>
                  </a:cubicBezTo>
                  <a:cubicBezTo>
                    <a:pt x="494" y="76"/>
                    <a:pt x="404" y="47"/>
                    <a:pt x="309" y="24"/>
                  </a:cubicBezTo>
                  <a:cubicBezTo>
                    <a:pt x="290" y="14"/>
                    <a:pt x="266" y="9"/>
                    <a:pt x="247"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5" name="Google Shape;1173;p49"/>
            <p:cNvSpPr/>
            <p:nvPr/>
          </p:nvSpPr>
          <p:spPr>
            <a:xfrm>
              <a:off x="2654825" y="1766125"/>
              <a:ext cx="7500" cy="9025"/>
            </a:xfrm>
            <a:custGeom>
              <a:avLst/>
              <a:gdLst/>
              <a:ahLst/>
              <a:cxnLst/>
              <a:rect l="l" t="t" r="r" b="b"/>
              <a:pathLst>
                <a:path w="300" h="361" extrusionOk="0">
                  <a:moveTo>
                    <a:pt x="86" y="0"/>
                  </a:moveTo>
                  <a:cubicBezTo>
                    <a:pt x="57" y="95"/>
                    <a:pt x="29" y="190"/>
                    <a:pt x="0" y="285"/>
                  </a:cubicBezTo>
                  <a:cubicBezTo>
                    <a:pt x="57" y="313"/>
                    <a:pt x="109" y="337"/>
                    <a:pt x="166" y="361"/>
                  </a:cubicBezTo>
                  <a:cubicBezTo>
                    <a:pt x="209" y="266"/>
                    <a:pt x="257" y="176"/>
                    <a:pt x="299" y="81"/>
                  </a:cubicBezTo>
                  <a:cubicBezTo>
                    <a:pt x="228" y="57"/>
                    <a:pt x="152" y="29"/>
                    <a:pt x="86"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6" name="Google Shape;1174;p49"/>
            <p:cNvSpPr/>
            <p:nvPr/>
          </p:nvSpPr>
          <p:spPr>
            <a:xfrm>
              <a:off x="2660875" y="1768725"/>
              <a:ext cx="6775" cy="7725"/>
            </a:xfrm>
            <a:custGeom>
              <a:avLst/>
              <a:gdLst/>
              <a:ahLst/>
              <a:cxnLst/>
              <a:rect l="l" t="t" r="r" b="b"/>
              <a:pathLst>
                <a:path w="271" h="309" extrusionOk="0">
                  <a:moveTo>
                    <a:pt x="152" y="0"/>
                  </a:moveTo>
                  <a:cubicBezTo>
                    <a:pt x="100" y="95"/>
                    <a:pt x="48" y="190"/>
                    <a:pt x="0" y="290"/>
                  </a:cubicBezTo>
                  <a:cubicBezTo>
                    <a:pt x="19" y="295"/>
                    <a:pt x="43" y="304"/>
                    <a:pt x="62" y="309"/>
                  </a:cubicBezTo>
                  <a:cubicBezTo>
                    <a:pt x="133" y="214"/>
                    <a:pt x="200" y="114"/>
                    <a:pt x="271" y="24"/>
                  </a:cubicBezTo>
                  <a:lnTo>
                    <a:pt x="152" y="0"/>
                  </a:ln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7" name="Google Shape;1175;p49"/>
            <p:cNvSpPr/>
            <p:nvPr/>
          </p:nvSpPr>
          <p:spPr>
            <a:xfrm>
              <a:off x="2614275" y="1744675"/>
              <a:ext cx="30125" cy="20750"/>
            </a:xfrm>
            <a:custGeom>
              <a:avLst/>
              <a:gdLst/>
              <a:ahLst/>
              <a:cxnLst/>
              <a:rect l="l" t="t" r="r" b="b"/>
              <a:pathLst>
                <a:path w="1205" h="830" extrusionOk="0">
                  <a:moveTo>
                    <a:pt x="315" y="0"/>
                  </a:moveTo>
                  <a:cubicBezTo>
                    <a:pt x="227" y="0"/>
                    <a:pt x="137" y="21"/>
                    <a:pt x="47" y="71"/>
                  </a:cubicBezTo>
                  <a:cubicBezTo>
                    <a:pt x="19" y="90"/>
                    <a:pt x="0" y="128"/>
                    <a:pt x="5" y="161"/>
                  </a:cubicBezTo>
                  <a:cubicBezTo>
                    <a:pt x="33" y="132"/>
                    <a:pt x="71" y="118"/>
                    <a:pt x="114" y="118"/>
                  </a:cubicBezTo>
                  <a:cubicBezTo>
                    <a:pt x="117" y="117"/>
                    <a:pt x="121" y="117"/>
                    <a:pt x="125" y="117"/>
                  </a:cubicBezTo>
                  <a:cubicBezTo>
                    <a:pt x="222" y="117"/>
                    <a:pt x="392" y="286"/>
                    <a:pt x="465" y="341"/>
                  </a:cubicBezTo>
                  <a:cubicBezTo>
                    <a:pt x="626" y="460"/>
                    <a:pt x="783" y="583"/>
                    <a:pt x="944" y="702"/>
                  </a:cubicBezTo>
                  <a:cubicBezTo>
                    <a:pt x="1001" y="744"/>
                    <a:pt x="1063" y="787"/>
                    <a:pt x="1120" y="830"/>
                  </a:cubicBezTo>
                  <a:cubicBezTo>
                    <a:pt x="1153" y="720"/>
                    <a:pt x="1181" y="611"/>
                    <a:pt x="1205" y="502"/>
                  </a:cubicBezTo>
                  <a:cubicBezTo>
                    <a:pt x="928" y="266"/>
                    <a:pt x="627" y="0"/>
                    <a:pt x="315"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8" name="Google Shape;1176;p49"/>
            <p:cNvSpPr/>
            <p:nvPr/>
          </p:nvSpPr>
          <p:spPr>
            <a:xfrm>
              <a:off x="2650325" y="1763375"/>
              <a:ext cx="4400" cy="8925"/>
            </a:xfrm>
            <a:custGeom>
              <a:avLst/>
              <a:gdLst/>
              <a:ahLst/>
              <a:cxnLst/>
              <a:rect l="l" t="t" r="r" b="b"/>
              <a:pathLst>
                <a:path w="176" h="357" extrusionOk="0">
                  <a:moveTo>
                    <a:pt x="67" y="1"/>
                  </a:moveTo>
                  <a:cubicBezTo>
                    <a:pt x="43" y="96"/>
                    <a:pt x="19" y="195"/>
                    <a:pt x="0" y="295"/>
                  </a:cubicBezTo>
                  <a:lnTo>
                    <a:pt x="109" y="357"/>
                  </a:lnTo>
                  <a:cubicBezTo>
                    <a:pt x="128" y="262"/>
                    <a:pt x="152" y="167"/>
                    <a:pt x="176" y="67"/>
                  </a:cubicBezTo>
                  <a:cubicBezTo>
                    <a:pt x="138" y="44"/>
                    <a:pt x="100" y="25"/>
                    <a:pt x="67"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9" name="Google Shape;1177;p49"/>
            <p:cNvSpPr/>
            <p:nvPr/>
          </p:nvSpPr>
          <p:spPr>
            <a:xfrm>
              <a:off x="2642125" y="1735150"/>
              <a:ext cx="7150" cy="31700"/>
            </a:xfrm>
            <a:custGeom>
              <a:avLst/>
              <a:gdLst/>
              <a:ahLst/>
              <a:cxnLst/>
              <a:rect l="l" t="t" r="r" b="b"/>
              <a:pathLst>
                <a:path w="286" h="1268" extrusionOk="0">
                  <a:moveTo>
                    <a:pt x="181" y="1"/>
                  </a:moveTo>
                  <a:cubicBezTo>
                    <a:pt x="173" y="11"/>
                    <a:pt x="162" y="16"/>
                    <a:pt x="149" y="16"/>
                  </a:cubicBezTo>
                  <a:cubicBezTo>
                    <a:pt x="138" y="16"/>
                    <a:pt x="126" y="12"/>
                    <a:pt x="115" y="6"/>
                  </a:cubicBezTo>
                  <a:lnTo>
                    <a:pt x="115" y="6"/>
                  </a:lnTo>
                  <a:cubicBezTo>
                    <a:pt x="172" y="295"/>
                    <a:pt x="162" y="599"/>
                    <a:pt x="91" y="883"/>
                  </a:cubicBezTo>
                  <a:cubicBezTo>
                    <a:pt x="62" y="992"/>
                    <a:pt x="34" y="1101"/>
                    <a:pt x="1" y="1211"/>
                  </a:cubicBezTo>
                  <a:lnTo>
                    <a:pt x="81" y="1268"/>
                  </a:lnTo>
                  <a:cubicBezTo>
                    <a:pt x="115" y="1163"/>
                    <a:pt x="143" y="1059"/>
                    <a:pt x="172" y="954"/>
                  </a:cubicBezTo>
                  <a:cubicBezTo>
                    <a:pt x="257" y="637"/>
                    <a:pt x="285" y="305"/>
                    <a:pt x="181"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0" name="Google Shape;1178;p49"/>
            <p:cNvSpPr/>
            <p:nvPr/>
          </p:nvSpPr>
          <p:spPr>
            <a:xfrm>
              <a:off x="2667975" y="1758650"/>
              <a:ext cx="26125" cy="19700"/>
            </a:xfrm>
            <a:custGeom>
              <a:avLst/>
              <a:gdLst/>
              <a:ahLst/>
              <a:cxnLst/>
              <a:rect l="l" t="t" r="r" b="b"/>
              <a:pathLst>
                <a:path w="1045" h="788" extrusionOk="0">
                  <a:moveTo>
                    <a:pt x="1016" y="0"/>
                  </a:moveTo>
                  <a:lnTo>
                    <a:pt x="1016" y="0"/>
                  </a:lnTo>
                  <a:cubicBezTo>
                    <a:pt x="713" y="62"/>
                    <a:pt x="461" y="256"/>
                    <a:pt x="248" y="489"/>
                  </a:cubicBezTo>
                  <a:cubicBezTo>
                    <a:pt x="157" y="579"/>
                    <a:pt x="77" y="674"/>
                    <a:pt x="1" y="769"/>
                  </a:cubicBezTo>
                  <a:cubicBezTo>
                    <a:pt x="6" y="773"/>
                    <a:pt x="15" y="778"/>
                    <a:pt x="29" y="778"/>
                  </a:cubicBezTo>
                  <a:lnTo>
                    <a:pt x="82" y="788"/>
                  </a:lnTo>
                  <a:cubicBezTo>
                    <a:pt x="162" y="698"/>
                    <a:pt x="243" y="612"/>
                    <a:pt x="328" y="522"/>
                  </a:cubicBezTo>
                  <a:cubicBezTo>
                    <a:pt x="532" y="313"/>
                    <a:pt x="765" y="138"/>
                    <a:pt x="1045" y="48"/>
                  </a:cubicBezTo>
                  <a:cubicBezTo>
                    <a:pt x="1026" y="38"/>
                    <a:pt x="1011" y="19"/>
                    <a:pt x="1016"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1" name="Google Shape;1179;p49"/>
            <p:cNvSpPr/>
            <p:nvPr/>
          </p:nvSpPr>
          <p:spPr>
            <a:xfrm>
              <a:off x="2693250" y="1757100"/>
              <a:ext cx="6900" cy="3000"/>
            </a:xfrm>
            <a:custGeom>
              <a:avLst/>
              <a:gdLst/>
              <a:ahLst/>
              <a:cxnLst/>
              <a:rect l="l" t="t" r="r" b="b"/>
              <a:pathLst>
                <a:path w="276" h="120" extrusionOk="0">
                  <a:moveTo>
                    <a:pt x="163" y="1"/>
                  </a:moveTo>
                  <a:cubicBezTo>
                    <a:pt x="111" y="1"/>
                    <a:pt x="61" y="14"/>
                    <a:pt x="19" y="43"/>
                  </a:cubicBezTo>
                  <a:cubicBezTo>
                    <a:pt x="10" y="48"/>
                    <a:pt x="5" y="57"/>
                    <a:pt x="5" y="62"/>
                  </a:cubicBezTo>
                  <a:cubicBezTo>
                    <a:pt x="0" y="86"/>
                    <a:pt x="15" y="105"/>
                    <a:pt x="34" y="114"/>
                  </a:cubicBezTo>
                  <a:cubicBezTo>
                    <a:pt x="38" y="114"/>
                    <a:pt x="43" y="114"/>
                    <a:pt x="48" y="119"/>
                  </a:cubicBezTo>
                  <a:cubicBezTo>
                    <a:pt x="81" y="114"/>
                    <a:pt x="114" y="110"/>
                    <a:pt x="147" y="100"/>
                  </a:cubicBezTo>
                  <a:lnTo>
                    <a:pt x="238" y="76"/>
                  </a:lnTo>
                  <a:cubicBezTo>
                    <a:pt x="271" y="72"/>
                    <a:pt x="276" y="20"/>
                    <a:pt x="238" y="10"/>
                  </a:cubicBezTo>
                  <a:cubicBezTo>
                    <a:pt x="213" y="4"/>
                    <a:pt x="188" y="1"/>
                    <a:pt x="163"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2" name="Google Shape;1180;p49"/>
            <p:cNvSpPr/>
            <p:nvPr/>
          </p:nvSpPr>
          <p:spPr>
            <a:xfrm>
              <a:off x="2652925" y="1731000"/>
              <a:ext cx="18875" cy="42250"/>
            </a:xfrm>
            <a:custGeom>
              <a:avLst/>
              <a:gdLst/>
              <a:ahLst/>
              <a:cxnLst/>
              <a:rect l="l" t="t" r="r" b="b"/>
              <a:pathLst>
                <a:path w="755" h="1690" extrusionOk="0">
                  <a:moveTo>
                    <a:pt x="755" y="1"/>
                  </a:moveTo>
                  <a:cubicBezTo>
                    <a:pt x="741" y="15"/>
                    <a:pt x="722" y="29"/>
                    <a:pt x="707" y="44"/>
                  </a:cubicBezTo>
                  <a:cubicBezTo>
                    <a:pt x="698" y="48"/>
                    <a:pt x="689" y="50"/>
                    <a:pt x="680" y="50"/>
                  </a:cubicBezTo>
                  <a:cubicBezTo>
                    <a:pt x="662" y="50"/>
                    <a:pt x="646" y="41"/>
                    <a:pt x="636" y="25"/>
                  </a:cubicBezTo>
                  <a:cubicBezTo>
                    <a:pt x="318" y="361"/>
                    <a:pt x="181" y="888"/>
                    <a:pt x="72" y="1362"/>
                  </a:cubicBezTo>
                  <a:cubicBezTo>
                    <a:pt x="48" y="1462"/>
                    <a:pt x="24" y="1557"/>
                    <a:pt x="0" y="1652"/>
                  </a:cubicBezTo>
                  <a:cubicBezTo>
                    <a:pt x="29" y="1671"/>
                    <a:pt x="53" y="1680"/>
                    <a:pt x="76" y="1690"/>
                  </a:cubicBezTo>
                  <a:cubicBezTo>
                    <a:pt x="105" y="1595"/>
                    <a:pt x="133" y="1500"/>
                    <a:pt x="162" y="1405"/>
                  </a:cubicBezTo>
                  <a:cubicBezTo>
                    <a:pt x="295" y="907"/>
                    <a:pt x="437" y="404"/>
                    <a:pt x="755"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 name="Google Shape;1181;p49"/>
            <p:cNvSpPr/>
            <p:nvPr/>
          </p:nvSpPr>
          <p:spPr>
            <a:xfrm>
              <a:off x="2658975" y="1733275"/>
              <a:ext cx="26000" cy="42700"/>
            </a:xfrm>
            <a:custGeom>
              <a:avLst/>
              <a:gdLst/>
              <a:ahLst/>
              <a:cxnLst/>
              <a:rect l="l" t="t" r="r" b="b"/>
              <a:pathLst>
                <a:path w="1040" h="1708" extrusionOk="0">
                  <a:moveTo>
                    <a:pt x="978" y="0"/>
                  </a:moveTo>
                  <a:cubicBezTo>
                    <a:pt x="650" y="432"/>
                    <a:pt x="366" y="901"/>
                    <a:pt x="133" y="1395"/>
                  </a:cubicBezTo>
                  <a:cubicBezTo>
                    <a:pt x="86" y="1485"/>
                    <a:pt x="43" y="1580"/>
                    <a:pt x="0" y="1675"/>
                  </a:cubicBezTo>
                  <a:cubicBezTo>
                    <a:pt x="24" y="1684"/>
                    <a:pt x="48" y="1698"/>
                    <a:pt x="76" y="1708"/>
                  </a:cubicBezTo>
                  <a:cubicBezTo>
                    <a:pt x="124" y="1608"/>
                    <a:pt x="176" y="1513"/>
                    <a:pt x="228" y="1418"/>
                  </a:cubicBezTo>
                  <a:cubicBezTo>
                    <a:pt x="484" y="958"/>
                    <a:pt x="750" y="508"/>
                    <a:pt x="1039" y="71"/>
                  </a:cubicBezTo>
                  <a:lnTo>
                    <a:pt x="1035" y="71"/>
                  </a:lnTo>
                  <a:cubicBezTo>
                    <a:pt x="1006" y="71"/>
                    <a:pt x="978" y="47"/>
                    <a:pt x="978" y="19"/>
                  </a:cubicBezTo>
                  <a:cubicBezTo>
                    <a:pt x="978" y="10"/>
                    <a:pt x="978" y="5"/>
                    <a:pt x="978"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4" name="Google Shape;1182;p49"/>
            <p:cNvSpPr/>
            <p:nvPr/>
          </p:nvSpPr>
          <p:spPr>
            <a:xfrm>
              <a:off x="2647950" y="1735400"/>
              <a:ext cx="10925" cy="35375"/>
            </a:xfrm>
            <a:custGeom>
              <a:avLst/>
              <a:gdLst/>
              <a:ahLst/>
              <a:cxnLst/>
              <a:rect l="l" t="t" r="r" b="b"/>
              <a:pathLst>
                <a:path w="437" h="1415" extrusionOk="0">
                  <a:moveTo>
                    <a:pt x="366" y="0"/>
                  </a:moveTo>
                  <a:cubicBezTo>
                    <a:pt x="363" y="3"/>
                    <a:pt x="362" y="6"/>
                    <a:pt x="362" y="10"/>
                  </a:cubicBezTo>
                  <a:lnTo>
                    <a:pt x="362" y="10"/>
                  </a:lnTo>
                  <a:cubicBezTo>
                    <a:pt x="363" y="7"/>
                    <a:pt x="364" y="4"/>
                    <a:pt x="366" y="0"/>
                  </a:cubicBezTo>
                  <a:close/>
                  <a:moveTo>
                    <a:pt x="362" y="10"/>
                  </a:moveTo>
                  <a:cubicBezTo>
                    <a:pt x="236" y="348"/>
                    <a:pt x="137" y="696"/>
                    <a:pt x="62" y="1049"/>
                  </a:cubicBezTo>
                  <a:cubicBezTo>
                    <a:pt x="43" y="1148"/>
                    <a:pt x="19" y="1253"/>
                    <a:pt x="0" y="1357"/>
                  </a:cubicBezTo>
                  <a:cubicBezTo>
                    <a:pt x="29" y="1376"/>
                    <a:pt x="62" y="1395"/>
                    <a:pt x="95" y="1414"/>
                  </a:cubicBezTo>
                  <a:cubicBezTo>
                    <a:pt x="114" y="1314"/>
                    <a:pt x="138" y="1215"/>
                    <a:pt x="162" y="1115"/>
                  </a:cubicBezTo>
                  <a:cubicBezTo>
                    <a:pt x="242" y="759"/>
                    <a:pt x="337" y="404"/>
                    <a:pt x="437" y="48"/>
                  </a:cubicBezTo>
                  <a:lnTo>
                    <a:pt x="437" y="48"/>
                  </a:lnTo>
                  <a:lnTo>
                    <a:pt x="432" y="53"/>
                  </a:lnTo>
                  <a:cubicBezTo>
                    <a:pt x="426" y="55"/>
                    <a:pt x="420" y="56"/>
                    <a:pt x="414" y="56"/>
                  </a:cubicBezTo>
                  <a:cubicBezTo>
                    <a:pt x="392" y="56"/>
                    <a:pt x="373" y="42"/>
                    <a:pt x="366" y="19"/>
                  </a:cubicBezTo>
                  <a:cubicBezTo>
                    <a:pt x="364" y="15"/>
                    <a:pt x="362" y="12"/>
                    <a:pt x="362" y="1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5" name="Google Shape;1183;p49"/>
            <p:cNvSpPr/>
            <p:nvPr/>
          </p:nvSpPr>
          <p:spPr>
            <a:xfrm>
              <a:off x="2662400" y="1754375"/>
              <a:ext cx="18550" cy="22550"/>
            </a:xfrm>
            <a:custGeom>
              <a:avLst/>
              <a:gdLst/>
              <a:ahLst/>
              <a:cxnLst/>
              <a:rect l="l" t="t" r="r" b="b"/>
              <a:pathLst>
                <a:path w="742" h="902" extrusionOk="0">
                  <a:moveTo>
                    <a:pt x="722" y="0"/>
                  </a:moveTo>
                  <a:cubicBezTo>
                    <a:pt x="542" y="190"/>
                    <a:pt x="371" y="389"/>
                    <a:pt x="210" y="593"/>
                  </a:cubicBezTo>
                  <a:cubicBezTo>
                    <a:pt x="139" y="688"/>
                    <a:pt x="72" y="783"/>
                    <a:pt x="1" y="883"/>
                  </a:cubicBezTo>
                  <a:cubicBezTo>
                    <a:pt x="20" y="888"/>
                    <a:pt x="39" y="897"/>
                    <a:pt x="58" y="902"/>
                  </a:cubicBezTo>
                  <a:cubicBezTo>
                    <a:pt x="129" y="802"/>
                    <a:pt x="200" y="707"/>
                    <a:pt x="271" y="612"/>
                  </a:cubicBezTo>
                  <a:cubicBezTo>
                    <a:pt x="423" y="408"/>
                    <a:pt x="580" y="214"/>
                    <a:pt x="741" y="24"/>
                  </a:cubicBezTo>
                  <a:cubicBezTo>
                    <a:pt x="732" y="19"/>
                    <a:pt x="727" y="10"/>
                    <a:pt x="722" y="0"/>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1184;p49"/>
            <p:cNvSpPr/>
            <p:nvPr/>
          </p:nvSpPr>
          <p:spPr>
            <a:xfrm>
              <a:off x="2680075" y="1748900"/>
              <a:ext cx="5825" cy="6400"/>
            </a:xfrm>
            <a:custGeom>
              <a:avLst/>
              <a:gdLst/>
              <a:ahLst/>
              <a:cxnLst/>
              <a:rect l="l" t="t" r="r" b="b"/>
              <a:pathLst>
                <a:path w="233" h="256" extrusionOk="0">
                  <a:moveTo>
                    <a:pt x="200" y="1"/>
                  </a:moveTo>
                  <a:cubicBezTo>
                    <a:pt x="199" y="1"/>
                    <a:pt x="197" y="1"/>
                    <a:pt x="195" y="1"/>
                  </a:cubicBezTo>
                  <a:cubicBezTo>
                    <a:pt x="129" y="34"/>
                    <a:pt x="67" y="82"/>
                    <a:pt x="20" y="144"/>
                  </a:cubicBezTo>
                  <a:cubicBezTo>
                    <a:pt x="1" y="162"/>
                    <a:pt x="1" y="196"/>
                    <a:pt x="15" y="219"/>
                  </a:cubicBezTo>
                  <a:cubicBezTo>
                    <a:pt x="20" y="229"/>
                    <a:pt x="25" y="238"/>
                    <a:pt x="34" y="243"/>
                  </a:cubicBezTo>
                  <a:cubicBezTo>
                    <a:pt x="34" y="243"/>
                    <a:pt x="34" y="248"/>
                    <a:pt x="39" y="248"/>
                  </a:cubicBezTo>
                  <a:cubicBezTo>
                    <a:pt x="49" y="253"/>
                    <a:pt x="59" y="255"/>
                    <a:pt x="70" y="255"/>
                  </a:cubicBezTo>
                  <a:cubicBezTo>
                    <a:pt x="99" y="255"/>
                    <a:pt x="128" y="237"/>
                    <a:pt x="138" y="205"/>
                  </a:cubicBezTo>
                  <a:cubicBezTo>
                    <a:pt x="162" y="144"/>
                    <a:pt x="191" y="91"/>
                    <a:pt x="224" y="39"/>
                  </a:cubicBezTo>
                  <a:cubicBezTo>
                    <a:pt x="232" y="22"/>
                    <a:pt x="217" y="1"/>
                    <a:pt x="200" y="1"/>
                  </a:cubicBezTo>
                  <a:close/>
                </a:path>
              </a:pathLst>
            </a:custGeom>
            <a:solidFill>
              <a:srgbClr val="FDC03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7" name="Google Shape;1185;p49"/>
            <p:cNvSpPr/>
            <p:nvPr/>
          </p:nvSpPr>
          <p:spPr>
            <a:xfrm>
              <a:off x="2559000" y="1960600"/>
              <a:ext cx="41175" cy="89100"/>
            </a:xfrm>
            <a:custGeom>
              <a:avLst/>
              <a:gdLst/>
              <a:ahLst/>
              <a:cxnLst/>
              <a:rect l="l" t="t" r="r" b="b"/>
              <a:pathLst>
                <a:path w="1647" h="3564" extrusionOk="0">
                  <a:moveTo>
                    <a:pt x="233" y="1"/>
                  </a:moveTo>
                  <a:lnTo>
                    <a:pt x="233" y="25"/>
                  </a:lnTo>
                  <a:cubicBezTo>
                    <a:pt x="195" y="157"/>
                    <a:pt x="114" y="271"/>
                    <a:pt x="0" y="357"/>
                  </a:cubicBezTo>
                  <a:cubicBezTo>
                    <a:pt x="72" y="504"/>
                    <a:pt x="162" y="636"/>
                    <a:pt x="276" y="755"/>
                  </a:cubicBezTo>
                  <a:cubicBezTo>
                    <a:pt x="295" y="779"/>
                    <a:pt x="314" y="798"/>
                    <a:pt x="337" y="817"/>
                  </a:cubicBezTo>
                  <a:cubicBezTo>
                    <a:pt x="394" y="708"/>
                    <a:pt x="480" y="618"/>
                    <a:pt x="589" y="556"/>
                  </a:cubicBezTo>
                  <a:cubicBezTo>
                    <a:pt x="603" y="513"/>
                    <a:pt x="617" y="470"/>
                    <a:pt x="631" y="423"/>
                  </a:cubicBezTo>
                  <a:cubicBezTo>
                    <a:pt x="640" y="387"/>
                    <a:pt x="672" y="370"/>
                    <a:pt x="702" y="370"/>
                  </a:cubicBezTo>
                  <a:cubicBezTo>
                    <a:pt x="739" y="370"/>
                    <a:pt x="775" y="395"/>
                    <a:pt x="764" y="442"/>
                  </a:cubicBezTo>
                  <a:lnTo>
                    <a:pt x="755" y="470"/>
                  </a:lnTo>
                  <a:cubicBezTo>
                    <a:pt x="797" y="532"/>
                    <a:pt x="831" y="603"/>
                    <a:pt x="859" y="674"/>
                  </a:cubicBezTo>
                  <a:cubicBezTo>
                    <a:pt x="949" y="817"/>
                    <a:pt x="997" y="983"/>
                    <a:pt x="992" y="1149"/>
                  </a:cubicBezTo>
                  <a:cubicBezTo>
                    <a:pt x="992" y="1163"/>
                    <a:pt x="987" y="1173"/>
                    <a:pt x="987" y="1182"/>
                  </a:cubicBezTo>
                  <a:cubicBezTo>
                    <a:pt x="1085" y="1220"/>
                    <a:pt x="1191" y="1240"/>
                    <a:pt x="1298" y="1240"/>
                  </a:cubicBezTo>
                  <a:cubicBezTo>
                    <a:pt x="1310" y="1240"/>
                    <a:pt x="1322" y="1239"/>
                    <a:pt x="1333" y="1239"/>
                  </a:cubicBezTo>
                  <a:lnTo>
                    <a:pt x="1333" y="1239"/>
                  </a:lnTo>
                  <a:cubicBezTo>
                    <a:pt x="1333" y="1419"/>
                    <a:pt x="1329" y="1604"/>
                    <a:pt x="1333" y="1784"/>
                  </a:cubicBezTo>
                  <a:cubicBezTo>
                    <a:pt x="1333" y="1832"/>
                    <a:pt x="1338" y="1879"/>
                    <a:pt x="1338" y="1927"/>
                  </a:cubicBezTo>
                  <a:cubicBezTo>
                    <a:pt x="1371" y="2036"/>
                    <a:pt x="1376" y="2145"/>
                    <a:pt x="1352" y="2259"/>
                  </a:cubicBezTo>
                  <a:cubicBezTo>
                    <a:pt x="1381" y="2695"/>
                    <a:pt x="1428" y="3127"/>
                    <a:pt x="1490" y="3563"/>
                  </a:cubicBezTo>
                  <a:cubicBezTo>
                    <a:pt x="1647" y="1951"/>
                    <a:pt x="1514" y="1239"/>
                    <a:pt x="1414" y="679"/>
                  </a:cubicBezTo>
                  <a:cubicBezTo>
                    <a:pt x="1390" y="655"/>
                    <a:pt x="1367" y="627"/>
                    <a:pt x="1348" y="599"/>
                  </a:cubicBezTo>
                  <a:cubicBezTo>
                    <a:pt x="1343" y="703"/>
                    <a:pt x="1338" y="812"/>
                    <a:pt x="1333" y="921"/>
                  </a:cubicBezTo>
                  <a:cubicBezTo>
                    <a:pt x="1196" y="660"/>
                    <a:pt x="1106" y="395"/>
                    <a:pt x="935" y="157"/>
                  </a:cubicBezTo>
                  <a:cubicBezTo>
                    <a:pt x="864" y="172"/>
                    <a:pt x="793" y="176"/>
                    <a:pt x="721" y="176"/>
                  </a:cubicBezTo>
                  <a:cubicBezTo>
                    <a:pt x="546" y="167"/>
                    <a:pt x="375" y="110"/>
                    <a:pt x="233"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8" name="Google Shape;1186;p49"/>
            <p:cNvSpPr/>
            <p:nvPr/>
          </p:nvSpPr>
          <p:spPr>
            <a:xfrm>
              <a:off x="2603350" y="1818450"/>
              <a:ext cx="38450" cy="86675"/>
            </a:xfrm>
            <a:custGeom>
              <a:avLst/>
              <a:gdLst/>
              <a:ahLst/>
              <a:cxnLst/>
              <a:rect l="l" t="t" r="r" b="b"/>
              <a:pathLst>
                <a:path w="1538" h="3467" extrusionOk="0">
                  <a:moveTo>
                    <a:pt x="349" y="1"/>
                  </a:moveTo>
                  <a:cubicBezTo>
                    <a:pt x="344" y="1"/>
                    <a:pt x="339" y="5"/>
                    <a:pt x="337" y="13"/>
                  </a:cubicBezTo>
                  <a:cubicBezTo>
                    <a:pt x="337" y="13"/>
                    <a:pt x="337" y="18"/>
                    <a:pt x="337" y="18"/>
                  </a:cubicBezTo>
                  <a:cubicBezTo>
                    <a:pt x="323" y="70"/>
                    <a:pt x="157" y="492"/>
                    <a:pt x="442" y="877"/>
                  </a:cubicBezTo>
                  <a:cubicBezTo>
                    <a:pt x="518" y="976"/>
                    <a:pt x="556" y="1256"/>
                    <a:pt x="375" y="1835"/>
                  </a:cubicBezTo>
                  <a:lnTo>
                    <a:pt x="375" y="1849"/>
                  </a:lnTo>
                  <a:cubicBezTo>
                    <a:pt x="309" y="2058"/>
                    <a:pt x="238" y="2271"/>
                    <a:pt x="171" y="2480"/>
                  </a:cubicBezTo>
                  <a:cubicBezTo>
                    <a:pt x="110" y="2694"/>
                    <a:pt x="48" y="2916"/>
                    <a:pt x="1" y="3139"/>
                  </a:cubicBezTo>
                  <a:cubicBezTo>
                    <a:pt x="29" y="3201"/>
                    <a:pt x="53" y="3258"/>
                    <a:pt x="72" y="3324"/>
                  </a:cubicBezTo>
                  <a:cubicBezTo>
                    <a:pt x="100" y="3372"/>
                    <a:pt x="119" y="3419"/>
                    <a:pt x="138" y="3467"/>
                  </a:cubicBezTo>
                  <a:cubicBezTo>
                    <a:pt x="233" y="2983"/>
                    <a:pt x="347" y="2499"/>
                    <a:pt x="480" y="2029"/>
                  </a:cubicBezTo>
                  <a:cubicBezTo>
                    <a:pt x="484" y="2015"/>
                    <a:pt x="484" y="2006"/>
                    <a:pt x="489" y="1996"/>
                  </a:cubicBezTo>
                  <a:cubicBezTo>
                    <a:pt x="494" y="1987"/>
                    <a:pt x="726" y="1337"/>
                    <a:pt x="793" y="1237"/>
                  </a:cubicBezTo>
                  <a:cubicBezTo>
                    <a:pt x="812" y="1213"/>
                    <a:pt x="764" y="1199"/>
                    <a:pt x="788" y="1171"/>
                  </a:cubicBezTo>
                  <a:lnTo>
                    <a:pt x="788" y="1171"/>
                  </a:lnTo>
                  <a:cubicBezTo>
                    <a:pt x="801" y="1172"/>
                    <a:pt x="813" y="1173"/>
                    <a:pt x="826" y="1173"/>
                  </a:cubicBezTo>
                  <a:cubicBezTo>
                    <a:pt x="1099" y="1173"/>
                    <a:pt x="1428" y="848"/>
                    <a:pt x="1428" y="834"/>
                  </a:cubicBezTo>
                  <a:cubicBezTo>
                    <a:pt x="1514" y="787"/>
                    <a:pt x="1538" y="758"/>
                    <a:pt x="1533" y="744"/>
                  </a:cubicBezTo>
                  <a:cubicBezTo>
                    <a:pt x="1528" y="729"/>
                    <a:pt x="1499" y="724"/>
                    <a:pt x="1469" y="724"/>
                  </a:cubicBezTo>
                  <a:cubicBezTo>
                    <a:pt x="1443" y="724"/>
                    <a:pt x="1415" y="727"/>
                    <a:pt x="1400" y="730"/>
                  </a:cubicBezTo>
                  <a:cubicBezTo>
                    <a:pt x="1322" y="680"/>
                    <a:pt x="1231" y="654"/>
                    <a:pt x="1138" y="654"/>
                  </a:cubicBezTo>
                  <a:cubicBezTo>
                    <a:pt x="1107" y="654"/>
                    <a:pt x="1075" y="657"/>
                    <a:pt x="1044" y="663"/>
                  </a:cubicBezTo>
                  <a:cubicBezTo>
                    <a:pt x="973" y="673"/>
                    <a:pt x="902" y="692"/>
                    <a:pt x="831" y="720"/>
                  </a:cubicBezTo>
                  <a:cubicBezTo>
                    <a:pt x="793" y="606"/>
                    <a:pt x="750" y="497"/>
                    <a:pt x="693" y="388"/>
                  </a:cubicBezTo>
                  <a:cubicBezTo>
                    <a:pt x="636" y="255"/>
                    <a:pt x="551" y="122"/>
                    <a:pt x="413" y="65"/>
                  </a:cubicBezTo>
                  <a:cubicBezTo>
                    <a:pt x="413" y="54"/>
                    <a:pt x="371" y="1"/>
                    <a:pt x="349"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9" name="Google Shape;1187;p49"/>
            <p:cNvSpPr/>
            <p:nvPr/>
          </p:nvSpPr>
          <p:spPr>
            <a:xfrm>
              <a:off x="2595875" y="1925025"/>
              <a:ext cx="6075" cy="21025"/>
            </a:xfrm>
            <a:custGeom>
              <a:avLst/>
              <a:gdLst/>
              <a:ahLst/>
              <a:cxnLst/>
              <a:rect l="l" t="t" r="r" b="b"/>
              <a:pathLst>
                <a:path w="243" h="841" extrusionOk="0">
                  <a:moveTo>
                    <a:pt x="243" y="1"/>
                  </a:moveTo>
                  <a:lnTo>
                    <a:pt x="243" y="1"/>
                  </a:lnTo>
                  <a:cubicBezTo>
                    <a:pt x="181" y="58"/>
                    <a:pt x="124" y="110"/>
                    <a:pt x="58" y="157"/>
                  </a:cubicBezTo>
                  <a:cubicBezTo>
                    <a:pt x="39" y="300"/>
                    <a:pt x="20" y="437"/>
                    <a:pt x="1" y="575"/>
                  </a:cubicBezTo>
                  <a:cubicBezTo>
                    <a:pt x="29" y="665"/>
                    <a:pt x="62" y="755"/>
                    <a:pt x="91" y="840"/>
                  </a:cubicBezTo>
                  <a:cubicBezTo>
                    <a:pt x="105" y="821"/>
                    <a:pt x="124" y="802"/>
                    <a:pt x="138" y="783"/>
                  </a:cubicBezTo>
                  <a:cubicBezTo>
                    <a:pt x="119" y="741"/>
                    <a:pt x="105" y="693"/>
                    <a:pt x="100" y="646"/>
                  </a:cubicBezTo>
                  <a:cubicBezTo>
                    <a:pt x="77" y="470"/>
                    <a:pt x="115" y="285"/>
                    <a:pt x="200" y="129"/>
                  </a:cubicBezTo>
                  <a:cubicBezTo>
                    <a:pt x="209" y="86"/>
                    <a:pt x="224" y="43"/>
                    <a:pt x="243"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0" name="Google Shape;1188;p49"/>
            <p:cNvSpPr/>
            <p:nvPr/>
          </p:nvSpPr>
          <p:spPr>
            <a:xfrm>
              <a:off x="2611650" y="2000925"/>
              <a:ext cx="17450" cy="36925"/>
            </a:xfrm>
            <a:custGeom>
              <a:avLst/>
              <a:gdLst/>
              <a:ahLst/>
              <a:cxnLst/>
              <a:rect l="l" t="t" r="r" b="b"/>
              <a:pathLst>
                <a:path w="698" h="1477" extrusionOk="0">
                  <a:moveTo>
                    <a:pt x="698" y="1"/>
                  </a:moveTo>
                  <a:lnTo>
                    <a:pt x="660" y="20"/>
                  </a:lnTo>
                  <a:cubicBezTo>
                    <a:pt x="480" y="110"/>
                    <a:pt x="309" y="219"/>
                    <a:pt x="152" y="342"/>
                  </a:cubicBezTo>
                  <a:cubicBezTo>
                    <a:pt x="119" y="371"/>
                    <a:pt x="96" y="399"/>
                    <a:pt x="67" y="428"/>
                  </a:cubicBezTo>
                  <a:cubicBezTo>
                    <a:pt x="20" y="774"/>
                    <a:pt x="1" y="1125"/>
                    <a:pt x="10" y="1476"/>
                  </a:cubicBezTo>
                  <a:cubicBezTo>
                    <a:pt x="43" y="1467"/>
                    <a:pt x="77" y="1452"/>
                    <a:pt x="105" y="1443"/>
                  </a:cubicBezTo>
                  <a:cubicBezTo>
                    <a:pt x="233" y="1395"/>
                    <a:pt x="356" y="1334"/>
                    <a:pt x="470" y="1258"/>
                  </a:cubicBezTo>
                  <a:cubicBezTo>
                    <a:pt x="522" y="836"/>
                    <a:pt x="603" y="413"/>
                    <a:pt x="698"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1" name="Google Shape;1189;p49"/>
            <p:cNvSpPr/>
            <p:nvPr/>
          </p:nvSpPr>
          <p:spPr>
            <a:xfrm>
              <a:off x="2636925" y="1994775"/>
              <a:ext cx="5700" cy="20400"/>
            </a:xfrm>
            <a:custGeom>
              <a:avLst/>
              <a:gdLst/>
              <a:ahLst/>
              <a:cxnLst/>
              <a:rect l="l" t="t" r="r" b="b"/>
              <a:pathLst>
                <a:path w="228" h="816" extrusionOk="0">
                  <a:moveTo>
                    <a:pt x="209" y="1"/>
                  </a:moveTo>
                  <a:cubicBezTo>
                    <a:pt x="205" y="1"/>
                    <a:pt x="202" y="2"/>
                    <a:pt x="199" y="5"/>
                  </a:cubicBezTo>
                  <a:cubicBezTo>
                    <a:pt x="195" y="19"/>
                    <a:pt x="195" y="19"/>
                    <a:pt x="190" y="24"/>
                  </a:cubicBezTo>
                  <a:lnTo>
                    <a:pt x="176" y="28"/>
                  </a:lnTo>
                  <a:cubicBezTo>
                    <a:pt x="119" y="256"/>
                    <a:pt x="57" y="512"/>
                    <a:pt x="0" y="816"/>
                  </a:cubicBezTo>
                  <a:cubicBezTo>
                    <a:pt x="109" y="560"/>
                    <a:pt x="185" y="294"/>
                    <a:pt x="228" y="19"/>
                  </a:cubicBezTo>
                  <a:cubicBezTo>
                    <a:pt x="228" y="9"/>
                    <a:pt x="218" y="1"/>
                    <a:pt x="209"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2" name="Google Shape;1190;p49"/>
            <p:cNvSpPr/>
            <p:nvPr/>
          </p:nvSpPr>
          <p:spPr>
            <a:xfrm>
              <a:off x="2552725" y="1943975"/>
              <a:ext cx="5700" cy="7875"/>
            </a:xfrm>
            <a:custGeom>
              <a:avLst/>
              <a:gdLst/>
              <a:ahLst/>
              <a:cxnLst/>
              <a:rect l="l" t="t" r="r" b="b"/>
              <a:pathLst>
                <a:path w="228" h="315" extrusionOk="0">
                  <a:moveTo>
                    <a:pt x="18" y="1"/>
                  </a:moveTo>
                  <a:cubicBezTo>
                    <a:pt x="9" y="1"/>
                    <a:pt x="0" y="11"/>
                    <a:pt x="0" y="21"/>
                  </a:cubicBezTo>
                  <a:cubicBezTo>
                    <a:pt x="14" y="120"/>
                    <a:pt x="28" y="215"/>
                    <a:pt x="43" y="315"/>
                  </a:cubicBezTo>
                  <a:lnTo>
                    <a:pt x="90" y="267"/>
                  </a:lnTo>
                  <a:cubicBezTo>
                    <a:pt x="76" y="244"/>
                    <a:pt x="62" y="225"/>
                    <a:pt x="47" y="206"/>
                  </a:cubicBezTo>
                  <a:cubicBezTo>
                    <a:pt x="20" y="163"/>
                    <a:pt x="54" y="113"/>
                    <a:pt x="96" y="113"/>
                  </a:cubicBezTo>
                  <a:cubicBezTo>
                    <a:pt x="105" y="113"/>
                    <a:pt x="114" y="115"/>
                    <a:pt x="123" y="120"/>
                  </a:cubicBezTo>
                  <a:cubicBezTo>
                    <a:pt x="147" y="130"/>
                    <a:pt x="171" y="144"/>
                    <a:pt x="190" y="158"/>
                  </a:cubicBezTo>
                  <a:cubicBezTo>
                    <a:pt x="204" y="144"/>
                    <a:pt x="218" y="125"/>
                    <a:pt x="228" y="106"/>
                  </a:cubicBezTo>
                  <a:cubicBezTo>
                    <a:pt x="166" y="73"/>
                    <a:pt x="104" y="49"/>
                    <a:pt x="38" y="30"/>
                  </a:cubicBezTo>
                  <a:lnTo>
                    <a:pt x="28" y="6"/>
                  </a:lnTo>
                  <a:cubicBezTo>
                    <a:pt x="26" y="2"/>
                    <a:pt x="22" y="1"/>
                    <a:pt x="18"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 name="Google Shape;1191;p49"/>
            <p:cNvSpPr/>
            <p:nvPr/>
          </p:nvSpPr>
          <p:spPr>
            <a:xfrm>
              <a:off x="2559825" y="1898350"/>
              <a:ext cx="17925" cy="23750"/>
            </a:xfrm>
            <a:custGeom>
              <a:avLst/>
              <a:gdLst/>
              <a:ahLst/>
              <a:cxnLst/>
              <a:rect l="l" t="t" r="r" b="b"/>
              <a:pathLst>
                <a:path w="717" h="950" extrusionOk="0">
                  <a:moveTo>
                    <a:pt x="190" y="0"/>
                  </a:moveTo>
                  <a:cubicBezTo>
                    <a:pt x="129" y="10"/>
                    <a:pt x="62" y="15"/>
                    <a:pt x="1" y="15"/>
                  </a:cubicBezTo>
                  <a:cubicBezTo>
                    <a:pt x="1" y="214"/>
                    <a:pt x="20" y="413"/>
                    <a:pt x="58" y="608"/>
                  </a:cubicBezTo>
                  <a:cubicBezTo>
                    <a:pt x="195" y="612"/>
                    <a:pt x="333" y="641"/>
                    <a:pt x="456" y="702"/>
                  </a:cubicBezTo>
                  <a:cubicBezTo>
                    <a:pt x="565" y="759"/>
                    <a:pt x="655" y="845"/>
                    <a:pt x="717" y="949"/>
                  </a:cubicBezTo>
                  <a:cubicBezTo>
                    <a:pt x="688" y="845"/>
                    <a:pt x="655" y="745"/>
                    <a:pt x="627" y="641"/>
                  </a:cubicBezTo>
                  <a:lnTo>
                    <a:pt x="627" y="636"/>
                  </a:lnTo>
                  <a:lnTo>
                    <a:pt x="636" y="636"/>
                  </a:lnTo>
                  <a:cubicBezTo>
                    <a:pt x="575" y="503"/>
                    <a:pt x="522" y="361"/>
                    <a:pt x="484" y="219"/>
                  </a:cubicBezTo>
                  <a:cubicBezTo>
                    <a:pt x="394" y="133"/>
                    <a:pt x="295" y="62"/>
                    <a:pt x="190"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 name="Google Shape;1192;p49"/>
            <p:cNvSpPr/>
            <p:nvPr/>
          </p:nvSpPr>
          <p:spPr>
            <a:xfrm>
              <a:off x="2571800" y="1933675"/>
              <a:ext cx="13200" cy="10350"/>
            </a:xfrm>
            <a:custGeom>
              <a:avLst/>
              <a:gdLst/>
              <a:ahLst/>
              <a:cxnLst/>
              <a:rect l="l" t="t" r="r" b="b"/>
              <a:pathLst>
                <a:path w="528" h="414" extrusionOk="0">
                  <a:moveTo>
                    <a:pt x="380" y="1"/>
                  </a:moveTo>
                  <a:lnTo>
                    <a:pt x="366" y="6"/>
                  </a:lnTo>
                  <a:cubicBezTo>
                    <a:pt x="356" y="29"/>
                    <a:pt x="333" y="43"/>
                    <a:pt x="308" y="43"/>
                  </a:cubicBezTo>
                  <a:cubicBezTo>
                    <a:pt x="297" y="43"/>
                    <a:pt x="286" y="40"/>
                    <a:pt x="276" y="34"/>
                  </a:cubicBezTo>
                  <a:cubicBezTo>
                    <a:pt x="206" y="53"/>
                    <a:pt x="136" y="60"/>
                    <a:pt x="64" y="60"/>
                  </a:cubicBezTo>
                  <a:cubicBezTo>
                    <a:pt x="43" y="60"/>
                    <a:pt x="22" y="59"/>
                    <a:pt x="1" y="58"/>
                  </a:cubicBezTo>
                  <a:lnTo>
                    <a:pt x="1" y="58"/>
                  </a:lnTo>
                  <a:cubicBezTo>
                    <a:pt x="110" y="158"/>
                    <a:pt x="224" y="248"/>
                    <a:pt x="352" y="324"/>
                  </a:cubicBezTo>
                  <a:cubicBezTo>
                    <a:pt x="404" y="352"/>
                    <a:pt x="466" y="385"/>
                    <a:pt x="527" y="414"/>
                  </a:cubicBezTo>
                  <a:cubicBezTo>
                    <a:pt x="480" y="276"/>
                    <a:pt x="428" y="139"/>
                    <a:pt x="380"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 name="Google Shape;1193;p49"/>
            <p:cNvSpPr/>
            <p:nvPr/>
          </p:nvSpPr>
          <p:spPr>
            <a:xfrm>
              <a:off x="2611775" y="1918500"/>
              <a:ext cx="17450" cy="24700"/>
            </a:xfrm>
            <a:custGeom>
              <a:avLst/>
              <a:gdLst/>
              <a:ahLst/>
              <a:cxnLst/>
              <a:rect l="l" t="t" r="r" b="b"/>
              <a:pathLst>
                <a:path w="698" h="988" extrusionOk="0">
                  <a:moveTo>
                    <a:pt x="513" y="1"/>
                  </a:moveTo>
                  <a:cubicBezTo>
                    <a:pt x="442" y="29"/>
                    <a:pt x="375" y="62"/>
                    <a:pt x="313" y="96"/>
                  </a:cubicBezTo>
                  <a:cubicBezTo>
                    <a:pt x="200" y="162"/>
                    <a:pt x="95" y="247"/>
                    <a:pt x="0" y="342"/>
                  </a:cubicBezTo>
                  <a:cubicBezTo>
                    <a:pt x="29" y="366"/>
                    <a:pt x="57" y="390"/>
                    <a:pt x="81" y="418"/>
                  </a:cubicBezTo>
                  <a:cubicBezTo>
                    <a:pt x="81" y="404"/>
                    <a:pt x="95" y="395"/>
                    <a:pt x="91" y="380"/>
                  </a:cubicBezTo>
                  <a:cubicBezTo>
                    <a:pt x="86" y="366"/>
                    <a:pt x="157" y="366"/>
                    <a:pt x="157" y="366"/>
                  </a:cubicBezTo>
                  <a:lnTo>
                    <a:pt x="157" y="361"/>
                  </a:lnTo>
                  <a:cubicBezTo>
                    <a:pt x="162" y="341"/>
                    <a:pt x="173" y="328"/>
                    <a:pt x="182" y="328"/>
                  </a:cubicBezTo>
                  <a:cubicBezTo>
                    <a:pt x="189" y="328"/>
                    <a:pt x="195" y="337"/>
                    <a:pt x="195" y="357"/>
                  </a:cubicBezTo>
                  <a:cubicBezTo>
                    <a:pt x="190" y="404"/>
                    <a:pt x="147" y="447"/>
                    <a:pt x="133" y="494"/>
                  </a:cubicBezTo>
                  <a:cubicBezTo>
                    <a:pt x="176" y="556"/>
                    <a:pt x="209" y="622"/>
                    <a:pt x="228" y="693"/>
                  </a:cubicBezTo>
                  <a:cubicBezTo>
                    <a:pt x="257" y="788"/>
                    <a:pt x="276" y="888"/>
                    <a:pt x="295" y="987"/>
                  </a:cubicBezTo>
                  <a:cubicBezTo>
                    <a:pt x="418" y="670"/>
                    <a:pt x="551" y="361"/>
                    <a:pt x="698" y="58"/>
                  </a:cubicBezTo>
                  <a:cubicBezTo>
                    <a:pt x="631" y="48"/>
                    <a:pt x="570" y="34"/>
                    <a:pt x="513"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 name="Google Shape;1194;p49"/>
            <p:cNvSpPr/>
            <p:nvPr/>
          </p:nvSpPr>
          <p:spPr>
            <a:xfrm>
              <a:off x="2630750" y="1922425"/>
              <a:ext cx="7975" cy="17700"/>
            </a:xfrm>
            <a:custGeom>
              <a:avLst/>
              <a:gdLst/>
              <a:ahLst/>
              <a:cxnLst/>
              <a:rect l="l" t="t" r="r" b="b"/>
              <a:pathLst>
                <a:path w="319" h="708" extrusionOk="0">
                  <a:moveTo>
                    <a:pt x="228" y="0"/>
                  </a:moveTo>
                  <a:cubicBezTo>
                    <a:pt x="204" y="62"/>
                    <a:pt x="181" y="124"/>
                    <a:pt x="157" y="181"/>
                  </a:cubicBezTo>
                  <a:cubicBezTo>
                    <a:pt x="124" y="356"/>
                    <a:pt x="72" y="532"/>
                    <a:pt x="0" y="698"/>
                  </a:cubicBezTo>
                  <a:lnTo>
                    <a:pt x="5" y="698"/>
                  </a:lnTo>
                  <a:lnTo>
                    <a:pt x="5" y="702"/>
                  </a:lnTo>
                  <a:lnTo>
                    <a:pt x="5" y="707"/>
                  </a:lnTo>
                  <a:cubicBezTo>
                    <a:pt x="110" y="627"/>
                    <a:pt x="204" y="532"/>
                    <a:pt x="285" y="427"/>
                  </a:cubicBezTo>
                  <a:cubicBezTo>
                    <a:pt x="285" y="423"/>
                    <a:pt x="276" y="413"/>
                    <a:pt x="276" y="404"/>
                  </a:cubicBezTo>
                  <a:cubicBezTo>
                    <a:pt x="252" y="275"/>
                    <a:pt x="266" y="143"/>
                    <a:pt x="318" y="19"/>
                  </a:cubicBezTo>
                  <a:cubicBezTo>
                    <a:pt x="290" y="15"/>
                    <a:pt x="257" y="10"/>
                    <a:pt x="228"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7" name="Google Shape;1195;p49"/>
            <p:cNvSpPr/>
            <p:nvPr/>
          </p:nvSpPr>
          <p:spPr>
            <a:xfrm>
              <a:off x="2611900" y="1747600"/>
              <a:ext cx="85400" cy="89450"/>
            </a:xfrm>
            <a:custGeom>
              <a:avLst/>
              <a:gdLst/>
              <a:ahLst/>
              <a:cxnLst/>
              <a:rect l="l" t="t" r="r" b="b"/>
              <a:pathLst>
                <a:path w="3416" h="3578" extrusionOk="0">
                  <a:moveTo>
                    <a:pt x="0" y="2846"/>
                  </a:moveTo>
                  <a:lnTo>
                    <a:pt x="0" y="2846"/>
                  </a:lnTo>
                  <a:cubicBezTo>
                    <a:pt x="0" y="2847"/>
                    <a:pt x="0" y="2847"/>
                    <a:pt x="0" y="2847"/>
                  </a:cubicBezTo>
                  <a:cubicBezTo>
                    <a:pt x="0" y="2852"/>
                    <a:pt x="0" y="2852"/>
                    <a:pt x="0" y="2857"/>
                  </a:cubicBezTo>
                  <a:cubicBezTo>
                    <a:pt x="0" y="2853"/>
                    <a:pt x="0" y="2850"/>
                    <a:pt x="0" y="2846"/>
                  </a:cubicBezTo>
                  <a:close/>
                  <a:moveTo>
                    <a:pt x="220" y="0"/>
                  </a:moveTo>
                  <a:cubicBezTo>
                    <a:pt x="216" y="0"/>
                    <a:pt x="212" y="0"/>
                    <a:pt x="209" y="1"/>
                  </a:cubicBezTo>
                  <a:cubicBezTo>
                    <a:pt x="171" y="1"/>
                    <a:pt x="128" y="15"/>
                    <a:pt x="100" y="44"/>
                  </a:cubicBezTo>
                  <a:cubicBezTo>
                    <a:pt x="76" y="77"/>
                    <a:pt x="71" y="120"/>
                    <a:pt x="90" y="153"/>
                  </a:cubicBezTo>
                  <a:cubicBezTo>
                    <a:pt x="76" y="181"/>
                    <a:pt x="76" y="214"/>
                    <a:pt x="95" y="243"/>
                  </a:cubicBezTo>
                  <a:cubicBezTo>
                    <a:pt x="242" y="513"/>
                    <a:pt x="199" y="879"/>
                    <a:pt x="180" y="1173"/>
                  </a:cubicBezTo>
                  <a:cubicBezTo>
                    <a:pt x="166" y="1353"/>
                    <a:pt x="142" y="1524"/>
                    <a:pt x="119" y="1699"/>
                  </a:cubicBezTo>
                  <a:cubicBezTo>
                    <a:pt x="86" y="1827"/>
                    <a:pt x="71" y="1960"/>
                    <a:pt x="67" y="2093"/>
                  </a:cubicBezTo>
                  <a:cubicBezTo>
                    <a:pt x="57" y="2183"/>
                    <a:pt x="48" y="2273"/>
                    <a:pt x="38" y="2359"/>
                  </a:cubicBezTo>
                  <a:cubicBezTo>
                    <a:pt x="29" y="2461"/>
                    <a:pt x="6" y="2646"/>
                    <a:pt x="0" y="2846"/>
                  </a:cubicBezTo>
                  <a:lnTo>
                    <a:pt x="0" y="2846"/>
                  </a:lnTo>
                  <a:cubicBezTo>
                    <a:pt x="2" y="2838"/>
                    <a:pt x="7" y="2835"/>
                    <a:pt x="12" y="2835"/>
                  </a:cubicBezTo>
                  <a:cubicBezTo>
                    <a:pt x="34" y="2835"/>
                    <a:pt x="76" y="2889"/>
                    <a:pt x="76" y="2904"/>
                  </a:cubicBezTo>
                  <a:cubicBezTo>
                    <a:pt x="209" y="2961"/>
                    <a:pt x="294" y="3089"/>
                    <a:pt x="356" y="3227"/>
                  </a:cubicBezTo>
                  <a:cubicBezTo>
                    <a:pt x="408" y="3331"/>
                    <a:pt x="456" y="3445"/>
                    <a:pt x="493" y="3559"/>
                  </a:cubicBezTo>
                  <a:cubicBezTo>
                    <a:pt x="560" y="3530"/>
                    <a:pt x="631" y="3507"/>
                    <a:pt x="707" y="3497"/>
                  </a:cubicBezTo>
                  <a:cubicBezTo>
                    <a:pt x="735" y="3493"/>
                    <a:pt x="762" y="3491"/>
                    <a:pt x="790" y="3491"/>
                  </a:cubicBezTo>
                  <a:cubicBezTo>
                    <a:pt x="885" y="3491"/>
                    <a:pt x="978" y="3516"/>
                    <a:pt x="1063" y="3564"/>
                  </a:cubicBezTo>
                  <a:cubicBezTo>
                    <a:pt x="1076" y="3562"/>
                    <a:pt x="1099" y="3560"/>
                    <a:pt x="1123" y="3560"/>
                  </a:cubicBezTo>
                  <a:cubicBezTo>
                    <a:pt x="1156" y="3560"/>
                    <a:pt x="1190" y="3564"/>
                    <a:pt x="1196" y="3578"/>
                  </a:cubicBezTo>
                  <a:cubicBezTo>
                    <a:pt x="1366" y="3459"/>
                    <a:pt x="1528" y="3322"/>
                    <a:pt x="1679" y="3175"/>
                  </a:cubicBezTo>
                  <a:cubicBezTo>
                    <a:pt x="1978" y="2899"/>
                    <a:pt x="2253" y="2596"/>
                    <a:pt x="2543" y="2306"/>
                  </a:cubicBezTo>
                  <a:cubicBezTo>
                    <a:pt x="2671" y="2174"/>
                    <a:pt x="2808" y="2046"/>
                    <a:pt x="2951" y="1927"/>
                  </a:cubicBezTo>
                  <a:cubicBezTo>
                    <a:pt x="3050" y="1842"/>
                    <a:pt x="3178" y="1794"/>
                    <a:pt x="3278" y="1714"/>
                  </a:cubicBezTo>
                  <a:lnTo>
                    <a:pt x="3292" y="1709"/>
                  </a:lnTo>
                  <a:cubicBezTo>
                    <a:pt x="3335" y="1690"/>
                    <a:pt x="3373" y="1661"/>
                    <a:pt x="3397" y="1619"/>
                  </a:cubicBezTo>
                  <a:cubicBezTo>
                    <a:pt x="3411" y="1604"/>
                    <a:pt x="3416" y="1581"/>
                    <a:pt x="3411" y="1562"/>
                  </a:cubicBezTo>
                  <a:cubicBezTo>
                    <a:pt x="3411" y="1547"/>
                    <a:pt x="3406" y="1533"/>
                    <a:pt x="3397" y="1519"/>
                  </a:cubicBezTo>
                  <a:cubicBezTo>
                    <a:pt x="3401" y="1462"/>
                    <a:pt x="3363" y="1410"/>
                    <a:pt x="3307" y="1400"/>
                  </a:cubicBezTo>
                  <a:cubicBezTo>
                    <a:pt x="2984" y="1320"/>
                    <a:pt x="2652" y="1291"/>
                    <a:pt x="2329" y="1234"/>
                  </a:cubicBezTo>
                  <a:lnTo>
                    <a:pt x="2272" y="1225"/>
                  </a:lnTo>
                  <a:cubicBezTo>
                    <a:pt x="2263" y="1225"/>
                    <a:pt x="2253" y="1220"/>
                    <a:pt x="2244" y="1215"/>
                  </a:cubicBezTo>
                  <a:cubicBezTo>
                    <a:pt x="2187" y="1206"/>
                    <a:pt x="2135" y="1192"/>
                    <a:pt x="2083" y="1177"/>
                  </a:cubicBezTo>
                  <a:cubicBezTo>
                    <a:pt x="2064" y="1168"/>
                    <a:pt x="2040" y="1163"/>
                    <a:pt x="2021" y="1154"/>
                  </a:cubicBezTo>
                  <a:cubicBezTo>
                    <a:pt x="2002" y="1149"/>
                    <a:pt x="1978" y="1144"/>
                    <a:pt x="1959" y="1135"/>
                  </a:cubicBezTo>
                  <a:cubicBezTo>
                    <a:pt x="1940" y="1125"/>
                    <a:pt x="1912" y="1116"/>
                    <a:pt x="1888" y="1106"/>
                  </a:cubicBezTo>
                  <a:cubicBezTo>
                    <a:pt x="1831" y="1083"/>
                    <a:pt x="1774" y="1054"/>
                    <a:pt x="1722" y="1030"/>
                  </a:cubicBezTo>
                  <a:cubicBezTo>
                    <a:pt x="1694" y="1016"/>
                    <a:pt x="1670" y="1002"/>
                    <a:pt x="1646" y="992"/>
                  </a:cubicBezTo>
                  <a:lnTo>
                    <a:pt x="1537" y="926"/>
                  </a:lnTo>
                  <a:cubicBezTo>
                    <a:pt x="1504" y="907"/>
                    <a:pt x="1475" y="888"/>
                    <a:pt x="1442" y="869"/>
                  </a:cubicBezTo>
                  <a:cubicBezTo>
                    <a:pt x="1390" y="836"/>
                    <a:pt x="1343" y="803"/>
                    <a:pt x="1290" y="770"/>
                  </a:cubicBezTo>
                  <a:lnTo>
                    <a:pt x="1215" y="713"/>
                  </a:lnTo>
                  <a:cubicBezTo>
                    <a:pt x="1153" y="670"/>
                    <a:pt x="1096" y="632"/>
                    <a:pt x="1039" y="589"/>
                  </a:cubicBezTo>
                  <a:cubicBezTo>
                    <a:pt x="878" y="471"/>
                    <a:pt x="721" y="343"/>
                    <a:pt x="560" y="224"/>
                  </a:cubicBezTo>
                  <a:cubicBezTo>
                    <a:pt x="487" y="169"/>
                    <a:pt x="317" y="0"/>
                    <a:pt x="220"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8" name="Google Shape;1196;p49"/>
            <p:cNvSpPr/>
            <p:nvPr/>
          </p:nvSpPr>
          <p:spPr>
            <a:xfrm>
              <a:off x="2589825" y="1961675"/>
              <a:ext cx="4550" cy="15925"/>
            </a:xfrm>
            <a:custGeom>
              <a:avLst/>
              <a:gdLst/>
              <a:ahLst/>
              <a:cxnLst/>
              <a:rect l="l" t="t" r="r" b="b"/>
              <a:pathLst>
                <a:path w="182" h="637" extrusionOk="0">
                  <a:moveTo>
                    <a:pt x="48" y="1"/>
                  </a:moveTo>
                  <a:lnTo>
                    <a:pt x="48" y="1"/>
                  </a:lnTo>
                  <a:cubicBezTo>
                    <a:pt x="1" y="171"/>
                    <a:pt x="20" y="347"/>
                    <a:pt x="91" y="508"/>
                  </a:cubicBezTo>
                  <a:cubicBezTo>
                    <a:pt x="96" y="522"/>
                    <a:pt x="105" y="537"/>
                    <a:pt x="115" y="556"/>
                  </a:cubicBezTo>
                  <a:cubicBezTo>
                    <a:pt x="134" y="584"/>
                    <a:pt x="157" y="612"/>
                    <a:pt x="181" y="636"/>
                  </a:cubicBezTo>
                  <a:cubicBezTo>
                    <a:pt x="172" y="589"/>
                    <a:pt x="162" y="546"/>
                    <a:pt x="157" y="503"/>
                  </a:cubicBezTo>
                  <a:cubicBezTo>
                    <a:pt x="148" y="456"/>
                    <a:pt x="143" y="399"/>
                    <a:pt x="138" y="352"/>
                  </a:cubicBezTo>
                  <a:cubicBezTo>
                    <a:pt x="105" y="238"/>
                    <a:pt x="72" y="119"/>
                    <a:pt x="48"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9" name="Google Shape;1197;p49"/>
            <p:cNvSpPr/>
            <p:nvPr/>
          </p:nvSpPr>
          <p:spPr>
            <a:xfrm>
              <a:off x="2644500" y="1971700"/>
              <a:ext cx="9850" cy="13250"/>
            </a:xfrm>
            <a:custGeom>
              <a:avLst/>
              <a:gdLst/>
              <a:ahLst/>
              <a:cxnLst/>
              <a:rect l="l" t="t" r="r" b="b"/>
              <a:pathLst>
                <a:path w="394" h="530" extrusionOk="0">
                  <a:moveTo>
                    <a:pt x="317" y="0"/>
                  </a:moveTo>
                  <a:cubicBezTo>
                    <a:pt x="308" y="0"/>
                    <a:pt x="299" y="3"/>
                    <a:pt x="290" y="7"/>
                  </a:cubicBezTo>
                  <a:cubicBezTo>
                    <a:pt x="257" y="22"/>
                    <a:pt x="233" y="41"/>
                    <a:pt x="205" y="64"/>
                  </a:cubicBezTo>
                  <a:cubicBezTo>
                    <a:pt x="195" y="55"/>
                    <a:pt x="190" y="50"/>
                    <a:pt x="181" y="41"/>
                  </a:cubicBezTo>
                  <a:cubicBezTo>
                    <a:pt x="119" y="188"/>
                    <a:pt x="62" y="344"/>
                    <a:pt x="1" y="529"/>
                  </a:cubicBezTo>
                  <a:cubicBezTo>
                    <a:pt x="148" y="406"/>
                    <a:pt x="271" y="259"/>
                    <a:pt x="366" y="93"/>
                  </a:cubicBezTo>
                  <a:cubicBezTo>
                    <a:pt x="393" y="50"/>
                    <a:pt x="359" y="0"/>
                    <a:pt x="317" y="0"/>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0" name="Google Shape;1198;p49"/>
            <p:cNvSpPr/>
            <p:nvPr/>
          </p:nvSpPr>
          <p:spPr>
            <a:xfrm>
              <a:off x="2597775" y="1920275"/>
              <a:ext cx="16050" cy="24225"/>
            </a:xfrm>
            <a:custGeom>
              <a:avLst/>
              <a:gdLst/>
              <a:ahLst/>
              <a:cxnLst/>
              <a:rect l="l" t="t" r="r" b="b"/>
              <a:pathLst>
                <a:path w="642" h="969" extrusionOk="0">
                  <a:moveTo>
                    <a:pt x="323" y="1"/>
                  </a:moveTo>
                  <a:cubicBezTo>
                    <a:pt x="290" y="58"/>
                    <a:pt x="247" y="110"/>
                    <a:pt x="205" y="157"/>
                  </a:cubicBezTo>
                  <a:cubicBezTo>
                    <a:pt x="195" y="172"/>
                    <a:pt x="181" y="181"/>
                    <a:pt x="167" y="191"/>
                  </a:cubicBezTo>
                  <a:cubicBezTo>
                    <a:pt x="148" y="233"/>
                    <a:pt x="138" y="276"/>
                    <a:pt x="124" y="319"/>
                  </a:cubicBezTo>
                  <a:cubicBezTo>
                    <a:pt x="39" y="475"/>
                    <a:pt x="1" y="656"/>
                    <a:pt x="24" y="836"/>
                  </a:cubicBezTo>
                  <a:cubicBezTo>
                    <a:pt x="29" y="883"/>
                    <a:pt x="43" y="926"/>
                    <a:pt x="67" y="969"/>
                  </a:cubicBezTo>
                  <a:cubicBezTo>
                    <a:pt x="91" y="940"/>
                    <a:pt x="119" y="912"/>
                    <a:pt x="143" y="888"/>
                  </a:cubicBezTo>
                  <a:cubicBezTo>
                    <a:pt x="318" y="713"/>
                    <a:pt x="570" y="589"/>
                    <a:pt x="641" y="352"/>
                  </a:cubicBezTo>
                  <a:lnTo>
                    <a:pt x="641" y="347"/>
                  </a:lnTo>
                  <a:cubicBezTo>
                    <a:pt x="617" y="319"/>
                    <a:pt x="589" y="295"/>
                    <a:pt x="560" y="271"/>
                  </a:cubicBezTo>
                  <a:cubicBezTo>
                    <a:pt x="513" y="229"/>
                    <a:pt x="461" y="195"/>
                    <a:pt x="399" y="167"/>
                  </a:cubicBezTo>
                  <a:cubicBezTo>
                    <a:pt x="380" y="120"/>
                    <a:pt x="356" y="77"/>
                    <a:pt x="342" y="29"/>
                  </a:cubicBezTo>
                  <a:cubicBezTo>
                    <a:pt x="337" y="20"/>
                    <a:pt x="333" y="10"/>
                    <a:pt x="323"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1" name="Google Shape;1199;p49"/>
            <p:cNvSpPr/>
            <p:nvPr/>
          </p:nvSpPr>
          <p:spPr>
            <a:xfrm>
              <a:off x="2602875" y="1821450"/>
              <a:ext cx="101525" cy="231675"/>
            </a:xfrm>
            <a:custGeom>
              <a:avLst/>
              <a:gdLst/>
              <a:ahLst/>
              <a:cxnLst/>
              <a:rect l="l" t="t" r="r" b="b"/>
              <a:pathLst>
                <a:path w="4061" h="9267" extrusionOk="0">
                  <a:moveTo>
                    <a:pt x="2911" y="1"/>
                  </a:moveTo>
                  <a:cubicBezTo>
                    <a:pt x="2897" y="1"/>
                    <a:pt x="2882" y="10"/>
                    <a:pt x="2880" y="31"/>
                  </a:cubicBezTo>
                  <a:cubicBezTo>
                    <a:pt x="2878" y="31"/>
                    <a:pt x="2876" y="30"/>
                    <a:pt x="2874" y="30"/>
                  </a:cubicBezTo>
                  <a:cubicBezTo>
                    <a:pt x="2844" y="30"/>
                    <a:pt x="2824" y="61"/>
                    <a:pt x="2837" y="93"/>
                  </a:cubicBezTo>
                  <a:lnTo>
                    <a:pt x="2856" y="126"/>
                  </a:lnTo>
                  <a:cubicBezTo>
                    <a:pt x="2809" y="273"/>
                    <a:pt x="2714" y="406"/>
                    <a:pt x="2705" y="562"/>
                  </a:cubicBezTo>
                  <a:cubicBezTo>
                    <a:pt x="2700" y="719"/>
                    <a:pt x="2833" y="823"/>
                    <a:pt x="2970" y="861"/>
                  </a:cubicBezTo>
                  <a:cubicBezTo>
                    <a:pt x="2823" y="1022"/>
                    <a:pt x="2676" y="1179"/>
                    <a:pt x="2539" y="1345"/>
                  </a:cubicBezTo>
                  <a:cubicBezTo>
                    <a:pt x="2510" y="1131"/>
                    <a:pt x="2278" y="904"/>
                    <a:pt x="2164" y="681"/>
                  </a:cubicBezTo>
                  <a:cubicBezTo>
                    <a:pt x="2187" y="614"/>
                    <a:pt x="2187" y="543"/>
                    <a:pt x="2164" y="477"/>
                  </a:cubicBezTo>
                  <a:cubicBezTo>
                    <a:pt x="2158" y="464"/>
                    <a:pt x="2147" y="458"/>
                    <a:pt x="2136" y="458"/>
                  </a:cubicBezTo>
                  <a:cubicBezTo>
                    <a:pt x="2120" y="458"/>
                    <a:pt x="2104" y="471"/>
                    <a:pt x="2107" y="491"/>
                  </a:cubicBezTo>
                  <a:cubicBezTo>
                    <a:pt x="2107" y="500"/>
                    <a:pt x="2107" y="510"/>
                    <a:pt x="2107" y="519"/>
                  </a:cubicBezTo>
                  <a:cubicBezTo>
                    <a:pt x="2102" y="496"/>
                    <a:pt x="2097" y="472"/>
                    <a:pt x="2097" y="448"/>
                  </a:cubicBezTo>
                  <a:cubicBezTo>
                    <a:pt x="2097" y="444"/>
                    <a:pt x="2095" y="441"/>
                    <a:pt x="2092" y="441"/>
                  </a:cubicBezTo>
                  <a:cubicBezTo>
                    <a:pt x="2089" y="441"/>
                    <a:pt x="2086" y="444"/>
                    <a:pt x="2083" y="448"/>
                  </a:cubicBezTo>
                  <a:cubicBezTo>
                    <a:pt x="2069" y="515"/>
                    <a:pt x="2064" y="581"/>
                    <a:pt x="2078" y="648"/>
                  </a:cubicBezTo>
                  <a:cubicBezTo>
                    <a:pt x="2031" y="752"/>
                    <a:pt x="1946" y="847"/>
                    <a:pt x="1903" y="951"/>
                  </a:cubicBezTo>
                  <a:cubicBezTo>
                    <a:pt x="1855" y="1060"/>
                    <a:pt x="1855" y="1184"/>
                    <a:pt x="1903" y="1293"/>
                  </a:cubicBezTo>
                  <a:cubicBezTo>
                    <a:pt x="1917" y="1321"/>
                    <a:pt x="1936" y="1345"/>
                    <a:pt x="1955" y="1369"/>
                  </a:cubicBezTo>
                  <a:cubicBezTo>
                    <a:pt x="2017" y="1511"/>
                    <a:pt x="2126" y="1630"/>
                    <a:pt x="2268" y="1696"/>
                  </a:cubicBezTo>
                  <a:cubicBezTo>
                    <a:pt x="2249" y="1724"/>
                    <a:pt x="2230" y="1748"/>
                    <a:pt x="2211" y="1777"/>
                  </a:cubicBezTo>
                  <a:cubicBezTo>
                    <a:pt x="2150" y="1876"/>
                    <a:pt x="2088" y="1981"/>
                    <a:pt x="2026" y="2085"/>
                  </a:cubicBezTo>
                  <a:cubicBezTo>
                    <a:pt x="1936" y="2199"/>
                    <a:pt x="1860" y="2322"/>
                    <a:pt x="1789" y="2445"/>
                  </a:cubicBezTo>
                  <a:cubicBezTo>
                    <a:pt x="1784" y="2389"/>
                    <a:pt x="1775" y="2336"/>
                    <a:pt x="1751" y="2284"/>
                  </a:cubicBezTo>
                  <a:cubicBezTo>
                    <a:pt x="1699" y="2185"/>
                    <a:pt x="1614" y="2109"/>
                    <a:pt x="1557" y="2014"/>
                  </a:cubicBezTo>
                  <a:cubicBezTo>
                    <a:pt x="1500" y="1919"/>
                    <a:pt x="1447" y="1815"/>
                    <a:pt x="1391" y="1715"/>
                  </a:cubicBezTo>
                  <a:cubicBezTo>
                    <a:pt x="1381" y="1648"/>
                    <a:pt x="1348" y="1592"/>
                    <a:pt x="1296" y="1549"/>
                  </a:cubicBezTo>
                  <a:cubicBezTo>
                    <a:pt x="1291" y="1544"/>
                    <a:pt x="1286" y="1535"/>
                    <a:pt x="1281" y="1530"/>
                  </a:cubicBezTo>
                  <a:cubicBezTo>
                    <a:pt x="1279" y="1526"/>
                    <a:pt x="1273" y="1524"/>
                    <a:pt x="1267" y="1524"/>
                  </a:cubicBezTo>
                  <a:cubicBezTo>
                    <a:pt x="1259" y="1524"/>
                    <a:pt x="1250" y="1528"/>
                    <a:pt x="1253" y="1539"/>
                  </a:cubicBezTo>
                  <a:cubicBezTo>
                    <a:pt x="1272" y="1587"/>
                    <a:pt x="1286" y="1634"/>
                    <a:pt x="1300" y="1686"/>
                  </a:cubicBezTo>
                  <a:cubicBezTo>
                    <a:pt x="1291" y="1819"/>
                    <a:pt x="1187" y="2000"/>
                    <a:pt x="1149" y="2094"/>
                  </a:cubicBezTo>
                  <a:cubicBezTo>
                    <a:pt x="1101" y="2213"/>
                    <a:pt x="1101" y="2346"/>
                    <a:pt x="1158" y="2464"/>
                  </a:cubicBezTo>
                  <a:cubicBezTo>
                    <a:pt x="1206" y="2597"/>
                    <a:pt x="1376" y="2815"/>
                    <a:pt x="1552" y="2891"/>
                  </a:cubicBezTo>
                  <a:cubicBezTo>
                    <a:pt x="1519" y="2958"/>
                    <a:pt x="1490" y="3019"/>
                    <a:pt x="1457" y="3086"/>
                  </a:cubicBezTo>
                  <a:cubicBezTo>
                    <a:pt x="1372" y="3242"/>
                    <a:pt x="1291" y="3399"/>
                    <a:pt x="1220" y="3560"/>
                  </a:cubicBezTo>
                  <a:cubicBezTo>
                    <a:pt x="1196" y="3446"/>
                    <a:pt x="1158" y="3342"/>
                    <a:pt x="1106" y="3247"/>
                  </a:cubicBezTo>
                  <a:cubicBezTo>
                    <a:pt x="1016" y="3091"/>
                    <a:pt x="750" y="2972"/>
                    <a:pt x="693" y="2796"/>
                  </a:cubicBezTo>
                  <a:cubicBezTo>
                    <a:pt x="703" y="2768"/>
                    <a:pt x="717" y="2744"/>
                    <a:pt x="731" y="2716"/>
                  </a:cubicBezTo>
                  <a:cubicBezTo>
                    <a:pt x="741" y="2700"/>
                    <a:pt x="727" y="2684"/>
                    <a:pt x="712" y="2684"/>
                  </a:cubicBezTo>
                  <a:cubicBezTo>
                    <a:pt x="705" y="2684"/>
                    <a:pt x="698" y="2688"/>
                    <a:pt x="693" y="2697"/>
                  </a:cubicBezTo>
                  <a:lnTo>
                    <a:pt x="679" y="2711"/>
                  </a:lnTo>
                  <a:cubicBezTo>
                    <a:pt x="684" y="2683"/>
                    <a:pt x="688" y="2654"/>
                    <a:pt x="703" y="2630"/>
                  </a:cubicBezTo>
                  <a:cubicBezTo>
                    <a:pt x="709" y="2614"/>
                    <a:pt x="694" y="2601"/>
                    <a:pt x="679" y="2601"/>
                  </a:cubicBezTo>
                  <a:cubicBezTo>
                    <a:pt x="672" y="2601"/>
                    <a:pt x="665" y="2604"/>
                    <a:pt x="660" y="2611"/>
                  </a:cubicBezTo>
                  <a:cubicBezTo>
                    <a:pt x="617" y="2668"/>
                    <a:pt x="603" y="2744"/>
                    <a:pt x="613" y="2815"/>
                  </a:cubicBezTo>
                  <a:cubicBezTo>
                    <a:pt x="489" y="3029"/>
                    <a:pt x="437" y="3295"/>
                    <a:pt x="527" y="3532"/>
                  </a:cubicBezTo>
                  <a:cubicBezTo>
                    <a:pt x="589" y="3693"/>
                    <a:pt x="712" y="3821"/>
                    <a:pt x="864" y="3897"/>
                  </a:cubicBezTo>
                  <a:cubicBezTo>
                    <a:pt x="921" y="3925"/>
                    <a:pt x="983" y="3944"/>
                    <a:pt x="1049" y="3954"/>
                  </a:cubicBezTo>
                  <a:cubicBezTo>
                    <a:pt x="907" y="4248"/>
                    <a:pt x="774" y="4552"/>
                    <a:pt x="651" y="4869"/>
                  </a:cubicBezTo>
                  <a:cubicBezTo>
                    <a:pt x="632" y="4770"/>
                    <a:pt x="613" y="4675"/>
                    <a:pt x="584" y="4580"/>
                  </a:cubicBezTo>
                  <a:cubicBezTo>
                    <a:pt x="565" y="4509"/>
                    <a:pt x="532" y="4438"/>
                    <a:pt x="489" y="4376"/>
                  </a:cubicBezTo>
                  <a:lnTo>
                    <a:pt x="489" y="4381"/>
                  </a:lnTo>
                  <a:cubicBezTo>
                    <a:pt x="560" y="4594"/>
                    <a:pt x="603" y="4808"/>
                    <a:pt x="508" y="5036"/>
                  </a:cubicBezTo>
                  <a:cubicBezTo>
                    <a:pt x="447" y="5159"/>
                    <a:pt x="352" y="5263"/>
                    <a:pt x="233" y="5334"/>
                  </a:cubicBezTo>
                  <a:cubicBezTo>
                    <a:pt x="304" y="5387"/>
                    <a:pt x="371" y="5429"/>
                    <a:pt x="437" y="5472"/>
                  </a:cubicBezTo>
                  <a:cubicBezTo>
                    <a:pt x="375" y="5662"/>
                    <a:pt x="314" y="5851"/>
                    <a:pt x="262" y="6046"/>
                  </a:cubicBezTo>
                  <a:cubicBezTo>
                    <a:pt x="224" y="5994"/>
                    <a:pt x="181" y="5946"/>
                    <a:pt x="129" y="5904"/>
                  </a:cubicBezTo>
                  <a:cubicBezTo>
                    <a:pt x="91" y="5866"/>
                    <a:pt x="48" y="5832"/>
                    <a:pt x="1" y="5799"/>
                  </a:cubicBezTo>
                  <a:lnTo>
                    <a:pt x="1" y="5799"/>
                  </a:lnTo>
                  <a:cubicBezTo>
                    <a:pt x="62" y="6046"/>
                    <a:pt x="110" y="6293"/>
                    <a:pt x="143" y="6544"/>
                  </a:cubicBezTo>
                  <a:cubicBezTo>
                    <a:pt x="152" y="6549"/>
                    <a:pt x="167" y="6554"/>
                    <a:pt x="176" y="6558"/>
                  </a:cubicBezTo>
                  <a:cubicBezTo>
                    <a:pt x="171" y="6577"/>
                    <a:pt x="162" y="6606"/>
                    <a:pt x="152" y="6644"/>
                  </a:cubicBezTo>
                  <a:cubicBezTo>
                    <a:pt x="252" y="7512"/>
                    <a:pt x="252" y="8394"/>
                    <a:pt x="152" y="9267"/>
                  </a:cubicBezTo>
                  <a:lnTo>
                    <a:pt x="390" y="9257"/>
                  </a:lnTo>
                  <a:cubicBezTo>
                    <a:pt x="375" y="9035"/>
                    <a:pt x="366" y="8835"/>
                    <a:pt x="361" y="8655"/>
                  </a:cubicBezTo>
                  <a:cubicBezTo>
                    <a:pt x="356" y="8304"/>
                    <a:pt x="375" y="7953"/>
                    <a:pt x="418" y="7607"/>
                  </a:cubicBezTo>
                  <a:cubicBezTo>
                    <a:pt x="437" y="7445"/>
                    <a:pt x="461" y="7303"/>
                    <a:pt x="475" y="7161"/>
                  </a:cubicBezTo>
                  <a:cubicBezTo>
                    <a:pt x="480" y="7113"/>
                    <a:pt x="484" y="7061"/>
                    <a:pt x="489" y="7009"/>
                  </a:cubicBezTo>
                  <a:cubicBezTo>
                    <a:pt x="522" y="6890"/>
                    <a:pt x="546" y="6767"/>
                    <a:pt x="570" y="6648"/>
                  </a:cubicBezTo>
                  <a:cubicBezTo>
                    <a:pt x="601" y="6702"/>
                    <a:pt x="839" y="6773"/>
                    <a:pt x="1085" y="6773"/>
                  </a:cubicBezTo>
                  <a:cubicBezTo>
                    <a:pt x="1100" y="6773"/>
                    <a:pt x="1115" y="6772"/>
                    <a:pt x="1130" y="6772"/>
                  </a:cubicBezTo>
                  <a:cubicBezTo>
                    <a:pt x="1139" y="6772"/>
                    <a:pt x="1149" y="6767"/>
                    <a:pt x="1158" y="6767"/>
                  </a:cubicBezTo>
                  <a:cubicBezTo>
                    <a:pt x="1243" y="6468"/>
                    <a:pt x="1329" y="6212"/>
                    <a:pt x="1414" y="5994"/>
                  </a:cubicBezTo>
                  <a:cubicBezTo>
                    <a:pt x="1348" y="5994"/>
                    <a:pt x="1296" y="5999"/>
                    <a:pt x="1277" y="5999"/>
                  </a:cubicBezTo>
                  <a:cubicBezTo>
                    <a:pt x="1082" y="6017"/>
                    <a:pt x="892" y="6074"/>
                    <a:pt x="717" y="6165"/>
                  </a:cubicBezTo>
                  <a:cubicBezTo>
                    <a:pt x="788" y="5951"/>
                    <a:pt x="854" y="5738"/>
                    <a:pt x="916" y="5524"/>
                  </a:cubicBezTo>
                  <a:lnTo>
                    <a:pt x="930" y="5529"/>
                  </a:lnTo>
                  <a:cubicBezTo>
                    <a:pt x="944" y="5552"/>
                    <a:pt x="966" y="5566"/>
                    <a:pt x="989" y="5566"/>
                  </a:cubicBezTo>
                  <a:cubicBezTo>
                    <a:pt x="1000" y="5566"/>
                    <a:pt x="1010" y="5563"/>
                    <a:pt x="1021" y="5557"/>
                  </a:cubicBezTo>
                  <a:cubicBezTo>
                    <a:pt x="1083" y="5569"/>
                    <a:pt x="1147" y="5575"/>
                    <a:pt x="1209" y="5575"/>
                  </a:cubicBezTo>
                  <a:cubicBezTo>
                    <a:pt x="1351" y="5575"/>
                    <a:pt x="1492" y="5545"/>
                    <a:pt x="1623" y="5486"/>
                  </a:cubicBezTo>
                  <a:cubicBezTo>
                    <a:pt x="1694" y="5330"/>
                    <a:pt x="1775" y="5178"/>
                    <a:pt x="1865" y="5026"/>
                  </a:cubicBezTo>
                  <a:cubicBezTo>
                    <a:pt x="1727" y="4945"/>
                    <a:pt x="1614" y="4841"/>
                    <a:pt x="1519" y="4713"/>
                  </a:cubicBezTo>
                  <a:cubicBezTo>
                    <a:pt x="1438" y="4732"/>
                    <a:pt x="1367" y="4760"/>
                    <a:pt x="1296" y="4798"/>
                  </a:cubicBezTo>
                  <a:cubicBezTo>
                    <a:pt x="1187" y="4860"/>
                    <a:pt x="1101" y="4945"/>
                    <a:pt x="1044" y="5054"/>
                  </a:cubicBezTo>
                  <a:cubicBezTo>
                    <a:pt x="1068" y="4955"/>
                    <a:pt x="1096" y="4851"/>
                    <a:pt x="1120" y="4751"/>
                  </a:cubicBezTo>
                  <a:lnTo>
                    <a:pt x="1120" y="4746"/>
                  </a:lnTo>
                  <a:lnTo>
                    <a:pt x="1120" y="4741"/>
                  </a:lnTo>
                  <a:lnTo>
                    <a:pt x="1111" y="4741"/>
                  </a:lnTo>
                  <a:cubicBezTo>
                    <a:pt x="1182" y="4575"/>
                    <a:pt x="1234" y="4400"/>
                    <a:pt x="1272" y="4224"/>
                  </a:cubicBezTo>
                  <a:cubicBezTo>
                    <a:pt x="1291" y="4163"/>
                    <a:pt x="1315" y="4106"/>
                    <a:pt x="1338" y="4044"/>
                  </a:cubicBezTo>
                  <a:cubicBezTo>
                    <a:pt x="1367" y="4054"/>
                    <a:pt x="1400" y="4058"/>
                    <a:pt x="1424" y="4068"/>
                  </a:cubicBezTo>
                  <a:cubicBezTo>
                    <a:pt x="1457" y="3978"/>
                    <a:pt x="1500" y="3892"/>
                    <a:pt x="1547" y="3812"/>
                  </a:cubicBezTo>
                  <a:cubicBezTo>
                    <a:pt x="1547" y="3770"/>
                    <a:pt x="1474" y="3728"/>
                    <a:pt x="1466" y="3683"/>
                  </a:cubicBezTo>
                  <a:lnTo>
                    <a:pt x="1466" y="3683"/>
                  </a:lnTo>
                  <a:cubicBezTo>
                    <a:pt x="1500" y="3686"/>
                    <a:pt x="1570" y="3698"/>
                    <a:pt x="1566" y="3712"/>
                  </a:cubicBezTo>
                  <a:cubicBezTo>
                    <a:pt x="1557" y="3726"/>
                    <a:pt x="1599" y="3740"/>
                    <a:pt x="1590" y="3755"/>
                  </a:cubicBezTo>
                  <a:cubicBezTo>
                    <a:pt x="1599" y="3883"/>
                    <a:pt x="1675" y="3992"/>
                    <a:pt x="1751" y="4096"/>
                  </a:cubicBezTo>
                  <a:cubicBezTo>
                    <a:pt x="1941" y="4082"/>
                    <a:pt x="2131" y="4035"/>
                    <a:pt x="2306" y="3954"/>
                  </a:cubicBezTo>
                  <a:cubicBezTo>
                    <a:pt x="2221" y="3864"/>
                    <a:pt x="2150" y="3764"/>
                    <a:pt x="2083" y="3665"/>
                  </a:cubicBezTo>
                  <a:cubicBezTo>
                    <a:pt x="2026" y="3574"/>
                    <a:pt x="1988" y="3470"/>
                    <a:pt x="1969" y="3366"/>
                  </a:cubicBezTo>
                  <a:lnTo>
                    <a:pt x="1950" y="3370"/>
                  </a:lnTo>
                  <a:cubicBezTo>
                    <a:pt x="1784" y="3418"/>
                    <a:pt x="1628" y="3503"/>
                    <a:pt x="1504" y="3622"/>
                  </a:cubicBezTo>
                  <a:cubicBezTo>
                    <a:pt x="1533" y="3546"/>
                    <a:pt x="1561" y="3470"/>
                    <a:pt x="1590" y="3394"/>
                  </a:cubicBezTo>
                  <a:cubicBezTo>
                    <a:pt x="1666" y="3223"/>
                    <a:pt x="1746" y="3057"/>
                    <a:pt x="1827" y="2896"/>
                  </a:cubicBezTo>
                  <a:cubicBezTo>
                    <a:pt x="1840" y="2930"/>
                    <a:pt x="1876" y="2949"/>
                    <a:pt x="1914" y="2949"/>
                  </a:cubicBezTo>
                  <a:cubicBezTo>
                    <a:pt x="1918" y="2949"/>
                    <a:pt x="1922" y="2949"/>
                    <a:pt x="1927" y="2948"/>
                  </a:cubicBezTo>
                  <a:lnTo>
                    <a:pt x="1998" y="2934"/>
                  </a:lnTo>
                  <a:cubicBezTo>
                    <a:pt x="2021" y="2939"/>
                    <a:pt x="2045" y="2944"/>
                    <a:pt x="2069" y="2948"/>
                  </a:cubicBezTo>
                  <a:cubicBezTo>
                    <a:pt x="2159" y="2820"/>
                    <a:pt x="2254" y="2692"/>
                    <a:pt x="2349" y="2564"/>
                  </a:cubicBezTo>
                  <a:lnTo>
                    <a:pt x="2344" y="2536"/>
                  </a:lnTo>
                  <a:cubicBezTo>
                    <a:pt x="2342" y="2489"/>
                    <a:pt x="2375" y="2467"/>
                    <a:pt x="2411" y="2467"/>
                  </a:cubicBezTo>
                  <a:cubicBezTo>
                    <a:pt x="2449" y="2467"/>
                    <a:pt x="2489" y="2492"/>
                    <a:pt x="2491" y="2540"/>
                  </a:cubicBezTo>
                  <a:cubicBezTo>
                    <a:pt x="2491" y="2588"/>
                    <a:pt x="2501" y="2635"/>
                    <a:pt x="2510" y="2683"/>
                  </a:cubicBezTo>
                  <a:cubicBezTo>
                    <a:pt x="2567" y="2735"/>
                    <a:pt x="2619" y="2796"/>
                    <a:pt x="2657" y="2863"/>
                  </a:cubicBezTo>
                  <a:cubicBezTo>
                    <a:pt x="2818" y="2796"/>
                    <a:pt x="2970" y="2706"/>
                    <a:pt x="3103" y="2597"/>
                  </a:cubicBezTo>
                  <a:cubicBezTo>
                    <a:pt x="3122" y="2597"/>
                    <a:pt x="3146" y="2592"/>
                    <a:pt x="3155" y="2574"/>
                  </a:cubicBezTo>
                  <a:cubicBezTo>
                    <a:pt x="3098" y="2507"/>
                    <a:pt x="3056" y="2436"/>
                    <a:pt x="3027" y="2355"/>
                  </a:cubicBezTo>
                  <a:cubicBezTo>
                    <a:pt x="2921" y="2308"/>
                    <a:pt x="2780" y="2294"/>
                    <a:pt x="2662" y="2294"/>
                  </a:cubicBezTo>
                  <a:cubicBezTo>
                    <a:pt x="2601" y="2294"/>
                    <a:pt x="2546" y="2298"/>
                    <a:pt x="2505" y="2303"/>
                  </a:cubicBezTo>
                  <a:cubicBezTo>
                    <a:pt x="2244" y="2332"/>
                    <a:pt x="2097" y="2493"/>
                    <a:pt x="1936" y="2664"/>
                  </a:cubicBezTo>
                  <a:cubicBezTo>
                    <a:pt x="1979" y="2583"/>
                    <a:pt x="2017" y="2498"/>
                    <a:pt x="2059" y="2412"/>
                  </a:cubicBezTo>
                  <a:cubicBezTo>
                    <a:pt x="2197" y="2185"/>
                    <a:pt x="2344" y="1957"/>
                    <a:pt x="2491" y="1734"/>
                  </a:cubicBezTo>
                  <a:cubicBezTo>
                    <a:pt x="2659" y="1811"/>
                    <a:pt x="2800" y="1873"/>
                    <a:pt x="2977" y="1873"/>
                  </a:cubicBezTo>
                  <a:cubicBezTo>
                    <a:pt x="2995" y="1873"/>
                    <a:pt x="3013" y="1873"/>
                    <a:pt x="3032" y="1871"/>
                  </a:cubicBezTo>
                  <a:cubicBezTo>
                    <a:pt x="3079" y="1739"/>
                    <a:pt x="3155" y="1620"/>
                    <a:pt x="3255" y="1520"/>
                  </a:cubicBezTo>
                  <a:cubicBezTo>
                    <a:pt x="3260" y="1449"/>
                    <a:pt x="3298" y="1383"/>
                    <a:pt x="3350" y="1335"/>
                  </a:cubicBezTo>
                  <a:cubicBezTo>
                    <a:pt x="3355" y="1331"/>
                    <a:pt x="3361" y="1329"/>
                    <a:pt x="3367" y="1329"/>
                  </a:cubicBezTo>
                  <a:cubicBezTo>
                    <a:pt x="3386" y="1329"/>
                    <a:pt x="3402" y="1349"/>
                    <a:pt x="3388" y="1364"/>
                  </a:cubicBezTo>
                  <a:cubicBezTo>
                    <a:pt x="3369" y="1388"/>
                    <a:pt x="3354" y="1411"/>
                    <a:pt x="3345" y="1440"/>
                  </a:cubicBezTo>
                  <a:lnTo>
                    <a:pt x="3364" y="1426"/>
                  </a:lnTo>
                  <a:cubicBezTo>
                    <a:pt x="3368" y="1422"/>
                    <a:pt x="3372" y="1420"/>
                    <a:pt x="3377" y="1420"/>
                  </a:cubicBezTo>
                  <a:cubicBezTo>
                    <a:pt x="3393" y="1420"/>
                    <a:pt x="3407" y="1444"/>
                    <a:pt x="3392" y="1459"/>
                  </a:cubicBezTo>
                  <a:cubicBezTo>
                    <a:pt x="3373" y="1478"/>
                    <a:pt x="3350" y="1501"/>
                    <a:pt x="3331" y="1525"/>
                  </a:cubicBezTo>
                  <a:cubicBezTo>
                    <a:pt x="3345" y="1611"/>
                    <a:pt x="3383" y="1691"/>
                    <a:pt x="3440" y="1762"/>
                  </a:cubicBezTo>
                  <a:lnTo>
                    <a:pt x="3464" y="1753"/>
                  </a:lnTo>
                  <a:cubicBezTo>
                    <a:pt x="3582" y="1710"/>
                    <a:pt x="3705" y="1691"/>
                    <a:pt x="3819" y="1644"/>
                  </a:cubicBezTo>
                  <a:cubicBezTo>
                    <a:pt x="3857" y="1620"/>
                    <a:pt x="3853" y="1558"/>
                    <a:pt x="3810" y="1549"/>
                  </a:cubicBezTo>
                  <a:cubicBezTo>
                    <a:pt x="3781" y="1539"/>
                    <a:pt x="3753" y="1535"/>
                    <a:pt x="3729" y="1535"/>
                  </a:cubicBezTo>
                  <a:cubicBezTo>
                    <a:pt x="3668" y="1407"/>
                    <a:pt x="3483" y="1345"/>
                    <a:pt x="3350" y="1321"/>
                  </a:cubicBezTo>
                  <a:cubicBezTo>
                    <a:pt x="3309" y="1313"/>
                    <a:pt x="3267" y="1309"/>
                    <a:pt x="3225" y="1309"/>
                  </a:cubicBezTo>
                  <a:cubicBezTo>
                    <a:pt x="3032" y="1309"/>
                    <a:pt x="2828" y="1391"/>
                    <a:pt x="2657" y="1492"/>
                  </a:cubicBezTo>
                  <a:cubicBezTo>
                    <a:pt x="2728" y="1392"/>
                    <a:pt x="2799" y="1293"/>
                    <a:pt x="2871" y="1198"/>
                  </a:cubicBezTo>
                  <a:lnTo>
                    <a:pt x="2932" y="1127"/>
                  </a:lnTo>
                  <a:cubicBezTo>
                    <a:pt x="2984" y="1060"/>
                    <a:pt x="3032" y="994"/>
                    <a:pt x="3079" y="927"/>
                  </a:cubicBezTo>
                  <a:cubicBezTo>
                    <a:pt x="3090" y="938"/>
                    <a:pt x="3103" y="943"/>
                    <a:pt x="3117" y="943"/>
                  </a:cubicBezTo>
                  <a:cubicBezTo>
                    <a:pt x="3122" y="943"/>
                    <a:pt x="3127" y="943"/>
                    <a:pt x="3132" y="942"/>
                  </a:cubicBezTo>
                  <a:cubicBezTo>
                    <a:pt x="3199" y="1009"/>
                    <a:pt x="3288" y="1036"/>
                    <a:pt x="3385" y="1036"/>
                  </a:cubicBezTo>
                  <a:cubicBezTo>
                    <a:pt x="3602" y="1036"/>
                    <a:pt x="3859" y="903"/>
                    <a:pt x="4000" y="795"/>
                  </a:cubicBezTo>
                  <a:cubicBezTo>
                    <a:pt x="4060" y="746"/>
                    <a:pt x="4007" y="663"/>
                    <a:pt x="3943" y="663"/>
                  </a:cubicBezTo>
                  <a:cubicBezTo>
                    <a:pt x="3932" y="663"/>
                    <a:pt x="3921" y="666"/>
                    <a:pt x="3909" y="671"/>
                  </a:cubicBezTo>
                  <a:lnTo>
                    <a:pt x="3876" y="685"/>
                  </a:lnTo>
                  <a:cubicBezTo>
                    <a:pt x="3777" y="634"/>
                    <a:pt x="3666" y="609"/>
                    <a:pt x="3556" y="609"/>
                  </a:cubicBezTo>
                  <a:cubicBezTo>
                    <a:pt x="3473" y="609"/>
                    <a:pt x="3390" y="624"/>
                    <a:pt x="3312" y="652"/>
                  </a:cubicBezTo>
                  <a:cubicBezTo>
                    <a:pt x="3426" y="524"/>
                    <a:pt x="3530" y="387"/>
                    <a:pt x="3630" y="244"/>
                  </a:cubicBezTo>
                  <a:cubicBezTo>
                    <a:pt x="3655" y="205"/>
                    <a:pt x="3620" y="163"/>
                    <a:pt x="3582" y="163"/>
                  </a:cubicBezTo>
                  <a:cubicBezTo>
                    <a:pt x="3569" y="163"/>
                    <a:pt x="3556" y="167"/>
                    <a:pt x="3544" y="178"/>
                  </a:cubicBezTo>
                  <a:cubicBezTo>
                    <a:pt x="3416" y="301"/>
                    <a:pt x="3302" y="439"/>
                    <a:pt x="3198" y="586"/>
                  </a:cubicBezTo>
                  <a:cubicBezTo>
                    <a:pt x="3188" y="538"/>
                    <a:pt x="3174" y="496"/>
                    <a:pt x="3160" y="453"/>
                  </a:cubicBezTo>
                  <a:cubicBezTo>
                    <a:pt x="3108" y="315"/>
                    <a:pt x="3032" y="192"/>
                    <a:pt x="2942" y="83"/>
                  </a:cubicBezTo>
                  <a:lnTo>
                    <a:pt x="2942" y="31"/>
                  </a:lnTo>
                  <a:cubicBezTo>
                    <a:pt x="2942" y="11"/>
                    <a:pt x="2927" y="1"/>
                    <a:pt x="2911"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2" name="Google Shape;1200;p49"/>
            <p:cNvSpPr/>
            <p:nvPr/>
          </p:nvSpPr>
          <p:spPr>
            <a:xfrm>
              <a:off x="2498275" y="1797250"/>
              <a:ext cx="119700" cy="256000"/>
            </a:xfrm>
            <a:custGeom>
              <a:avLst/>
              <a:gdLst/>
              <a:ahLst/>
              <a:cxnLst/>
              <a:rect l="l" t="t" r="r" b="b"/>
              <a:pathLst>
                <a:path w="4788" h="10240" extrusionOk="0">
                  <a:moveTo>
                    <a:pt x="1127" y="0"/>
                  </a:moveTo>
                  <a:cubicBezTo>
                    <a:pt x="1110" y="0"/>
                    <a:pt x="1094" y="11"/>
                    <a:pt x="1096" y="31"/>
                  </a:cubicBezTo>
                  <a:cubicBezTo>
                    <a:pt x="1096" y="50"/>
                    <a:pt x="1096" y="69"/>
                    <a:pt x="1096" y="83"/>
                  </a:cubicBezTo>
                  <a:cubicBezTo>
                    <a:pt x="1006" y="197"/>
                    <a:pt x="935" y="320"/>
                    <a:pt x="888" y="458"/>
                  </a:cubicBezTo>
                  <a:cubicBezTo>
                    <a:pt x="878" y="501"/>
                    <a:pt x="864" y="548"/>
                    <a:pt x="859" y="591"/>
                  </a:cubicBezTo>
                  <a:cubicBezTo>
                    <a:pt x="745" y="453"/>
                    <a:pt x="627" y="320"/>
                    <a:pt x="494" y="197"/>
                  </a:cubicBezTo>
                  <a:cubicBezTo>
                    <a:pt x="483" y="187"/>
                    <a:pt x="470" y="183"/>
                    <a:pt x="458" y="183"/>
                  </a:cubicBezTo>
                  <a:cubicBezTo>
                    <a:pt x="419" y="183"/>
                    <a:pt x="384" y="228"/>
                    <a:pt x="413" y="268"/>
                  </a:cubicBezTo>
                  <a:cubicBezTo>
                    <a:pt x="518" y="406"/>
                    <a:pt x="627" y="539"/>
                    <a:pt x="745" y="667"/>
                  </a:cubicBezTo>
                  <a:cubicBezTo>
                    <a:pt x="674" y="643"/>
                    <a:pt x="599" y="631"/>
                    <a:pt x="525" y="631"/>
                  </a:cubicBezTo>
                  <a:cubicBezTo>
                    <a:pt x="407" y="631"/>
                    <a:pt x="289" y="661"/>
                    <a:pt x="181" y="719"/>
                  </a:cubicBezTo>
                  <a:lnTo>
                    <a:pt x="148" y="705"/>
                  </a:lnTo>
                  <a:cubicBezTo>
                    <a:pt x="138" y="700"/>
                    <a:pt x="127" y="698"/>
                    <a:pt x="118" y="698"/>
                  </a:cubicBezTo>
                  <a:cubicBezTo>
                    <a:pt x="53" y="698"/>
                    <a:pt x="1" y="783"/>
                    <a:pt x="62" y="833"/>
                  </a:cubicBezTo>
                  <a:cubicBezTo>
                    <a:pt x="203" y="932"/>
                    <a:pt x="453" y="1050"/>
                    <a:pt x="667" y="1050"/>
                  </a:cubicBezTo>
                  <a:cubicBezTo>
                    <a:pt x="771" y="1050"/>
                    <a:pt x="866" y="1023"/>
                    <a:pt x="935" y="951"/>
                  </a:cubicBezTo>
                  <a:cubicBezTo>
                    <a:pt x="954" y="951"/>
                    <a:pt x="973" y="947"/>
                    <a:pt x="983" y="937"/>
                  </a:cubicBezTo>
                  <a:cubicBezTo>
                    <a:pt x="1035" y="999"/>
                    <a:pt x="1087" y="1065"/>
                    <a:pt x="1144" y="1127"/>
                  </a:cubicBezTo>
                  <a:lnTo>
                    <a:pt x="1206" y="1198"/>
                  </a:lnTo>
                  <a:cubicBezTo>
                    <a:pt x="1281" y="1293"/>
                    <a:pt x="1357" y="1388"/>
                    <a:pt x="1428" y="1483"/>
                  </a:cubicBezTo>
                  <a:cubicBezTo>
                    <a:pt x="1260" y="1393"/>
                    <a:pt x="1066" y="1318"/>
                    <a:pt x="879" y="1318"/>
                  </a:cubicBezTo>
                  <a:cubicBezTo>
                    <a:pt x="829" y="1318"/>
                    <a:pt x="780" y="1324"/>
                    <a:pt x="731" y="1336"/>
                  </a:cubicBezTo>
                  <a:cubicBezTo>
                    <a:pt x="598" y="1369"/>
                    <a:pt x="418" y="1431"/>
                    <a:pt x="361" y="1563"/>
                  </a:cubicBezTo>
                  <a:cubicBezTo>
                    <a:pt x="333" y="1568"/>
                    <a:pt x="304" y="1573"/>
                    <a:pt x="281" y="1578"/>
                  </a:cubicBezTo>
                  <a:cubicBezTo>
                    <a:pt x="238" y="1597"/>
                    <a:pt x="233" y="1653"/>
                    <a:pt x="276" y="1672"/>
                  </a:cubicBezTo>
                  <a:cubicBezTo>
                    <a:pt x="394" y="1720"/>
                    <a:pt x="518" y="1734"/>
                    <a:pt x="636" y="1772"/>
                  </a:cubicBezTo>
                  <a:cubicBezTo>
                    <a:pt x="750" y="1815"/>
                    <a:pt x="864" y="1848"/>
                    <a:pt x="978" y="1872"/>
                  </a:cubicBezTo>
                  <a:cubicBezTo>
                    <a:pt x="1020" y="1878"/>
                    <a:pt x="1060" y="1881"/>
                    <a:pt x="1098" y="1881"/>
                  </a:cubicBezTo>
                  <a:cubicBezTo>
                    <a:pt x="1290" y="1881"/>
                    <a:pt x="1434" y="1807"/>
                    <a:pt x="1604" y="1720"/>
                  </a:cubicBezTo>
                  <a:cubicBezTo>
                    <a:pt x="1765" y="1938"/>
                    <a:pt x="1917" y="2161"/>
                    <a:pt x="2059" y="2384"/>
                  </a:cubicBezTo>
                  <a:cubicBezTo>
                    <a:pt x="2107" y="2465"/>
                    <a:pt x="2150" y="2550"/>
                    <a:pt x="2192" y="2631"/>
                  </a:cubicBezTo>
                  <a:cubicBezTo>
                    <a:pt x="2031" y="2465"/>
                    <a:pt x="1879" y="2308"/>
                    <a:pt x="1614" y="2289"/>
                  </a:cubicBezTo>
                  <a:cubicBezTo>
                    <a:pt x="1586" y="2286"/>
                    <a:pt x="1552" y="2285"/>
                    <a:pt x="1514" y="2285"/>
                  </a:cubicBezTo>
                  <a:cubicBezTo>
                    <a:pt x="1349" y="2285"/>
                    <a:pt x="1105" y="2315"/>
                    <a:pt x="1002" y="2427"/>
                  </a:cubicBezTo>
                  <a:cubicBezTo>
                    <a:pt x="1000" y="2427"/>
                    <a:pt x="998" y="2427"/>
                    <a:pt x="996" y="2427"/>
                  </a:cubicBezTo>
                  <a:cubicBezTo>
                    <a:pt x="938" y="2427"/>
                    <a:pt x="908" y="2504"/>
                    <a:pt x="954" y="2545"/>
                  </a:cubicBezTo>
                  <a:cubicBezTo>
                    <a:pt x="954" y="2580"/>
                    <a:pt x="982" y="2603"/>
                    <a:pt x="1016" y="2603"/>
                  </a:cubicBezTo>
                  <a:cubicBezTo>
                    <a:pt x="1019" y="2603"/>
                    <a:pt x="1022" y="2603"/>
                    <a:pt x="1025" y="2602"/>
                  </a:cubicBezTo>
                  <a:cubicBezTo>
                    <a:pt x="1259" y="2783"/>
                    <a:pt x="1597" y="2940"/>
                    <a:pt x="1907" y="2940"/>
                  </a:cubicBezTo>
                  <a:cubicBezTo>
                    <a:pt x="1987" y="2940"/>
                    <a:pt x="2066" y="2929"/>
                    <a:pt x="2140" y="2906"/>
                  </a:cubicBezTo>
                  <a:lnTo>
                    <a:pt x="2216" y="2915"/>
                  </a:lnTo>
                  <a:cubicBezTo>
                    <a:pt x="2220" y="2916"/>
                    <a:pt x="2223" y="2916"/>
                    <a:pt x="2227" y="2916"/>
                  </a:cubicBezTo>
                  <a:cubicBezTo>
                    <a:pt x="2266" y="2916"/>
                    <a:pt x="2303" y="2893"/>
                    <a:pt x="2316" y="2854"/>
                  </a:cubicBezTo>
                  <a:cubicBezTo>
                    <a:pt x="2401" y="3015"/>
                    <a:pt x="2486" y="3181"/>
                    <a:pt x="2567" y="3342"/>
                  </a:cubicBezTo>
                  <a:cubicBezTo>
                    <a:pt x="2595" y="3418"/>
                    <a:pt x="2629" y="3494"/>
                    <a:pt x="2662" y="3570"/>
                  </a:cubicBezTo>
                  <a:cubicBezTo>
                    <a:pt x="2529" y="3456"/>
                    <a:pt x="2373" y="3375"/>
                    <a:pt x="2206" y="3333"/>
                  </a:cubicBezTo>
                  <a:cubicBezTo>
                    <a:pt x="2136" y="3318"/>
                    <a:pt x="2063" y="3309"/>
                    <a:pt x="1991" y="3309"/>
                  </a:cubicBezTo>
                  <a:cubicBezTo>
                    <a:pt x="1794" y="3309"/>
                    <a:pt x="1606" y="3375"/>
                    <a:pt x="1495" y="3556"/>
                  </a:cubicBezTo>
                  <a:cubicBezTo>
                    <a:pt x="1495" y="3560"/>
                    <a:pt x="1495" y="3565"/>
                    <a:pt x="1495" y="3565"/>
                  </a:cubicBezTo>
                  <a:cubicBezTo>
                    <a:pt x="1490" y="3589"/>
                    <a:pt x="1490" y="3608"/>
                    <a:pt x="1495" y="3627"/>
                  </a:cubicBezTo>
                  <a:cubicBezTo>
                    <a:pt x="1476" y="3651"/>
                    <a:pt x="1476" y="3684"/>
                    <a:pt x="1500" y="3703"/>
                  </a:cubicBezTo>
                  <a:cubicBezTo>
                    <a:pt x="1760" y="3931"/>
                    <a:pt x="2094" y="4054"/>
                    <a:pt x="2438" y="4054"/>
                  </a:cubicBezTo>
                  <a:cubicBezTo>
                    <a:pt x="2445" y="4054"/>
                    <a:pt x="2451" y="4054"/>
                    <a:pt x="2458" y="4054"/>
                  </a:cubicBezTo>
                  <a:cubicBezTo>
                    <a:pt x="2524" y="4054"/>
                    <a:pt x="2586" y="4049"/>
                    <a:pt x="2652" y="4040"/>
                  </a:cubicBezTo>
                  <a:cubicBezTo>
                    <a:pt x="2714" y="4030"/>
                    <a:pt x="2780" y="4011"/>
                    <a:pt x="2842" y="3992"/>
                  </a:cubicBezTo>
                  <a:cubicBezTo>
                    <a:pt x="2866" y="4049"/>
                    <a:pt x="2894" y="4111"/>
                    <a:pt x="2918" y="4168"/>
                  </a:cubicBezTo>
                  <a:cubicBezTo>
                    <a:pt x="2923" y="4201"/>
                    <a:pt x="2937" y="4229"/>
                    <a:pt x="2942" y="4258"/>
                  </a:cubicBezTo>
                  <a:cubicBezTo>
                    <a:pt x="2984" y="4405"/>
                    <a:pt x="3032" y="4542"/>
                    <a:pt x="3094" y="4680"/>
                  </a:cubicBezTo>
                  <a:lnTo>
                    <a:pt x="3089" y="4680"/>
                  </a:lnTo>
                  <a:lnTo>
                    <a:pt x="3089" y="4685"/>
                  </a:lnTo>
                  <a:cubicBezTo>
                    <a:pt x="3117" y="4784"/>
                    <a:pt x="3146" y="4889"/>
                    <a:pt x="3174" y="4988"/>
                  </a:cubicBezTo>
                  <a:cubicBezTo>
                    <a:pt x="3113" y="4884"/>
                    <a:pt x="3022" y="4799"/>
                    <a:pt x="2913" y="4742"/>
                  </a:cubicBezTo>
                  <a:cubicBezTo>
                    <a:pt x="2790" y="4685"/>
                    <a:pt x="2657" y="4652"/>
                    <a:pt x="2515" y="4652"/>
                  </a:cubicBezTo>
                  <a:cubicBezTo>
                    <a:pt x="2498" y="4651"/>
                    <a:pt x="2482" y="4650"/>
                    <a:pt x="2465" y="4650"/>
                  </a:cubicBezTo>
                  <a:cubicBezTo>
                    <a:pt x="2302" y="4650"/>
                    <a:pt x="2140" y="4693"/>
                    <a:pt x="1993" y="4775"/>
                  </a:cubicBezTo>
                  <a:cubicBezTo>
                    <a:pt x="1988" y="4780"/>
                    <a:pt x="1984" y="4784"/>
                    <a:pt x="1984" y="4789"/>
                  </a:cubicBezTo>
                  <a:cubicBezTo>
                    <a:pt x="1971" y="4778"/>
                    <a:pt x="1956" y="4774"/>
                    <a:pt x="1943" y="4774"/>
                  </a:cubicBezTo>
                  <a:cubicBezTo>
                    <a:pt x="1896" y="4774"/>
                    <a:pt x="1856" y="4827"/>
                    <a:pt x="1889" y="4875"/>
                  </a:cubicBezTo>
                  <a:cubicBezTo>
                    <a:pt x="2069" y="5197"/>
                    <a:pt x="2524" y="5486"/>
                    <a:pt x="2942" y="5510"/>
                  </a:cubicBezTo>
                  <a:cubicBezTo>
                    <a:pt x="2970" y="5513"/>
                    <a:pt x="2999" y="5515"/>
                    <a:pt x="3028" y="5515"/>
                  </a:cubicBezTo>
                  <a:cubicBezTo>
                    <a:pt x="3091" y="5515"/>
                    <a:pt x="3155" y="5507"/>
                    <a:pt x="3217" y="5491"/>
                  </a:cubicBezTo>
                  <a:cubicBezTo>
                    <a:pt x="3227" y="5497"/>
                    <a:pt x="3238" y="5500"/>
                    <a:pt x="3248" y="5500"/>
                  </a:cubicBezTo>
                  <a:cubicBezTo>
                    <a:pt x="3271" y="5500"/>
                    <a:pt x="3292" y="5486"/>
                    <a:pt x="3302" y="5463"/>
                  </a:cubicBezTo>
                  <a:lnTo>
                    <a:pt x="3321" y="5453"/>
                  </a:lnTo>
                  <a:cubicBezTo>
                    <a:pt x="3369" y="5596"/>
                    <a:pt x="3416" y="5733"/>
                    <a:pt x="3464" y="5871"/>
                  </a:cubicBezTo>
                  <a:cubicBezTo>
                    <a:pt x="3492" y="5942"/>
                    <a:pt x="3516" y="6013"/>
                    <a:pt x="3539" y="6084"/>
                  </a:cubicBezTo>
                  <a:cubicBezTo>
                    <a:pt x="3364" y="6004"/>
                    <a:pt x="3174" y="5956"/>
                    <a:pt x="2980" y="5942"/>
                  </a:cubicBezTo>
                  <a:cubicBezTo>
                    <a:pt x="2942" y="5939"/>
                    <a:pt x="2903" y="5938"/>
                    <a:pt x="2865" y="5938"/>
                  </a:cubicBezTo>
                  <a:cubicBezTo>
                    <a:pt x="2761" y="5938"/>
                    <a:pt x="2657" y="5947"/>
                    <a:pt x="2553" y="5961"/>
                  </a:cubicBezTo>
                  <a:cubicBezTo>
                    <a:pt x="2662" y="6132"/>
                    <a:pt x="2705" y="6340"/>
                    <a:pt x="2662" y="6535"/>
                  </a:cubicBezTo>
                  <a:cubicBezTo>
                    <a:pt x="2804" y="6644"/>
                    <a:pt x="2975" y="6701"/>
                    <a:pt x="3150" y="6710"/>
                  </a:cubicBezTo>
                  <a:cubicBezTo>
                    <a:pt x="3222" y="6710"/>
                    <a:pt x="3293" y="6706"/>
                    <a:pt x="3364" y="6691"/>
                  </a:cubicBezTo>
                  <a:cubicBezTo>
                    <a:pt x="3539" y="6668"/>
                    <a:pt x="3682" y="6611"/>
                    <a:pt x="3706" y="6568"/>
                  </a:cubicBezTo>
                  <a:lnTo>
                    <a:pt x="3710" y="6578"/>
                  </a:lnTo>
                  <a:cubicBezTo>
                    <a:pt x="3734" y="6696"/>
                    <a:pt x="3767" y="6815"/>
                    <a:pt x="3800" y="6929"/>
                  </a:cubicBezTo>
                  <a:cubicBezTo>
                    <a:pt x="3805" y="6981"/>
                    <a:pt x="3810" y="7028"/>
                    <a:pt x="3819" y="7080"/>
                  </a:cubicBezTo>
                  <a:cubicBezTo>
                    <a:pt x="3824" y="7128"/>
                    <a:pt x="3834" y="7166"/>
                    <a:pt x="3843" y="7213"/>
                  </a:cubicBezTo>
                  <a:cubicBezTo>
                    <a:pt x="3943" y="7773"/>
                    <a:pt x="4076" y="8485"/>
                    <a:pt x="3914" y="10093"/>
                  </a:cubicBezTo>
                  <a:cubicBezTo>
                    <a:pt x="3909" y="10135"/>
                    <a:pt x="3900" y="10183"/>
                    <a:pt x="3900" y="10230"/>
                  </a:cubicBezTo>
                  <a:lnTo>
                    <a:pt x="4142" y="10240"/>
                  </a:lnTo>
                  <a:lnTo>
                    <a:pt x="4332" y="10230"/>
                  </a:lnTo>
                  <a:cubicBezTo>
                    <a:pt x="4436" y="9357"/>
                    <a:pt x="4436" y="8480"/>
                    <a:pt x="4332" y="7607"/>
                  </a:cubicBezTo>
                  <a:cubicBezTo>
                    <a:pt x="4332" y="7574"/>
                    <a:pt x="4327" y="7545"/>
                    <a:pt x="4322" y="7512"/>
                  </a:cubicBezTo>
                  <a:cubicBezTo>
                    <a:pt x="4289" y="7261"/>
                    <a:pt x="4242" y="7009"/>
                    <a:pt x="4180" y="6763"/>
                  </a:cubicBezTo>
                  <a:cubicBezTo>
                    <a:pt x="4142" y="6611"/>
                    <a:pt x="4109" y="6511"/>
                    <a:pt x="4094" y="6464"/>
                  </a:cubicBezTo>
                  <a:cubicBezTo>
                    <a:pt x="4208" y="6426"/>
                    <a:pt x="4317" y="6374"/>
                    <a:pt x="4412" y="6302"/>
                  </a:cubicBezTo>
                  <a:cubicBezTo>
                    <a:pt x="4531" y="6226"/>
                    <a:pt x="4626" y="6127"/>
                    <a:pt x="4687" y="6004"/>
                  </a:cubicBezTo>
                  <a:cubicBezTo>
                    <a:pt x="4787" y="5776"/>
                    <a:pt x="4740" y="5562"/>
                    <a:pt x="4668" y="5344"/>
                  </a:cubicBezTo>
                  <a:cubicBezTo>
                    <a:pt x="4683" y="5297"/>
                    <a:pt x="4730" y="5259"/>
                    <a:pt x="4730" y="5207"/>
                  </a:cubicBezTo>
                  <a:cubicBezTo>
                    <a:pt x="4730" y="5185"/>
                    <a:pt x="4724" y="5177"/>
                    <a:pt x="4717" y="5177"/>
                  </a:cubicBezTo>
                  <a:cubicBezTo>
                    <a:pt x="4709" y="5177"/>
                    <a:pt x="4697" y="5190"/>
                    <a:pt x="4692" y="5211"/>
                  </a:cubicBezTo>
                  <a:lnTo>
                    <a:pt x="4692" y="5216"/>
                  </a:lnTo>
                  <a:cubicBezTo>
                    <a:pt x="4692" y="5216"/>
                    <a:pt x="4621" y="5216"/>
                    <a:pt x="4626" y="5230"/>
                  </a:cubicBezTo>
                  <a:cubicBezTo>
                    <a:pt x="4631" y="5249"/>
                    <a:pt x="4621" y="5254"/>
                    <a:pt x="4616" y="5268"/>
                  </a:cubicBezTo>
                  <a:lnTo>
                    <a:pt x="4616" y="5273"/>
                  </a:lnTo>
                  <a:cubicBezTo>
                    <a:pt x="4545" y="5515"/>
                    <a:pt x="4294" y="5638"/>
                    <a:pt x="4118" y="5804"/>
                  </a:cubicBezTo>
                  <a:cubicBezTo>
                    <a:pt x="4094" y="5828"/>
                    <a:pt x="4066" y="5861"/>
                    <a:pt x="4038" y="5890"/>
                  </a:cubicBezTo>
                  <a:cubicBezTo>
                    <a:pt x="4023" y="5909"/>
                    <a:pt x="4004" y="5928"/>
                    <a:pt x="3990" y="5951"/>
                  </a:cubicBezTo>
                  <a:cubicBezTo>
                    <a:pt x="3962" y="5861"/>
                    <a:pt x="3933" y="5771"/>
                    <a:pt x="3900" y="5686"/>
                  </a:cubicBezTo>
                  <a:cubicBezTo>
                    <a:pt x="3867" y="5586"/>
                    <a:pt x="3834" y="5482"/>
                    <a:pt x="3796" y="5387"/>
                  </a:cubicBezTo>
                  <a:cubicBezTo>
                    <a:pt x="3853" y="5349"/>
                    <a:pt x="3905" y="5306"/>
                    <a:pt x="3962" y="5268"/>
                  </a:cubicBezTo>
                  <a:cubicBezTo>
                    <a:pt x="4023" y="5216"/>
                    <a:pt x="4085" y="5164"/>
                    <a:pt x="4142" y="5112"/>
                  </a:cubicBezTo>
                  <a:cubicBezTo>
                    <a:pt x="4151" y="5097"/>
                    <a:pt x="4166" y="5088"/>
                    <a:pt x="4180" y="5078"/>
                  </a:cubicBezTo>
                  <a:cubicBezTo>
                    <a:pt x="4223" y="5026"/>
                    <a:pt x="4265" y="4974"/>
                    <a:pt x="4298" y="4922"/>
                  </a:cubicBezTo>
                  <a:cubicBezTo>
                    <a:pt x="4346" y="4846"/>
                    <a:pt x="4374" y="4765"/>
                    <a:pt x="4384" y="4685"/>
                  </a:cubicBezTo>
                  <a:cubicBezTo>
                    <a:pt x="4398" y="4557"/>
                    <a:pt x="4379" y="4429"/>
                    <a:pt x="4332" y="4310"/>
                  </a:cubicBezTo>
                  <a:cubicBezTo>
                    <a:pt x="4313" y="4263"/>
                    <a:pt x="4294" y="4215"/>
                    <a:pt x="4265" y="4168"/>
                  </a:cubicBezTo>
                  <a:cubicBezTo>
                    <a:pt x="4246" y="4106"/>
                    <a:pt x="4223" y="4044"/>
                    <a:pt x="4189" y="3983"/>
                  </a:cubicBezTo>
                  <a:cubicBezTo>
                    <a:pt x="4185" y="3968"/>
                    <a:pt x="4175" y="3954"/>
                    <a:pt x="4170" y="3940"/>
                  </a:cubicBezTo>
                  <a:cubicBezTo>
                    <a:pt x="4170" y="3930"/>
                    <a:pt x="4175" y="3921"/>
                    <a:pt x="4180" y="3912"/>
                  </a:cubicBezTo>
                  <a:cubicBezTo>
                    <a:pt x="4193" y="3860"/>
                    <a:pt x="4153" y="3829"/>
                    <a:pt x="4112" y="3829"/>
                  </a:cubicBezTo>
                  <a:cubicBezTo>
                    <a:pt x="4080" y="3829"/>
                    <a:pt x="4048" y="3847"/>
                    <a:pt x="4038" y="3888"/>
                  </a:cubicBezTo>
                  <a:cubicBezTo>
                    <a:pt x="4023" y="3935"/>
                    <a:pt x="4004" y="3978"/>
                    <a:pt x="3985" y="4021"/>
                  </a:cubicBezTo>
                  <a:cubicBezTo>
                    <a:pt x="3796" y="4116"/>
                    <a:pt x="3658" y="4291"/>
                    <a:pt x="3611" y="4495"/>
                  </a:cubicBezTo>
                  <a:cubicBezTo>
                    <a:pt x="3587" y="4595"/>
                    <a:pt x="3568" y="4689"/>
                    <a:pt x="3554" y="4789"/>
                  </a:cubicBezTo>
                  <a:cubicBezTo>
                    <a:pt x="3421" y="4481"/>
                    <a:pt x="3279" y="4172"/>
                    <a:pt x="3117" y="3874"/>
                  </a:cubicBezTo>
                  <a:cubicBezTo>
                    <a:pt x="3345" y="3850"/>
                    <a:pt x="3558" y="3646"/>
                    <a:pt x="3630" y="3437"/>
                  </a:cubicBezTo>
                  <a:cubicBezTo>
                    <a:pt x="3710" y="3195"/>
                    <a:pt x="3644" y="2934"/>
                    <a:pt x="3516" y="2721"/>
                  </a:cubicBezTo>
                  <a:cubicBezTo>
                    <a:pt x="3525" y="2650"/>
                    <a:pt x="3506" y="2579"/>
                    <a:pt x="3459" y="2522"/>
                  </a:cubicBezTo>
                  <a:cubicBezTo>
                    <a:pt x="3454" y="2514"/>
                    <a:pt x="3447" y="2511"/>
                    <a:pt x="3440" y="2511"/>
                  </a:cubicBezTo>
                  <a:cubicBezTo>
                    <a:pt x="3425" y="2511"/>
                    <a:pt x="3411" y="2525"/>
                    <a:pt x="3421" y="2541"/>
                  </a:cubicBezTo>
                  <a:cubicBezTo>
                    <a:pt x="3435" y="2569"/>
                    <a:pt x="3440" y="2593"/>
                    <a:pt x="3445" y="2621"/>
                  </a:cubicBezTo>
                  <a:lnTo>
                    <a:pt x="3430" y="2607"/>
                  </a:lnTo>
                  <a:cubicBezTo>
                    <a:pt x="3426" y="2602"/>
                    <a:pt x="3421" y="2599"/>
                    <a:pt x="3415" y="2599"/>
                  </a:cubicBezTo>
                  <a:cubicBezTo>
                    <a:pt x="3401" y="2599"/>
                    <a:pt x="3387" y="2614"/>
                    <a:pt x="3397" y="2631"/>
                  </a:cubicBezTo>
                  <a:cubicBezTo>
                    <a:pt x="3411" y="2654"/>
                    <a:pt x="3426" y="2683"/>
                    <a:pt x="3435" y="2707"/>
                  </a:cubicBezTo>
                  <a:cubicBezTo>
                    <a:pt x="3383" y="2882"/>
                    <a:pt x="3117" y="3015"/>
                    <a:pt x="3032" y="3171"/>
                  </a:cubicBezTo>
                  <a:cubicBezTo>
                    <a:pt x="2984" y="3271"/>
                    <a:pt x="2951" y="3375"/>
                    <a:pt x="2932" y="3489"/>
                  </a:cubicBezTo>
                  <a:cubicBezTo>
                    <a:pt x="2852" y="3328"/>
                    <a:pt x="2766" y="3176"/>
                    <a:pt x="2681" y="3020"/>
                  </a:cubicBezTo>
                  <a:cubicBezTo>
                    <a:pt x="2643" y="2958"/>
                    <a:pt x="2610" y="2896"/>
                    <a:pt x="2572" y="2835"/>
                  </a:cubicBezTo>
                  <a:cubicBezTo>
                    <a:pt x="2747" y="2749"/>
                    <a:pt x="2909" y="2526"/>
                    <a:pt x="2956" y="2394"/>
                  </a:cubicBezTo>
                  <a:cubicBezTo>
                    <a:pt x="3003" y="2275"/>
                    <a:pt x="3003" y="2137"/>
                    <a:pt x="2951" y="2019"/>
                  </a:cubicBezTo>
                  <a:cubicBezTo>
                    <a:pt x="2909" y="1924"/>
                    <a:pt x="2799" y="1753"/>
                    <a:pt x="2785" y="1616"/>
                  </a:cubicBezTo>
                  <a:cubicBezTo>
                    <a:pt x="2799" y="1568"/>
                    <a:pt x="2809" y="1516"/>
                    <a:pt x="2823" y="1468"/>
                  </a:cubicBezTo>
                  <a:cubicBezTo>
                    <a:pt x="2829" y="1459"/>
                    <a:pt x="2819" y="1452"/>
                    <a:pt x="2810" y="1452"/>
                  </a:cubicBezTo>
                  <a:cubicBezTo>
                    <a:pt x="2806" y="1452"/>
                    <a:pt x="2801" y="1454"/>
                    <a:pt x="2799" y="1459"/>
                  </a:cubicBezTo>
                  <a:cubicBezTo>
                    <a:pt x="2790" y="1473"/>
                    <a:pt x="2790" y="1478"/>
                    <a:pt x="2785" y="1483"/>
                  </a:cubicBezTo>
                  <a:cubicBezTo>
                    <a:pt x="2733" y="1525"/>
                    <a:pt x="2700" y="1587"/>
                    <a:pt x="2695" y="1649"/>
                  </a:cubicBezTo>
                  <a:cubicBezTo>
                    <a:pt x="2643" y="1753"/>
                    <a:pt x="2595" y="1857"/>
                    <a:pt x="2539" y="1957"/>
                  </a:cubicBezTo>
                  <a:cubicBezTo>
                    <a:pt x="2482" y="2057"/>
                    <a:pt x="2401" y="2128"/>
                    <a:pt x="2358" y="2232"/>
                  </a:cubicBezTo>
                  <a:cubicBezTo>
                    <a:pt x="2339" y="2284"/>
                    <a:pt x="2330" y="2341"/>
                    <a:pt x="2335" y="2398"/>
                  </a:cubicBezTo>
                  <a:cubicBezTo>
                    <a:pt x="2259" y="2275"/>
                    <a:pt x="2173" y="2156"/>
                    <a:pt x="2083" y="2047"/>
                  </a:cubicBezTo>
                  <a:cubicBezTo>
                    <a:pt x="2021" y="1943"/>
                    <a:pt x="1955" y="1843"/>
                    <a:pt x="1884" y="1744"/>
                  </a:cubicBezTo>
                  <a:lnTo>
                    <a:pt x="1827" y="1668"/>
                  </a:lnTo>
                  <a:cubicBezTo>
                    <a:pt x="1965" y="1597"/>
                    <a:pt x="2069" y="1473"/>
                    <a:pt x="2121" y="1326"/>
                  </a:cubicBezTo>
                  <a:cubicBezTo>
                    <a:pt x="2145" y="1302"/>
                    <a:pt x="2159" y="1279"/>
                    <a:pt x="2173" y="1246"/>
                  </a:cubicBezTo>
                  <a:cubicBezTo>
                    <a:pt x="2216" y="1136"/>
                    <a:pt x="2216" y="1013"/>
                    <a:pt x="2164" y="909"/>
                  </a:cubicBezTo>
                  <a:cubicBezTo>
                    <a:pt x="2116" y="804"/>
                    <a:pt x="2026" y="714"/>
                    <a:pt x="1979" y="610"/>
                  </a:cubicBezTo>
                  <a:cubicBezTo>
                    <a:pt x="1984" y="543"/>
                    <a:pt x="1979" y="477"/>
                    <a:pt x="1965" y="411"/>
                  </a:cubicBezTo>
                  <a:cubicBezTo>
                    <a:pt x="1965" y="409"/>
                    <a:pt x="1962" y="408"/>
                    <a:pt x="1959" y="408"/>
                  </a:cubicBezTo>
                  <a:cubicBezTo>
                    <a:pt x="1955" y="408"/>
                    <a:pt x="1950" y="410"/>
                    <a:pt x="1950" y="415"/>
                  </a:cubicBezTo>
                  <a:cubicBezTo>
                    <a:pt x="1950" y="439"/>
                    <a:pt x="1950" y="463"/>
                    <a:pt x="1946" y="487"/>
                  </a:cubicBezTo>
                  <a:lnTo>
                    <a:pt x="1946" y="458"/>
                  </a:lnTo>
                  <a:cubicBezTo>
                    <a:pt x="1946" y="439"/>
                    <a:pt x="1930" y="428"/>
                    <a:pt x="1914" y="428"/>
                  </a:cubicBezTo>
                  <a:cubicBezTo>
                    <a:pt x="1902" y="428"/>
                    <a:pt x="1890" y="434"/>
                    <a:pt x="1884" y="449"/>
                  </a:cubicBezTo>
                  <a:cubicBezTo>
                    <a:pt x="1865" y="515"/>
                    <a:pt x="1870" y="586"/>
                    <a:pt x="1893" y="653"/>
                  </a:cubicBezTo>
                  <a:cubicBezTo>
                    <a:pt x="1789" y="876"/>
                    <a:pt x="1566" y="1113"/>
                    <a:pt x="1547" y="1331"/>
                  </a:cubicBezTo>
                  <a:cubicBezTo>
                    <a:pt x="1400" y="1170"/>
                    <a:pt x="1248" y="1013"/>
                    <a:pt x="1092" y="861"/>
                  </a:cubicBezTo>
                  <a:cubicBezTo>
                    <a:pt x="1234" y="814"/>
                    <a:pt x="1362" y="700"/>
                    <a:pt x="1348" y="548"/>
                  </a:cubicBezTo>
                  <a:cubicBezTo>
                    <a:pt x="1334" y="401"/>
                    <a:pt x="1234" y="264"/>
                    <a:pt x="1182" y="121"/>
                  </a:cubicBezTo>
                  <a:cubicBezTo>
                    <a:pt x="1187" y="107"/>
                    <a:pt x="1196" y="98"/>
                    <a:pt x="1201" y="83"/>
                  </a:cubicBezTo>
                  <a:cubicBezTo>
                    <a:pt x="1214" y="57"/>
                    <a:pt x="1190" y="26"/>
                    <a:pt x="1164" y="26"/>
                  </a:cubicBezTo>
                  <a:cubicBezTo>
                    <a:pt x="1162" y="26"/>
                    <a:pt x="1160" y="26"/>
                    <a:pt x="1158" y="26"/>
                  </a:cubicBezTo>
                  <a:cubicBezTo>
                    <a:pt x="1156" y="9"/>
                    <a:pt x="1141" y="0"/>
                    <a:pt x="1127"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3" name="Google Shape;1201;p49"/>
            <p:cNvSpPr/>
            <p:nvPr/>
          </p:nvSpPr>
          <p:spPr>
            <a:xfrm>
              <a:off x="2553300" y="1946825"/>
              <a:ext cx="4175" cy="3850"/>
            </a:xfrm>
            <a:custGeom>
              <a:avLst/>
              <a:gdLst/>
              <a:ahLst/>
              <a:cxnLst/>
              <a:rect l="l" t="t" r="r" b="b"/>
              <a:pathLst>
                <a:path w="167" h="154" extrusionOk="0">
                  <a:moveTo>
                    <a:pt x="76" y="1"/>
                  </a:moveTo>
                  <a:cubicBezTo>
                    <a:pt x="33" y="1"/>
                    <a:pt x="1" y="48"/>
                    <a:pt x="24" y="92"/>
                  </a:cubicBezTo>
                  <a:cubicBezTo>
                    <a:pt x="39" y="111"/>
                    <a:pt x="53" y="130"/>
                    <a:pt x="67" y="153"/>
                  </a:cubicBezTo>
                  <a:cubicBezTo>
                    <a:pt x="105" y="115"/>
                    <a:pt x="138" y="82"/>
                    <a:pt x="167" y="44"/>
                  </a:cubicBezTo>
                  <a:cubicBezTo>
                    <a:pt x="148" y="30"/>
                    <a:pt x="124" y="16"/>
                    <a:pt x="100" y="6"/>
                  </a:cubicBezTo>
                  <a:cubicBezTo>
                    <a:pt x="92" y="2"/>
                    <a:pt x="84" y="1"/>
                    <a:pt x="76" y="1"/>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4" name="Google Shape;1202;p49"/>
            <p:cNvSpPr/>
            <p:nvPr/>
          </p:nvSpPr>
          <p:spPr>
            <a:xfrm>
              <a:off x="2621150" y="1805925"/>
              <a:ext cx="159975" cy="246375"/>
            </a:xfrm>
            <a:custGeom>
              <a:avLst/>
              <a:gdLst/>
              <a:ahLst/>
              <a:cxnLst/>
              <a:rect l="l" t="t" r="r" b="b"/>
              <a:pathLst>
                <a:path w="6399" h="9855" extrusionOk="0">
                  <a:moveTo>
                    <a:pt x="727" y="4242"/>
                  </a:moveTo>
                  <a:cubicBezTo>
                    <a:pt x="721" y="4242"/>
                    <a:pt x="712" y="4257"/>
                    <a:pt x="712" y="4281"/>
                  </a:cubicBezTo>
                  <a:lnTo>
                    <a:pt x="712" y="4286"/>
                  </a:lnTo>
                  <a:cubicBezTo>
                    <a:pt x="712" y="4286"/>
                    <a:pt x="719" y="4286"/>
                    <a:pt x="730" y="4288"/>
                  </a:cubicBezTo>
                  <a:lnTo>
                    <a:pt x="730" y="4288"/>
                  </a:lnTo>
                  <a:cubicBezTo>
                    <a:pt x="729" y="4282"/>
                    <a:pt x="730" y="4277"/>
                    <a:pt x="731" y="4271"/>
                  </a:cubicBezTo>
                  <a:cubicBezTo>
                    <a:pt x="735" y="4251"/>
                    <a:pt x="732" y="4242"/>
                    <a:pt x="727" y="4242"/>
                  </a:cubicBezTo>
                  <a:close/>
                  <a:moveTo>
                    <a:pt x="5465" y="0"/>
                  </a:moveTo>
                  <a:cubicBezTo>
                    <a:pt x="5454" y="0"/>
                    <a:pt x="5442" y="6"/>
                    <a:pt x="5437" y="21"/>
                  </a:cubicBezTo>
                  <a:cubicBezTo>
                    <a:pt x="5431" y="18"/>
                    <a:pt x="5425" y="17"/>
                    <a:pt x="5419" y="17"/>
                  </a:cubicBezTo>
                  <a:cubicBezTo>
                    <a:pt x="5393" y="17"/>
                    <a:pt x="5372" y="42"/>
                    <a:pt x="5380" y="73"/>
                  </a:cubicBezTo>
                  <a:lnTo>
                    <a:pt x="5389" y="111"/>
                  </a:lnTo>
                  <a:cubicBezTo>
                    <a:pt x="5304" y="239"/>
                    <a:pt x="5180" y="344"/>
                    <a:pt x="5128" y="491"/>
                  </a:cubicBezTo>
                  <a:cubicBezTo>
                    <a:pt x="5081" y="642"/>
                    <a:pt x="5185" y="775"/>
                    <a:pt x="5308" y="846"/>
                  </a:cubicBezTo>
                  <a:cubicBezTo>
                    <a:pt x="5123" y="965"/>
                    <a:pt x="4938" y="1079"/>
                    <a:pt x="4763" y="1202"/>
                  </a:cubicBezTo>
                  <a:cubicBezTo>
                    <a:pt x="4791" y="989"/>
                    <a:pt x="4625" y="709"/>
                    <a:pt x="4573" y="467"/>
                  </a:cubicBezTo>
                  <a:cubicBezTo>
                    <a:pt x="4616" y="405"/>
                    <a:pt x="4635" y="339"/>
                    <a:pt x="4630" y="268"/>
                  </a:cubicBezTo>
                  <a:cubicBezTo>
                    <a:pt x="4623" y="253"/>
                    <a:pt x="4610" y="246"/>
                    <a:pt x="4597" y="246"/>
                  </a:cubicBezTo>
                  <a:cubicBezTo>
                    <a:pt x="4585" y="246"/>
                    <a:pt x="4573" y="253"/>
                    <a:pt x="4568" y="268"/>
                  </a:cubicBezTo>
                  <a:cubicBezTo>
                    <a:pt x="4568" y="277"/>
                    <a:pt x="4564" y="287"/>
                    <a:pt x="4564" y="296"/>
                  </a:cubicBezTo>
                  <a:cubicBezTo>
                    <a:pt x="4564" y="272"/>
                    <a:pt x="4568" y="249"/>
                    <a:pt x="4573" y="225"/>
                  </a:cubicBezTo>
                  <a:cubicBezTo>
                    <a:pt x="4576" y="219"/>
                    <a:pt x="4572" y="215"/>
                    <a:pt x="4568" y="215"/>
                  </a:cubicBezTo>
                  <a:cubicBezTo>
                    <a:pt x="4566" y="215"/>
                    <a:pt x="4564" y="217"/>
                    <a:pt x="4564" y="220"/>
                  </a:cubicBezTo>
                  <a:cubicBezTo>
                    <a:pt x="4530" y="277"/>
                    <a:pt x="4511" y="344"/>
                    <a:pt x="4502" y="410"/>
                  </a:cubicBezTo>
                  <a:cubicBezTo>
                    <a:pt x="4431" y="500"/>
                    <a:pt x="4326" y="571"/>
                    <a:pt x="4255" y="657"/>
                  </a:cubicBezTo>
                  <a:cubicBezTo>
                    <a:pt x="4179" y="751"/>
                    <a:pt x="4151" y="870"/>
                    <a:pt x="4170" y="989"/>
                  </a:cubicBezTo>
                  <a:cubicBezTo>
                    <a:pt x="4175" y="1017"/>
                    <a:pt x="4184" y="1050"/>
                    <a:pt x="4203" y="1074"/>
                  </a:cubicBezTo>
                  <a:cubicBezTo>
                    <a:pt x="4222" y="1231"/>
                    <a:pt x="4298" y="1373"/>
                    <a:pt x="4417" y="1473"/>
                  </a:cubicBezTo>
                  <a:cubicBezTo>
                    <a:pt x="4393" y="1496"/>
                    <a:pt x="4369" y="1515"/>
                    <a:pt x="4345" y="1534"/>
                  </a:cubicBezTo>
                  <a:cubicBezTo>
                    <a:pt x="4255" y="1615"/>
                    <a:pt x="4165" y="1695"/>
                    <a:pt x="4085" y="1781"/>
                  </a:cubicBezTo>
                  <a:cubicBezTo>
                    <a:pt x="3971" y="1871"/>
                    <a:pt x="3862" y="1966"/>
                    <a:pt x="3762" y="2070"/>
                  </a:cubicBezTo>
                  <a:cubicBezTo>
                    <a:pt x="3771" y="2013"/>
                    <a:pt x="3776" y="1961"/>
                    <a:pt x="3767" y="1904"/>
                  </a:cubicBezTo>
                  <a:cubicBezTo>
                    <a:pt x="3743" y="1795"/>
                    <a:pt x="3681" y="1700"/>
                    <a:pt x="3648" y="1596"/>
                  </a:cubicBezTo>
                  <a:cubicBezTo>
                    <a:pt x="3610" y="1487"/>
                    <a:pt x="3586" y="1373"/>
                    <a:pt x="3563" y="1259"/>
                  </a:cubicBezTo>
                  <a:cubicBezTo>
                    <a:pt x="3567" y="1197"/>
                    <a:pt x="3553" y="1131"/>
                    <a:pt x="3511" y="1079"/>
                  </a:cubicBezTo>
                  <a:cubicBezTo>
                    <a:pt x="3511" y="1069"/>
                    <a:pt x="3506" y="1060"/>
                    <a:pt x="3506" y="1055"/>
                  </a:cubicBezTo>
                  <a:cubicBezTo>
                    <a:pt x="3503" y="1050"/>
                    <a:pt x="3492" y="1044"/>
                    <a:pt x="3485" y="1044"/>
                  </a:cubicBezTo>
                  <a:cubicBezTo>
                    <a:pt x="3479" y="1044"/>
                    <a:pt x="3475" y="1047"/>
                    <a:pt x="3477" y="1055"/>
                  </a:cubicBezTo>
                  <a:cubicBezTo>
                    <a:pt x="3477" y="1107"/>
                    <a:pt x="3477" y="1155"/>
                    <a:pt x="3482" y="1207"/>
                  </a:cubicBezTo>
                  <a:cubicBezTo>
                    <a:pt x="3439" y="1340"/>
                    <a:pt x="3288" y="1482"/>
                    <a:pt x="3231" y="1563"/>
                  </a:cubicBezTo>
                  <a:cubicBezTo>
                    <a:pt x="3150" y="1667"/>
                    <a:pt x="3122" y="1800"/>
                    <a:pt x="3141" y="1928"/>
                  </a:cubicBezTo>
                  <a:cubicBezTo>
                    <a:pt x="3160" y="2065"/>
                    <a:pt x="3259" y="2322"/>
                    <a:pt x="3416" y="2440"/>
                  </a:cubicBezTo>
                  <a:lnTo>
                    <a:pt x="3273" y="2602"/>
                  </a:lnTo>
                  <a:cubicBezTo>
                    <a:pt x="3155" y="2730"/>
                    <a:pt x="3036" y="2862"/>
                    <a:pt x="2918" y="3000"/>
                  </a:cubicBezTo>
                  <a:cubicBezTo>
                    <a:pt x="2927" y="2886"/>
                    <a:pt x="2918" y="2777"/>
                    <a:pt x="2889" y="2668"/>
                  </a:cubicBezTo>
                  <a:cubicBezTo>
                    <a:pt x="2861" y="2568"/>
                    <a:pt x="2775" y="2469"/>
                    <a:pt x="2704" y="2364"/>
                  </a:cubicBezTo>
                  <a:cubicBezTo>
                    <a:pt x="2652" y="2293"/>
                    <a:pt x="2614" y="2213"/>
                    <a:pt x="2600" y="2127"/>
                  </a:cubicBezTo>
                  <a:cubicBezTo>
                    <a:pt x="2619" y="2103"/>
                    <a:pt x="2638" y="2080"/>
                    <a:pt x="2657" y="2061"/>
                  </a:cubicBezTo>
                  <a:cubicBezTo>
                    <a:pt x="2675" y="2046"/>
                    <a:pt x="2662" y="2022"/>
                    <a:pt x="2643" y="2022"/>
                  </a:cubicBezTo>
                  <a:cubicBezTo>
                    <a:pt x="2638" y="2022"/>
                    <a:pt x="2633" y="2024"/>
                    <a:pt x="2628" y="2028"/>
                  </a:cubicBezTo>
                  <a:lnTo>
                    <a:pt x="2614" y="2042"/>
                  </a:lnTo>
                  <a:cubicBezTo>
                    <a:pt x="2623" y="2013"/>
                    <a:pt x="2638" y="1990"/>
                    <a:pt x="2657" y="1966"/>
                  </a:cubicBezTo>
                  <a:cubicBezTo>
                    <a:pt x="2668" y="1951"/>
                    <a:pt x="2651" y="1931"/>
                    <a:pt x="2633" y="1931"/>
                  </a:cubicBezTo>
                  <a:cubicBezTo>
                    <a:pt x="2628" y="1931"/>
                    <a:pt x="2623" y="1933"/>
                    <a:pt x="2619" y="1937"/>
                  </a:cubicBezTo>
                  <a:cubicBezTo>
                    <a:pt x="2562" y="1985"/>
                    <a:pt x="2529" y="2051"/>
                    <a:pt x="2524" y="2122"/>
                  </a:cubicBezTo>
                  <a:cubicBezTo>
                    <a:pt x="2424" y="2222"/>
                    <a:pt x="2348" y="2341"/>
                    <a:pt x="2296" y="2473"/>
                  </a:cubicBezTo>
                  <a:cubicBezTo>
                    <a:pt x="2258" y="2573"/>
                    <a:pt x="2244" y="2687"/>
                    <a:pt x="2253" y="2796"/>
                  </a:cubicBezTo>
                  <a:cubicBezTo>
                    <a:pt x="2258" y="2853"/>
                    <a:pt x="2272" y="2905"/>
                    <a:pt x="2291" y="2957"/>
                  </a:cubicBezTo>
                  <a:cubicBezTo>
                    <a:pt x="2325" y="3038"/>
                    <a:pt x="2367" y="3114"/>
                    <a:pt x="2424" y="3176"/>
                  </a:cubicBezTo>
                  <a:cubicBezTo>
                    <a:pt x="2486" y="3247"/>
                    <a:pt x="2562" y="3304"/>
                    <a:pt x="2652" y="3337"/>
                  </a:cubicBezTo>
                  <a:cubicBezTo>
                    <a:pt x="2429" y="3593"/>
                    <a:pt x="2220" y="3859"/>
                    <a:pt x="2026" y="4129"/>
                  </a:cubicBezTo>
                  <a:cubicBezTo>
                    <a:pt x="2030" y="4029"/>
                    <a:pt x="2035" y="3930"/>
                    <a:pt x="2035" y="3835"/>
                  </a:cubicBezTo>
                  <a:cubicBezTo>
                    <a:pt x="2030" y="3626"/>
                    <a:pt x="1936" y="3427"/>
                    <a:pt x="1779" y="3289"/>
                  </a:cubicBezTo>
                  <a:cubicBezTo>
                    <a:pt x="1765" y="3242"/>
                    <a:pt x="1760" y="3195"/>
                    <a:pt x="1755" y="3142"/>
                  </a:cubicBezTo>
                  <a:cubicBezTo>
                    <a:pt x="1753" y="3096"/>
                    <a:pt x="1714" y="3072"/>
                    <a:pt x="1678" y="3072"/>
                  </a:cubicBezTo>
                  <a:cubicBezTo>
                    <a:pt x="1643" y="3072"/>
                    <a:pt x="1611" y="3094"/>
                    <a:pt x="1613" y="3138"/>
                  </a:cubicBezTo>
                  <a:lnTo>
                    <a:pt x="1618" y="3166"/>
                  </a:lnTo>
                  <a:cubicBezTo>
                    <a:pt x="1523" y="3294"/>
                    <a:pt x="1428" y="3422"/>
                    <a:pt x="1338" y="3550"/>
                  </a:cubicBezTo>
                  <a:cubicBezTo>
                    <a:pt x="1286" y="3640"/>
                    <a:pt x="1253" y="3740"/>
                    <a:pt x="1238" y="3840"/>
                  </a:cubicBezTo>
                  <a:cubicBezTo>
                    <a:pt x="1234" y="3887"/>
                    <a:pt x="1234" y="3930"/>
                    <a:pt x="1238" y="3972"/>
                  </a:cubicBezTo>
                  <a:cubicBezTo>
                    <a:pt x="1257" y="4077"/>
                    <a:pt x="1295" y="4176"/>
                    <a:pt x="1352" y="4267"/>
                  </a:cubicBezTo>
                  <a:cubicBezTo>
                    <a:pt x="1419" y="4371"/>
                    <a:pt x="1490" y="4471"/>
                    <a:pt x="1575" y="4561"/>
                  </a:cubicBezTo>
                  <a:cubicBezTo>
                    <a:pt x="1604" y="4589"/>
                    <a:pt x="1632" y="4622"/>
                    <a:pt x="1656" y="4651"/>
                  </a:cubicBezTo>
                  <a:cubicBezTo>
                    <a:pt x="1547" y="4822"/>
                    <a:pt x="1442" y="4988"/>
                    <a:pt x="1343" y="5163"/>
                  </a:cubicBezTo>
                  <a:cubicBezTo>
                    <a:pt x="1314" y="5101"/>
                    <a:pt x="1286" y="5045"/>
                    <a:pt x="1248" y="4992"/>
                  </a:cubicBezTo>
                  <a:cubicBezTo>
                    <a:pt x="1186" y="4888"/>
                    <a:pt x="1101" y="4798"/>
                    <a:pt x="1030" y="4698"/>
                  </a:cubicBezTo>
                  <a:cubicBezTo>
                    <a:pt x="949" y="4603"/>
                    <a:pt x="897" y="4485"/>
                    <a:pt x="883" y="4357"/>
                  </a:cubicBezTo>
                  <a:cubicBezTo>
                    <a:pt x="887" y="4342"/>
                    <a:pt x="826" y="4328"/>
                    <a:pt x="830" y="4314"/>
                  </a:cubicBezTo>
                  <a:cubicBezTo>
                    <a:pt x="834" y="4303"/>
                    <a:pt x="764" y="4293"/>
                    <a:pt x="730" y="4288"/>
                  </a:cubicBezTo>
                  <a:lnTo>
                    <a:pt x="730" y="4288"/>
                  </a:lnTo>
                  <a:cubicBezTo>
                    <a:pt x="736" y="4328"/>
                    <a:pt x="783" y="4377"/>
                    <a:pt x="788" y="4418"/>
                  </a:cubicBezTo>
                  <a:cubicBezTo>
                    <a:pt x="745" y="4499"/>
                    <a:pt x="707" y="4584"/>
                    <a:pt x="679" y="4670"/>
                  </a:cubicBezTo>
                  <a:cubicBezTo>
                    <a:pt x="631" y="4793"/>
                    <a:pt x="622" y="4926"/>
                    <a:pt x="645" y="5054"/>
                  </a:cubicBezTo>
                  <a:cubicBezTo>
                    <a:pt x="645" y="5064"/>
                    <a:pt x="655" y="5068"/>
                    <a:pt x="655" y="5078"/>
                  </a:cubicBezTo>
                  <a:cubicBezTo>
                    <a:pt x="679" y="5168"/>
                    <a:pt x="721" y="5249"/>
                    <a:pt x="778" y="5324"/>
                  </a:cubicBezTo>
                  <a:cubicBezTo>
                    <a:pt x="873" y="5448"/>
                    <a:pt x="992" y="5552"/>
                    <a:pt x="1124" y="5633"/>
                  </a:cubicBezTo>
                  <a:cubicBezTo>
                    <a:pt x="1039" y="5785"/>
                    <a:pt x="958" y="5936"/>
                    <a:pt x="887" y="6093"/>
                  </a:cubicBezTo>
                  <a:cubicBezTo>
                    <a:pt x="821" y="6231"/>
                    <a:pt x="750" y="6401"/>
                    <a:pt x="674" y="6601"/>
                  </a:cubicBezTo>
                  <a:cubicBezTo>
                    <a:pt x="593" y="6819"/>
                    <a:pt x="508" y="7075"/>
                    <a:pt x="422" y="7374"/>
                  </a:cubicBezTo>
                  <a:cubicBezTo>
                    <a:pt x="384" y="7502"/>
                    <a:pt x="351" y="7644"/>
                    <a:pt x="313" y="7786"/>
                  </a:cubicBezTo>
                  <a:cubicBezTo>
                    <a:pt x="218" y="8204"/>
                    <a:pt x="138" y="8621"/>
                    <a:pt x="81" y="9044"/>
                  </a:cubicBezTo>
                  <a:cubicBezTo>
                    <a:pt x="48" y="9300"/>
                    <a:pt x="19" y="9570"/>
                    <a:pt x="0" y="9855"/>
                  </a:cubicBezTo>
                  <a:lnTo>
                    <a:pt x="432" y="9836"/>
                  </a:lnTo>
                  <a:cubicBezTo>
                    <a:pt x="489" y="9243"/>
                    <a:pt x="555" y="8764"/>
                    <a:pt x="626" y="8360"/>
                  </a:cubicBezTo>
                  <a:cubicBezTo>
                    <a:pt x="683" y="8057"/>
                    <a:pt x="740" y="7796"/>
                    <a:pt x="802" y="7573"/>
                  </a:cubicBezTo>
                  <a:cubicBezTo>
                    <a:pt x="845" y="7416"/>
                    <a:pt x="887" y="7274"/>
                    <a:pt x="930" y="7151"/>
                  </a:cubicBezTo>
                  <a:cubicBezTo>
                    <a:pt x="987" y="6966"/>
                    <a:pt x="1049" y="6805"/>
                    <a:pt x="1105" y="6662"/>
                  </a:cubicBezTo>
                  <a:cubicBezTo>
                    <a:pt x="1158" y="6534"/>
                    <a:pt x="1210" y="6411"/>
                    <a:pt x="1257" y="6297"/>
                  </a:cubicBezTo>
                  <a:cubicBezTo>
                    <a:pt x="1276" y="6249"/>
                    <a:pt x="1295" y="6202"/>
                    <a:pt x="1309" y="6155"/>
                  </a:cubicBezTo>
                  <a:cubicBezTo>
                    <a:pt x="1371" y="6046"/>
                    <a:pt x="1428" y="5936"/>
                    <a:pt x="1485" y="5823"/>
                  </a:cubicBezTo>
                  <a:cubicBezTo>
                    <a:pt x="1499" y="5889"/>
                    <a:pt x="1736" y="6031"/>
                    <a:pt x="1993" y="6088"/>
                  </a:cubicBezTo>
                  <a:cubicBezTo>
                    <a:pt x="2045" y="6099"/>
                    <a:pt x="2098" y="6104"/>
                    <a:pt x="2151" y="6104"/>
                  </a:cubicBezTo>
                  <a:cubicBezTo>
                    <a:pt x="2481" y="6104"/>
                    <a:pt x="2802" y="5901"/>
                    <a:pt x="3031" y="5675"/>
                  </a:cubicBezTo>
                  <a:cubicBezTo>
                    <a:pt x="3076" y="5635"/>
                    <a:pt x="3041" y="5570"/>
                    <a:pt x="2990" y="5570"/>
                  </a:cubicBezTo>
                  <a:cubicBezTo>
                    <a:pt x="2986" y="5570"/>
                    <a:pt x="2983" y="5571"/>
                    <a:pt x="2979" y="5571"/>
                  </a:cubicBezTo>
                  <a:cubicBezTo>
                    <a:pt x="2946" y="5581"/>
                    <a:pt x="2913" y="5590"/>
                    <a:pt x="2884" y="5604"/>
                  </a:cubicBezTo>
                  <a:cubicBezTo>
                    <a:pt x="2837" y="5472"/>
                    <a:pt x="2386" y="5386"/>
                    <a:pt x="2329" y="5377"/>
                  </a:cubicBezTo>
                  <a:cubicBezTo>
                    <a:pt x="2246" y="5364"/>
                    <a:pt x="2163" y="5358"/>
                    <a:pt x="2080" y="5358"/>
                  </a:cubicBezTo>
                  <a:cubicBezTo>
                    <a:pt x="1969" y="5358"/>
                    <a:pt x="1859" y="5369"/>
                    <a:pt x="1751" y="5391"/>
                  </a:cubicBezTo>
                  <a:cubicBezTo>
                    <a:pt x="1869" y="5206"/>
                    <a:pt x="1988" y="5016"/>
                    <a:pt x="2106" y="4826"/>
                  </a:cubicBezTo>
                  <a:lnTo>
                    <a:pt x="2121" y="4836"/>
                  </a:lnTo>
                  <a:cubicBezTo>
                    <a:pt x="2125" y="4867"/>
                    <a:pt x="2151" y="4886"/>
                    <a:pt x="2179" y="4886"/>
                  </a:cubicBezTo>
                  <a:cubicBezTo>
                    <a:pt x="2185" y="4886"/>
                    <a:pt x="2191" y="4885"/>
                    <a:pt x="2197" y="4883"/>
                  </a:cubicBezTo>
                  <a:cubicBezTo>
                    <a:pt x="2327" y="4954"/>
                    <a:pt x="2482" y="4985"/>
                    <a:pt x="2643" y="4985"/>
                  </a:cubicBezTo>
                  <a:cubicBezTo>
                    <a:pt x="3016" y="4985"/>
                    <a:pt x="3421" y="4818"/>
                    <a:pt x="3629" y="4580"/>
                  </a:cubicBezTo>
                  <a:cubicBezTo>
                    <a:pt x="3674" y="4539"/>
                    <a:pt x="3639" y="4468"/>
                    <a:pt x="3587" y="4468"/>
                  </a:cubicBezTo>
                  <a:cubicBezTo>
                    <a:pt x="3578" y="4468"/>
                    <a:pt x="3568" y="4470"/>
                    <a:pt x="3558" y="4475"/>
                  </a:cubicBezTo>
                  <a:cubicBezTo>
                    <a:pt x="3558" y="4471"/>
                    <a:pt x="3553" y="4466"/>
                    <a:pt x="3548" y="4461"/>
                  </a:cubicBezTo>
                  <a:cubicBezTo>
                    <a:pt x="3361" y="4292"/>
                    <a:pt x="3123" y="4200"/>
                    <a:pt x="2877" y="4200"/>
                  </a:cubicBezTo>
                  <a:cubicBezTo>
                    <a:pt x="2805" y="4200"/>
                    <a:pt x="2733" y="4208"/>
                    <a:pt x="2661" y="4224"/>
                  </a:cubicBezTo>
                  <a:cubicBezTo>
                    <a:pt x="2543" y="4257"/>
                    <a:pt x="2434" y="4319"/>
                    <a:pt x="2348" y="4404"/>
                  </a:cubicBezTo>
                  <a:cubicBezTo>
                    <a:pt x="2405" y="4314"/>
                    <a:pt x="2457" y="4219"/>
                    <a:pt x="2505" y="4124"/>
                  </a:cubicBezTo>
                  <a:lnTo>
                    <a:pt x="2500" y="4120"/>
                  </a:lnTo>
                  <a:cubicBezTo>
                    <a:pt x="2609" y="3977"/>
                    <a:pt x="2704" y="3825"/>
                    <a:pt x="2785" y="3659"/>
                  </a:cubicBezTo>
                  <a:lnTo>
                    <a:pt x="2899" y="3508"/>
                  </a:lnTo>
                  <a:cubicBezTo>
                    <a:pt x="3097" y="3635"/>
                    <a:pt x="3341" y="3695"/>
                    <a:pt x="3586" y="3695"/>
                  </a:cubicBezTo>
                  <a:cubicBezTo>
                    <a:pt x="3826" y="3695"/>
                    <a:pt x="4068" y="3637"/>
                    <a:pt x="4270" y="3527"/>
                  </a:cubicBezTo>
                  <a:cubicBezTo>
                    <a:pt x="4298" y="3512"/>
                    <a:pt x="4307" y="3479"/>
                    <a:pt x="4293" y="3451"/>
                  </a:cubicBezTo>
                  <a:cubicBezTo>
                    <a:pt x="4303" y="3432"/>
                    <a:pt x="4307" y="3413"/>
                    <a:pt x="4307" y="3389"/>
                  </a:cubicBezTo>
                  <a:cubicBezTo>
                    <a:pt x="4307" y="3389"/>
                    <a:pt x="4307" y="3384"/>
                    <a:pt x="4307" y="3380"/>
                  </a:cubicBezTo>
                  <a:cubicBezTo>
                    <a:pt x="4213" y="3104"/>
                    <a:pt x="3933" y="3010"/>
                    <a:pt x="3662" y="3005"/>
                  </a:cubicBezTo>
                  <a:cubicBezTo>
                    <a:pt x="3487" y="3010"/>
                    <a:pt x="3316" y="3052"/>
                    <a:pt x="3164" y="3133"/>
                  </a:cubicBezTo>
                  <a:cubicBezTo>
                    <a:pt x="3212" y="3066"/>
                    <a:pt x="3259" y="3000"/>
                    <a:pt x="3307" y="2934"/>
                  </a:cubicBezTo>
                  <a:cubicBezTo>
                    <a:pt x="3425" y="2791"/>
                    <a:pt x="3544" y="2649"/>
                    <a:pt x="3662" y="2511"/>
                  </a:cubicBezTo>
                  <a:cubicBezTo>
                    <a:pt x="3667" y="2554"/>
                    <a:pt x="3700" y="2587"/>
                    <a:pt x="3743" y="2587"/>
                  </a:cubicBezTo>
                  <a:cubicBezTo>
                    <a:pt x="3767" y="2592"/>
                    <a:pt x="3795" y="2592"/>
                    <a:pt x="3819" y="2597"/>
                  </a:cubicBezTo>
                  <a:cubicBezTo>
                    <a:pt x="3953" y="2677"/>
                    <a:pt x="4115" y="2709"/>
                    <a:pt x="4283" y="2709"/>
                  </a:cubicBezTo>
                  <a:cubicBezTo>
                    <a:pt x="4524" y="2709"/>
                    <a:pt x="4776" y="2642"/>
                    <a:pt x="4972" y="2549"/>
                  </a:cubicBezTo>
                  <a:cubicBezTo>
                    <a:pt x="4980" y="2553"/>
                    <a:pt x="4989" y="2554"/>
                    <a:pt x="4997" y="2554"/>
                  </a:cubicBezTo>
                  <a:cubicBezTo>
                    <a:pt x="5025" y="2554"/>
                    <a:pt x="5050" y="2536"/>
                    <a:pt x="5057" y="2507"/>
                  </a:cubicBezTo>
                  <a:cubicBezTo>
                    <a:pt x="5109" y="2473"/>
                    <a:pt x="5095" y="2398"/>
                    <a:pt x="5033" y="2383"/>
                  </a:cubicBezTo>
                  <a:cubicBezTo>
                    <a:pt x="4943" y="2217"/>
                    <a:pt x="4616" y="2137"/>
                    <a:pt x="4469" y="2113"/>
                  </a:cubicBezTo>
                  <a:cubicBezTo>
                    <a:pt x="4435" y="2108"/>
                    <a:pt x="4403" y="2106"/>
                    <a:pt x="4371" y="2106"/>
                  </a:cubicBezTo>
                  <a:cubicBezTo>
                    <a:pt x="4160" y="2106"/>
                    <a:pt x="3998" y="2210"/>
                    <a:pt x="3828" y="2317"/>
                  </a:cubicBezTo>
                  <a:lnTo>
                    <a:pt x="4013" y="2108"/>
                  </a:lnTo>
                  <a:cubicBezTo>
                    <a:pt x="4203" y="1923"/>
                    <a:pt x="4402" y="1738"/>
                    <a:pt x="4606" y="1563"/>
                  </a:cubicBezTo>
                  <a:cubicBezTo>
                    <a:pt x="4782" y="1710"/>
                    <a:pt x="4929" y="1828"/>
                    <a:pt x="5185" y="1847"/>
                  </a:cubicBezTo>
                  <a:cubicBezTo>
                    <a:pt x="5213" y="1848"/>
                    <a:pt x="5241" y="1849"/>
                    <a:pt x="5269" y="1849"/>
                  </a:cubicBezTo>
                  <a:cubicBezTo>
                    <a:pt x="5360" y="1849"/>
                    <a:pt x="5450" y="1843"/>
                    <a:pt x="5541" y="1828"/>
                  </a:cubicBezTo>
                  <a:cubicBezTo>
                    <a:pt x="5582" y="1825"/>
                    <a:pt x="5623" y="1825"/>
                    <a:pt x="5664" y="1825"/>
                  </a:cubicBezTo>
                  <a:cubicBezTo>
                    <a:pt x="5685" y="1825"/>
                    <a:pt x="5706" y="1825"/>
                    <a:pt x="5726" y="1825"/>
                  </a:cubicBezTo>
                  <a:cubicBezTo>
                    <a:pt x="5789" y="1825"/>
                    <a:pt x="5852" y="1824"/>
                    <a:pt x="5916" y="1814"/>
                  </a:cubicBezTo>
                  <a:cubicBezTo>
                    <a:pt x="5958" y="1805"/>
                    <a:pt x="5968" y="1743"/>
                    <a:pt x="5930" y="1719"/>
                  </a:cubicBezTo>
                  <a:cubicBezTo>
                    <a:pt x="5906" y="1705"/>
                    <a:pt x="5882" y="1695"/>
                    <a:pt x="5854" y="1686"/>
                  </a:cubicBezTo>
                  <a:cubicBezTo>
                    <a:pt x="5830" y="1544"/>
                    <a:pt x="5664" y="1439"/>
                    <a:pt x="5546" y="1382"/>
                  </a:cubicBezTo>
                  <a:cubicBezTo>
                    <a:pt x="5446" y="1332"/>
                    <a:pt x="5332" y="1313"/>
                    <a:pt x="5214" y="1313"/>
                  </a:cubicBezTo>
                  <a:cubicBezTo>
                    <a:pt x="5087" y="1313"/>
                    <a:pt x="4955" y="1336"/>
                    <a:pt x="4834" y="1368"/>
                  </a:cubicBezTo>
                  <a:cubicBezTo>
                    <a:pt x="4924" y="1292"/>
                    <a:pt x="5019" y="1216"/>
                    <a:pt x="5114" y="1140"/>
                  </a:cubicBezTo>
                  <a:lnTo>
                    <a:pt x="5190" y="1088"/>
                  </a:lnTo>
                  <a:cubicBezTo>
                    <a:pt x="5256" y="1036"/>
                    <a:pt x="5323" y="989"/>
                    <a:pt x="5384" y="936"/>
                  </a:cubicBezTo>
                  <a:cubicBezTo>
                    <a:pt x="5399" y="951"/>
                    <a:pt x="5413" y="960"/>
                    <a:pt x="5432" y="960"/>
                  </a:cubicBezTo>
                  <a:cubicBezTo>
                    <a:pt x="5510" y="1092"/>
                    <a:pt x="5668" y="1138"/>
                    <a:pt x="5836" y="1138"/>
                  </a:cubicBezTo>
                  <a:cubicBezTo>
                    <a:pt x="6007" y="1138"/>
                    <a:pt x="6188" y="1091"/>
                    <a:pt x="6305" y="1041"/>
                  </a:cubicBezTo>
                  <a:cubicBezTo>
                    <a:pt x="6399" y="1018"/>
                    <a:pt x="6353" y="907"/>
                    <a:pt x="6276" y="907"/>
                  </a:cubicBezTo>
                  <a:cubicBezTo>
                    <a:pt x="6271" y="907"/>
                    <a:pt x="6267" y="907"/>
                    <a:pt x="6262" y="908"/>
                  </a:cubicBezTo>
                  <a:lnTo>
                    <a:pt x="6224" y="918"/>
                  </a:lnTo>
                  <a:cubicBezTo>
                    <a:pt x="6098" y="800"/>
                    <a:pt x="5930" y="734"/>
                    <a:pt x="5758" y="734"/>
                  </a:cubicBezTo>
                  <a:cubicBezTo>
                    <a:pt x="5736" y="734"/>
                    <a:pt x="5715" y="735"/>
                    <a:pt x="5693" y="737"/>
                  </a:cubicBezTo>
                  <a:cubicBezTo>
                    <a:pt x="5835" y="642"/>
                    <a:pt x="5973" y="538"/>
                    <a:pt x="6105" y="424"/>
                  </a:cubicBezTo>
                  <a:cubicBezTo>
                    <a:pt x="6145" y="389"/>
                    <a:pt x="6116" y="331"/>
                    <a:pt x="6072" y="331"/>
                  </a:cubicBezTo>
                  <a:cubicBezTo>
                    <a:pt x="6063" y="331"/>
                    <a:pt x="6053" y="333"/>
                    <a:pt x="6044" y="339"/>
                  </a:cubicBezTo>
                  <a:cubicBezTo>
                    <a:pt x="5887" y="424"/>
                    <a:pt x="5740" y="529"/>
                    <a:pt x="5603" y="642"/>
                  </a:cubicBezTo>
                  <a:cubicBezTo>
                    <a:pt x="5603" y="595"/>
                    <a:pt x="5603" y="547"/>
                    <a:pt x="5603" y="505"/>
                  </a:cubicBezTo>
                  <a:cubicBezTo>
                    <a:pt x="5588" y="362"/>
                    <a:pt x="5546" y="220"/>
                    <a:pt x="5484" y="92"/>
                  </a:cubicBezTo>
                  <a:cubicBezTo>
                    <a:pt x="5489" y="78"/>
                    <a:pt x="5493" y="59"/>
                    <a:pt x="5498" y="40"/>
                  </a:cubicBezTo>
                  <a:cubicBezTo>
                    <a:pt x="5504" y="16"/>
                    <a:pt x="5485" y="0"/>
                    <a:pt x="5465" y="0"/>
                  </a:cubicBezTo>
                  <a:close/>
                </a:path>
              </a:pathLst>
            </a:custGeom>
            <a:solidFill>
              <a:srgbClr val="707F58"/>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5" name="Google Shape;1203;p49"/>
            <p:cNvSpPr/>
            <p:nvPr/>
          </p:nvSpPr>
          <p:spPr>
            <a:xfrm>
              <a:off x="2477150" y="1884200"/>
              <a:ext cx="116150" cy="168350"/>
            </a:xfrm>
            <a:custGeom>
              <a:avLst/>
              <a:gdLst/>
              <a:ahLst/>
              <a:cxnLst/>
              <a:rect l="l" t="t" r="r" b="b"/>
              <a:pathLst>
                <a:path w="4646" h="6734" extrusionOk="0">
                  <a:moveTo>
                    <a:pt x="1012" y="1"/>
                  </a:moveTo>
                  <a:cubicBezTo>
                    <a:pt x="997" y="1"/>
                    <a:pt x="981" y="12"/>
                    <a:pt x="983" y="30"/>
                  </a:cubicBezTo>
                  <a:cubicBezTo>
                    <a:pt x="983" y="49"/>
                    <a:pt x="983" y="64"/>
                    <a:pt x="988" y="82"/>
                  </a:cubicBezTo>
                  <a:cubicBezTo>
                    <a:pt x="912" y="192"/>
                    <a:pt x="850" y="310"/>
                    <a:pt x="812" y="438"/>
                  </a:cubicBezTo>
                  <a:cubicBezTo>
                    <a:pt x="803" y="481"/>
                    <a:pt x="793" y="524"/>
                    <a:pt x="789" y="566"/>
                  </a:cubicBezTo>
                  <a:cubicBezTo>
                    <a:pt x="680" y="438"/>
                    <a:pt x="561" y="320"/>
                    <a:pt x="433" y="211"/>
                  </a:cubicBezTo>
                  <a:cubicBezTo>
                    <a:pt x="424" y="204"/>
                    <a:pt x="415" y="201"/>
                    <a:pt x="406" y="201"/>
                  </a:cubicBezTo>
                  <a:cubicBezTo>
                    <a:pt x="368" y="201"/>
                    <a:pt x="331" y="248"/>
                    <a:pt x="362" y="286"/>
                  </a:cubicBezTo>
                  <a:cubicBezTo>
                    <a:pt x="466" y="410"/>
                    <a:pt x="575" y="524"/>
                    <a:pt x="689" y="638"/>
                  </a:cubicBezTo>
                  <a:cubicBezTo>
                    <a:pt x="631" y="622"/>
                    <a:pt x="572" y="614"/>
                    <a:pt x="513" y="614"/>
                  </a:cubicBezTo>
                  <a:cubicBezTo>
                    <a:pt x="393" y="614"/>
                    <a:pt x="274" y="647"/>
                    <a:pt x="172" y="713"/>
                  </a:cubicBezTo>
                  <a:lnTo>
                    <a:pt x="139" y="699"/>
                  </a:lnTo>
                  <a:cubicBezTo>
                    <a:pt x="130" y="696"/>
                    <a:pt x="121" y="694"/>
                    <a:pt x="113" y="694"/>
                  </a:cubicBezTo>
                  <a:cubicBezTo>
                    <a:pt x="48" y="694"/>
                    <a:pt x="0" y="781"/>
                    <a:pt x="63" y="823"/>
                  </a:cubicBezTo>
                  <a:cubicBezTo>
                    <a:pt x="190" y="904"/>
                    <a:pt x="410" y="998"/>
                    <a:pt x="602" y="998"/>
                  </a:cubicBezTo>
                  <a:cubicBezTo>
                    <a:pt x="711" y="998"/>
                    <a:pt x="810" y="968"/>
                    <a:pt x="879" y="889"/>
                  </a:cubicBezTo>
                  <a:cubicBezTo>
                    <a:pt x="881" y="890"/>
                    <a:pt x="884" y="890"/>
                    <a:pt x="887" y="890"/>
                  </a:cubicBezTo>
                  <a:cubicBezTo>
                    <a:pt x="900" y="890"/>
                    <a:pt x="915" y="882"/>
                    <a:pt x="926" y="875"/>
                  </a:cubicBezTo>
                  <a:cubicBezTo>
                    <a:pt x="974" y="932"/>
                    <a:pt x="1026" y="989"/>
                    <a:pt x="1078" y="1045"/>
                  </a:cubicBezTo>
                  <a:lnTo>
                    <a:pt x="1140" y="1107"/>
                  </a:lnTo>
                  <a:cubicBezTo>
                    <a:pt x="1216" y="1193"/>
                    <a:pt x="1287" y="1278"/>
                    <a:pt x="1358" y="1363"/>
                  </a:cubicBezTo>
                  <a:cubicBezTo>
                    <a:pt x="1206" y="1289"/>
                    <a:pt x="1033" y="1233"/>
                    <a:pt x="868" y="1233"/>
                  </a:cubicBezTo>
                  <a:cubicBezTo>
                    <a:pt x="812" y="1233"/>
                    <a:pt x="756" y="1240"/>
                    <a:pt x="703" y="1254"/>
                  </a:cubicBezTo>
                  <a:cubicBezTo>
                    <a:pt x="585" y="1292"/>
                    <a:pt x="419" y="1359"/>
                    <a:pt x="371" y="1487"/>
                  </a:cubicBezTo>
                  <a:cubicBezTo>
                    <a:pt x="348" y="1491"/>
                    <a:pt x="324" y="1496"/>
                    <a:pt x="295" y="1501"/>
                  </a:cubicBezTo>
                  <a:cubicBezTo>
                    <a:pt x="257" y="1520"/>
                    <a:pt x="257" y="1577"/>
                    <a:pt x="295" y="1591"/>
                  </a:cubicBezTo>
                  <a:cubicBezTo>
                    <a:pt x="409" y="1629"/>
                    <a:pt x="523" y="1634"/>
                    <a:pt x="637" y="1667"/>
                  </a:cubicBezTo>
                  <a:cubicBezTo>
                    <a:pt x="741" y="1700"/>
                    <a:pt x="850" y="1729"/>
                    <a:pt x="959" y="1743"/>
                  </a:cubicBezTo>
                  <a:cubicBezTo>
                    <a:pt x="985" y="1745"/>
                    <a:pt x="1010" y="1747"/>
                    <a:pt x="1035" y="1747"/>
                  </a:cubicBezTo>
                  <a:cubicBezTo>
                    <a:pt x="1230" y="1747"/>
                    <a:pt x="1369" y="1665"/>
                    <a:pt x="1533" y="1577"/>
                  </a:cubicBezTo>
                  <a:cubicBezTo>
                    <a:pt x="1690" y="1767"/>
                    <a:pt x="1842" y="1966"/>
                    <a:pt x="1989" y="2170"/>
                  </a:cubicBezTo>
                  <a:cubicBezTo>
                    <a:pt x="2032" y="2241"/>
                    <a:pt x="2079" y="2317"/>
                    <a:pt x="2122" y="2393"/>
                  </a:cubicBezTo>
                  <a:cubicBezTo>
                    <a:pt x="1965" y="2246"/>
                    <a:pt x="1813" y="2103"/>
                    <a:pt x="1571" y="2099"/>
                  </a:cubicBezTo>
                  <a:cubicBezTo>
                    <a:pt x="1561" y="2098"/>
                    <a:pt x="1550" y="2098"/>
                    <a:pt x="1538" y="2098"/>
                  </a:cubicBezTo>
                  <a:cubicBezTo>
                    <a:pt x="1388" y="2098"/>
                    <a:pt x="1112" y="2128"/>
                    <a:pt x="1007" y="2255"/>
                  </a:cubicBezTo>
                  <a:cubicBezTo>
                    <a:pt x="950" y="2260"/>
                    <a:pt x="926" y="2326"/>
                    <a:pt x="969" y="2364"/>
                  </a:cubicBezTo>
                  <a:cubicBezTo>
                    <a:pt x="969" y="2397"/>
                    <a:pt x="993" y="2419"/>
                    <a:pt x="1021" y="2419"/>
                  </a:cubicBezTo>
                  <a:cubicBezTo>
                    <a:pt x="1025" y="2419"/>
                    <a:pt x="1030" y="2418"/>
                    <a:pt x="1035" y="2416"/>
                  </a:cubicBezTo>
                  <a:cubicBezTo>
                    <a:pt x="1250" y="2567"/>
                    <a:pt x="1551" y="2693"/>
                    <a:pt x="1828" y="2693"/>
                  </a:cubicBezTo>
                  <a:cubicBezTo>
                    <a:pt x="1919" y="2693"/>
                    <a:pt x="2007" y="2679"/>
                    <a:pt x="2088" y="2649"/>
                  </a:cubicBezTo>
                  <a:lnTo>
                    <a:pt x="2155" y="2654"/>
                  </a:lnTo>
                  <a:cubicBezTo>
                    <a:pt x="2158" y="2654"/>
                    <a:pt x="2161" y="2654"/>
                    <a:pt x="2164" y="2654"/>
                  </a:cubicBezTo>
                  <a:cubicBezTo>
                    <a:pt x="2202" y="2654"/>
                    <a:pt x="2232" y="2627"/>
                    <a:pt x="2245" y="2592"/>
                  </a:cubicBezTo>
                  <a:cubicBezTo>
                    <a:pt x="2330" y="2739"/>
                    <a:pt x="2416" y="2886"/>
                    <a:pt x="2501" y="3038"/>
                  </a:cubicBezTo>
                  <a:cubicBezTo>
                    <a:pt x="2534" y="3104"/>
                    <a:pt x="2568" y="3175"/>
                    <a:pt x="2601" y="3242"/>
                  </a:cubicBezTo>
                  <a:cubicBezTo>
                    <a:pt x="2473" y="3142"/>
                    <a:pt x="2326" y="3076"/>
                    <a:pt x="2164" y="3043"/>
                  </a:cubicBezTo>
                  <a:cubicBezTo>
                    <a:pt x="2112" y="3035"/>
                    <a:pt x="2058" y="3030"/>
                    <a:pt x="2005" y="3030"/>
                  </a:cubicBezTo>
                  <a:cubicBezTo>
                    <a:pt x="1807" y="3030"/>
                    <a:pt x="1615" y="3093"/>
                    <a:pt x="1514" y="3280"/>
                  </a:cubicBezTo>
                  <a:cubicBezTo>
                    <a:pt x="1514" y="3285"/>
                    <a:pt x="1514" y="3289"/>
                    <a:pt x="1514" y="3289"/>
                  </a:cubicBezTo>
                  <a:cubicBezTo>
                    <a:pt x="1510" y="3308"/>
                    <a:pt x="1510" y="3327"/>
                    <a:pt x="1514" y="3346"/>
                  </a:cubicBezTo>
                  <a:cubicBezTo>
                    <a:pt x="1496" y="3370"/>
                    <a:pt x="1500" y="3403"/>
                    <a:pt x="1524" y="3417"/>
                  </a:cubicBezTo>
                  <a:cubicBezTo>
                    <a:pt x="1749" y="3601"/>
                    <a:pt x="2055" y="3707"/>
                    <a:pt x="2354" y="3707"/>
                  </a:cubicBezTo>
                  <a:cubicBezTo>
                    <a:pt x="2502" y="3707"/>
                    <a:pt x="2648" y="3681"/>
                    <a:pt x="2781" y="3626"/>
                  </a:cubicBezTo>
                  <a:cubicBezTo>
                    <a:pt x="2810" y="3678"/>
                    <a:pt x="2833" y="3730"/>
                    <a:pt x="2862" y="3783"/>
                  </a:cubicBezTo>
                  <a:cubicBezTo>
                    <a:pt x="2904" y="3944"/>
                    <a:pt x="2966" y="4100"/>
                    <a:pt x="3047" y="4248"/>
                  </a:cubicBezTo>
                  <a:lnTo>
                    <a:pt x="3042" y="4248"/>
                  </a:lnTo>
                  <a:lnTo>
                    <a:pt x="3042" y="4252"/>
                  </a:lnTo>
                  <a:cubicBezTo>
                    <a:pt x="3070" y="4347"/>
                    <a:pt x="3104" y="4442"/>
                    <a:pt x="3137" y="4537"/>
                  </a:cubicBezTo>
                  <a:cubicBezTo>
                    <a:pt x="3075" y="4442"/>
                    <a:pt x="2985" y="4366"/>
                    <a:pt x="2885" y="4319"/>
                  </a:cubicBezTo>
                  <a:cubicBezTo>
                    <a:pt x="2770" y="4270"/>
                    <a:pt x="2648" y="4246"/>
                    <a:pt x="2526" y="4246"/>
                  </a:cubicBezTo>
                  <a:cubicBezTo>
                    <a:pt x="2351" y="4246"/>
                    <a:pt x="2178" y="4295"/>
                    <a:pt x="2027" y="4390"/>
                  </a:cubicBezTo>
                  <a:cubicBezTo>
                    <a:pt x="2022" y="4395"/>
                    <a:pt x="2022" y="4399"/>
                    <a:pt x="2022" y="4404"/>
                  </a:cubicBezTo>
                  <a:cubicBezTo>
                    <a:pt x="2010" y="4395"/>
                    <a:pt x="1997" y="4391"/>
                    <a:pt x="1985" y="4391"/>
                  </a:cubicBezTo>
                  <a:cubicBezTo>
                    <a:pt x="1940" y="4391"/>
                    <a:pt x="1903" y="4445"/>
                    <a:pt x="1937" y="4489"/>
                  </a:cubicBezTo>
                  <a:cubicBezTo>
                    <a:pt x="2116" y="4782"/>
                    <a:pt x="2563" y="5034"/>
                    <a:pt x="2956" y="5034"/>
                  </a:cubicBezTo>
                  <a:cubicBezTo>
                    <a:pt x="3041" y="5034"/>
                    <a:pt x="3122" y="5022"/>
                    <a:pt x="3199" y="4997"/>
                  </a:cubicBezTo>
                  <a:cubicBezTo>
                    <a:pt x="3206" y="5001"/>
                    <a:pt x="3214" y="5003"/>
                    <a:pt x="3223" y="5003"/>
                  </a:cubicBezTo>
                  <a:cubicBezTo>
                    <a:pt x="3245" y="5003"/>
                    <a:pt x="3267" y="4989"/>
                    <a:pt x="3274" y="4969"/>
                  </a:cubicBezTo>
                  <a:lnTo>
                    <a:pt x="3293" y="4959"/>
                  </a:lnTo>
                  <a:cubicBezTo>
                    <a:pt x="3365" y="5154"/>
                    <a:pt x="3445" y="5343"/>
                    <a:pt x="3526" y="5538"/>
                  </a:cubicBezTo>
                  <a:cubicBezTo>
                    <a:pt x="3355" y="5467"/>
                    <a:pt x="3175" y="5433"/>
                    <a:pt x="2995" y="5429"/>
                  </a:cubicBezTo>
                  <a:cubicBezTo>
                    <a:pt x="2942" y="5429"/>
                    <a:pt x="2515" y="5433"/>
                    <a:pt x="2449" y="5547"/>
                  </a:cubicBezTo>
                  <a:cubicBezTo>
                    <a:pt x="2425" y="5528"/>
                    <a:pt x="2397" y="5514"/>
                    <a:pt x="2368" y="5505"/>
                  </a:cubicBezTo>
                  <a:cubicBezTo>
                    <a:pt x="2360" y="5501"/>
                    <a:pt x="2352" y="5499"/>
                    <a:pt x="2345" y="5499"/>
                  </a:cubicBezTo>
                  <a:cubicBezTo>
                    <a:pt x="2304" y="5499"/>
                    <a:pt x="2274" y="5549"/>
                    <a:pt x="2302" y="5585"/>
                  </a:cubicBezTo>
                  <a:cubicBezTo>
                    <a:pt x="2501" y="5863"/>
                    <a:pt x="2808" y="6131"/>
                    <a:pt x="3162" y="6131"/>
                  </a:cubicBezTo>
                  <a:cubicBezTo>
                    <a:pt x="3171" y="6131"/>
                    <a:pt x="3180" y="6131"/>
                    <a:pt x="3189" y="6131"/>
                  </a:cubicBezTo>
                  <a:cubicBezTo>
                    <a:pt x="3436" y="6126"/>
                    <a:pt x="3673" y="6031"/>
                    <a:pt x="3697" y="5974"/>
                  </a:cubicBezTo>
                  <a:cubicBezTo>
                    <a:pt x="3730" y="6088"/>
                    <a:pt x="3763" y="6197"/>
                    <a:pt x="3801" y="6306"/>
                  </a:cubicBezTo>
                  <a:cubicBezTo>
                    <a:pt x="3810" y="6354"/>
                    <a:pt x="3815" y="6401"/>
                    <a:pt x="3825" y="6444"/>
                  </a:cubicBezTo>
                  <a:cubicBezTo>
                    <a:pt x="3844" y="6534"/>
                    <a:pt x="3867" y="6624"/>
                    <a:pt x="3886" y="6719"/>
                  </a:cubicBezTo>
                  <a:lnTo>
                    <a:pt x="4299" y="6733"/>
                  </a:lnTo>
                  <a:cubicBezTo>
                    <a:pt x="4247" y="6434"/>
                    <a:pt x="4171" y="6145"/>
                    <a:pt x="4071" y="5865"/>
                  </a:cubicBezTo>
                  <a:cubicBezTo>
                    <a:pt x="4271" y="5794"/>
                    <a:pt x="4527" y="5609"/>
                    <a:pt x="4598" y="5410"/>
                  </a:cubicBezTo>
                  <a:cubicBezTo>
                    <a:pt x="4612" y="5377"/>
                    <a:pt x="4617" y="5343"/>
                    <a:pt x="4622" y="5310"/>
                  </a:cubicBezTo>
                  <a:cubicBezTo>
                    <a:pt x="4645" y="5201"/>
                    <a:pt x="4641" y="5087"/>
                    <a:pt x="4607" y="4983"/>
                  </a:cubicBezTo>
                  <a:cubicBezTo>
                    <a:pt x="4593" y="4921"/>
                    <a:pt x="4574" y="4859"/>
                    <a:pt x="4551" y="4803"/>
                  </a:cubicBezTo>
                  <a:cubicBezTo>
                    <a:pt x="4560" y="4760"/>
                    <a:pt x="4603" y="4722"/>
                    <a:pt x="4603" y="4674"/>
                  </a:cubicBezTo>
                  <a:cubicBezTo>
                    <a:pt x="4601" y="4652"/>
                    <a:pt x="4595" y="4642"/>
                    <a:pt x="4588" y="4642"/>
                  </a:cubicBezTo>
                  <a:cubicBezTo>
                    <a:pt x="4580" y="4642"/>
                    <a:pt x="4570" y="4658"/>
                    <a:pt x="4565" y="4679"/>
                  </a:cubicBezTo>
                  <a:lnTo>
                    <a:pt x="4565" y="4684"/>
                  </a:lnTo>
                  <a:cubicBezTo>
                    <a:pt x="4565" y="4683"/>
                    <a:pt x="4561" y="4682"/>
                    <a:pt x="4555" y="4682"/>
                  </a:cubicBezTo>
                  <a:cubicBezTo>
                    <a:pt x="4538" y="4682"/>
                    <a:pt x="4504" y="4687"/>
                    <a:pt x="4508" y="4698"/>
                  </a:cubicBezTo>
                  <a:cubicBezTo>
                    <a:pt x="4513" y="4712"/>
                    <a:pt x="4498" y="4722"/>
                    <a:pt x="4503" y="4736"/>
                  </a:cubicBezTo>
                  <a:cubicBezTo>
                    <a:pt x="4446" y="4964"/>
                    <a:pt x="4214" y="5087"/>
                    <a:pt x="4062" y="5258"/>
                  </a:cubicBezTo>
                  <a:cubicBezTo>
                    <a:pt x="4019" y="5301"/>
                    <a:pt x="3981" y="5348"/>
                    <a:pt x="3953" y="5400"/>
                  </a:cubicBezTo>
                  <a:cubicBezTo>
                    <a:pt x="3886" y="5225"/>
                    <a:pt x="3815" y="5054"/>
                    <a:pt x="3744" y="4883"/>
                  </a:cubicBezTo>
                  <a:cubicBezTo>
                    <a:pt x="3867" y="4793"/>
                    <a:pt x="3981" y="4689"/>
                    <a:pt x="4086" y="4580"/>
                  </a:cubicBezTo>
                  <a:cubicBezTo>
                    <a:pt x="4176" y="4485"/>
                    <a:pt x="4233" y="4366"/>
                    <a:pt x="4256" y="4238"/>
                  </a:cubicBezTo>
                  <a:cubicBezTo>
                    <a:pt x="4256" y="4229"/>
                    <a:pt x="4261" y="4219"/>
                    <a:pt x="4261" y="4205"/>
                  </a:cubicBezTo>
                  <a:cubicBezTo>
                    <a:pt x="4266" y="4039"/>
                    <a:pt x="4218" y="3873"/>
                    <a:pt x="4128" y="3730"/>
                  </a:cubicBezTo>
                  <a:cubicBezTo>
                    <a:pt x="4100" y="3659"/>
                    <a:pt x="4067" y="3588"/>
                    <a:pt x="4029" y="3522"/>
                  </a:cubicBezTo>
                  <a:lnTo>
                    <a:pt x="4033" y="3498"/>
                  </a:lnTo>
                  <a:cubicBezTo>
                    <a:pt x="4044" y="3451"/>
                    <a:pt x="4008" y="3426"/>
                    <a:pt x="3971" y="3426"/>
                  </a:cubicBezTo>
                  <a:cubicBezTo>
                    <a:pt x="3941" y="3426"/>
                    <a:pt x="3909" y="3443"/>
                    <a:pt x="3901" y="3479"/>
                  </a:cubicBezTo>
                  <a:cubicBezTo>
                    <a:pt x="3891" y="3526"/>
                    <a:pt x="3877" y="3569"/>
                    <a:pt x="3858" y="3612"/>
                  </a:cubicBezTo>
                  <a:cubicBezTo>
                    <a:pt x="3749" y="3669"/>
                    <a:pt x="3663" y="3764"/>
                    <a:pt x="3606" y="3873"/>
                  </a:cubicBezTo>
                  <a:cubicBezTo>
                    <a:pt x="3573" y="3934"/>
                    <a:pt x="3550" y="3996"/>
                    <a:pt x="3535" y="4067"/>
                  </a:cubicBezTo>
                  <a:cubicBezTo>
                    <a:pt x="3516" y="4157"/>
                    <a:pt x="3502" y="4248"/>
                    <a:pt x="3493" y="4338"/>
                  </a:cubicBezTo>
                  <a:cubicBezTo>
                    <a:pt x="3360" y="4058"/>
                    <a:pt x="3213" y="3783"/>
                    <a:pt x="3051" y="3507"/>
                  </a:cubicBezTo>
                  <a:cubicBezTo>
                    <a:pt x="3132" y="3493"/>
                    <a:pt x="3208" y="3460"/>
                    <a:pt x="3274" y="3408"/>
                  </a:cubicBezTo>
                  <a:cubicBezTo>
                    <a:pt x="3384" y="3327"/>
                    <a:pt x="3464" y="3213"/>
                    <a:pt x="3502" y="3081"/>
                  </a:cubicBezTo>
                  <a:lnTo>
                    <a:pt x="3502" y="3057"/>
                  </a:lnTo>
                  <a:cubicBezTo>
                    <a:pt x="3545" y="2858"/>
                    <a:pt x="3507" y="2654"/>
                    <a:pt x="3398" y="2483"/>
                  </a:cubicBezTo>
                  <a:cubicBezTo>
                    <a:pt x="3384" y="2464"/>
                    <a:pt x="3374" y="2440"/>
                    <a:pt x="3360" y="2421"/>
                  </a:cubicBezTo>
                  <a:cubicBezTo>
                    <a:pt x="3369" y="2355"/>
                    <a:pt x="3346" y="2288"/>
                    <a:pt x="3303" y="2236"/>
                  </a:cubicBezTo>
                  <a:cubicBezTo>
                    <a:pt x="3299" y="2231"/>
                    <a:pt x="3293" y="2228"/>
                    <a:pt x="3287" y="2228"/>
                  </a:cubicBezTo>
                  <a:cubicBezTo>
                    <a:pt x="3273" y="2228"/>
                    <a:pt x="3258" y="2242"/>
                    <a:pt x="3265" y="2255"/>
                  </a:cubicBezTo>
                  <a:cubicBezTo>
                    <a:pt x="3279" y="2279"/>
                    <a:pt x="3289" y="2307"/>
                    <a:pt x="3293" y="2331"/>
                  </a:cubicBezTo>
                  <a:cubicBezTo>
                    <a:pt x="3289" y="2326"/>
                    <a:pt x="3284" y="2322"/>
                    <a:pt x="3279" y="2317"/>
                  </a:cubicBezTo>
                  <a:cubicBezTo>
                    <a:pt x="3275" y="2312"/>
                    <a:pt x="3271" y="2310"/>
                    <a:pt x="3265" y="2310"/>
                  </a:cubicBezTo>
                  <a:cubicBezTo>
                    <a:pt x="3251" y="2310"/>
                    <a:pt x="3235" y="2326"/>
                    <a:pt x="3246" y="2341"/>
                  </a:cubicBezTo>
                  <a:cubicBezTo>
                    <a:pt x="3260" y="2364"/>
                    <a:pt x="3274" y="2388"/>
                    <a:pt x="3289" y="2412"/>
                  </a:cubicBezTo>
                  <a:cubicBezTo>
                    <a:pt x="3279" y="2440"/>
                    <a:pt x="3265" y="2473"/>
                    <a:pt x="3246" y="2497"/>
                  </a:cubicBezTo>
                  <a:cubicBezTo>
                    <a:pt x="3236" y="2516"/>
                    <a:pt x="3222" y="2530"/>
                    <a:pt x="3208" y="2549"/>
                  </a:cubicBezTo>
                  <a:cubicBezTo>
                    <a:pt x="3180" y="2587"/>
                    <a:pt x="3146" y="2620"/>
                    <a:pt x="3108" y="2654"/>
                  </a:cubicBezTo>
                  <a:lnTo>
                    <a:pt x="3061" y="2706"/>
                  </a:lnTo>
                  <a:cubicBezTo>
                    <a:pt x="3009" y="2748"/>
                    <a:pt x="2966" y="2801"/>
                    <a:pt x="2938" y="2858"/>
                  </a:cubicBezTo>
                  <a:cubicBezTo>
                    <a:pt x="2895" y="2952"/>
                    <a:pt x="2866" y="3052"/>
                    <a:pt x="2857" y="3156"/>
                  </a:cubicBezTo>
                  <a:cubicBezTo>
                    <a:pt x="2776" y="3014"/>
                    <a:pt x="2686" y="2872"/>
                    <a:pt x="2601" y="2734"/>
                  </a:cubicBezTo>
                  <a:cubicBezTo>
                    <a:pt x="2563" y="2677"/>
                    <a:pt x="2530" y="2620"/>
                    <a:pt x="2492" y="2563"/>
                  </a:cubicBezTo>
                  <a:cubicBezTo>
                    <a:pt x="2653" y="2483"/>
                    <a:pt x="2791" y="2265"/>
                    <a:pt x="2829" y="2137"/>
                  </a:cubicBezTo>
                  <a:cubicBezTo>
                    <a:pt x="2866" y="2027"/>
                    <a:pt x="2862" y="1899"/>
                    <a:pt x="2805" y="1795"/>
                  </a:cubicBezTo>
                  <a:cubicBezTo>
                    <a:pt x="2767" y="1705"/>
                    <a:pt x="2653" y="1558"/>
                    <a:pt x="2634" y="1425"/>
                  </a:cubicBezTo>
                  <a:cubicBezTo>
                    <a:pt x="2644" y="1378"/>
                    <a:pt x="2653" y="1330"/>
                    <a:pt x="2662" y="1287"/>
                  </a:cubicBezTo>
                  <a:cubicBezTo>
                    <a:pt x="2666" y="1278"/>
                    <a:pt x="2657" y="1273"/>
                    <a:pt x="2649" y="1273"/>
                  </a:cubicBezTo>
                  <a:cubicBezTo>
                    <a:pt x="2645" y="1273"/>
                    <a:pt x="2640" y="1275"/>
                    <a:pt x="2639" y="1278"/>
                  </a:cubicBezTo>
                  <a:lnTo>
                    <a:pt x="2625" y="1302"/>
                  </a:lnTo>
                  <a:cubicBezTo>
                    <a:pt x="2582" y="1344"/>
                    <a:pt x="2553" y="1401"/>
                    <a:pt x="2553" y="1463"/>
                  </a:cubicBezTo>
                  <a:cubicBezTo>
                    <a:pt x="2511" y="1558"/>
                    <a:pt x="2468" y="1657"/>
                    <a:pt x="2421" y="1752"/>
                  </a:cubicBezTo>
                  <a:cubicBezTo>
                    <a:pt x="2373" y="1847"/>
                    <a:pt x="2302" y="1918"/>
                    <a:pt x="2264" y="2018"/>
                  </a:cubicBezTo>
                  <a:cubicBezTo>
                    <a:pt x="2245" y="2065"/>
                    <a:pt x="2240" y="2118"/>
                    <a:pt x="2240" y="2170"/>
                  </a:cubicBezTo>
                  <a:cubicBezTo>
                    <a:pt x="2164" y="2061"/>
                    <a:pt x="2084" y="1952"/>
                    <a:pt x="1989" y="1852"/>
                  </a:cubicBezTo>
                  <a:cubicBezTo>
                    <a:pt x="1927" y="1762"/>
                    <a:pt x="1861" y="1672"/>
                    <a:pt x="1794" y="1582"/>
                  </a:cubicBezTo>
                  <a:lnTo>
                    <a:pt x="1737" y="1515"/>
                  </a:lnTo>
                  <a:cubicBezTo>
                    <a:pt x="1861" y="1439"/>
                    <a:pt x="1956" y="1325"/>
                    <a:pt x="1998" y="1188"/>
                  </a:cubicBezTo>
                  <a:cubicBezTo>
                    <a:pt x="2017" y="1164"/>
                    <a:pt x="2032" y="1136"/>
                    <a:pt x="2041" y="1107"/>
                  </a:cubicBezTo>
                  <a:cubicBezTo>
                    <a:pt x="2079" y="1008"/>
                    <a:pt x="2070" y="889"/>
                    <a:pt x="2017" y="794"/>
                  </a:cubicBezTo>
                  <a:cubicBezTo>
                    <a:pt x="1970" y="704"/>
                    <a:pt x="1885" y="619"/>
                    <a:pt x="1832" y="528"/>
                  </a:cubicBezTo>
                  <a:cubicBezTo>
                    <a:pt x="1837" y="467"/>
                    <a:pt x="1828" y="405"/>
                    <a:pt x="1809" y="343"/>
                  </a:cubicBezTo>
                  <a:cubicBezTo>
                    <a:pt x="1809" y="340"/>
                    <a:pt x="1807" y="338"/>
                    <a:pt x="1804" y="338"/>
                  </a:cubicBezTo>
                  <a:cubicBezTo>
                    <a:pt x="1800" y="338"/>
                    <a:pt x="1794" y="342"/>
                    <a:pt x="1794" y="348"/>
                  </a:cubicBezTo>
                  <a:cubicBezTo>
                    <a:pt x="1799" y="367"/>
                    <a:pt x="1799" y="391"/>
                    <a:pt x="1794" y="415"/>
                  </a:cubicBezTo>
                  <a:cubicBezTo>
                    <a:pt x="1794" y="405"/>
                    <a:pt x="1794" y="396"/>
                    <a:pt x="1794" y="386"/>
                  </a:cubicBezTo>
                  <a:cubicBezTo>
                    <a:pt x="1797" y="365"/>
                    <a:pt x="1780" y="352"/>
                    <a:pt x="1764" y="352"/>
                  </a:cubicBezTo>
                  <a:cubicBezTo>
                    <a:pt x="1752" y="352"/>
                    <a:pt x="1740" y="360"/>
                    <a:pt x="1737" y="377"/>
                  </a:cubicBezTo>
                  <a:cubicBezTo>
                    <a:pt x="1718" y="443"/>
                    <a:pt x="1728" y="509"/>
                    <a:pt x="1756" y="566"/>
                  </a:cubicBezTo>
                  <a:cubicBezTo>
                    <a:pt x="1666" y="785"/>
                    <a:pt x="1472" y="1012"/>
                    <a:pt x="1462" y="1211"/>
                  </a:cubicBezTo>
                  <a:cubicBezTo>
                    <a:pt x="1320" y="1069"/>
                    <a:pt x="1168" y="936"/>
                    <a:pt x="1021" y="799"/>
                  </a:cubicBezTo>
                  <a:cubicBezTo>
                    <a:pt x="1144" y="751"/>
                    <a:pt x="1263" y="638"/>
                    <a:pt x="1244" y="500"/>
                  </a:cubicBezTo>
                  <a:cubicBezTo>
                    <a:pt x="1225" y="367"/>
                    <a:pt x="1126" y="244"/>
                    <a:pt x="1069" y="111"/>
                  </a:cubicBezTo>
                  <a:cubicBezTo>
                    <a:pt x="1073" y="101"/>
                    <a:pt x="1078" y="87"/>
                    <a:pt x="1083" y="78"/>
                  </a:cubicBezTo>
                  <a:cubicBezTo>
                    <a:pt x="1095" y="53"/>
                    <a:pt x="1075" y="24"/>
                    <a:pt x="1050" y="24"/>
                  </a:cubicBezTo>
                  <a:cubicBezTo>
                    <a:pt x="1047" y="24"/>
                    <a:pt x="1044" y="24"/>
                    <a:pt x="1040" y="26"/>
                  </a:cubicBezTo>
                  <a:cubicBezTo>
                    <a:pt x="1038" y="8"/>
                    <a:pt x="1025" y="1"/>
                    <a:pt x="1012" y="1"/>
                  </a:cubicBezTo>
                  <a:close/>
                </a:path>
              </a:pathLst>
            </a:custGeom>
            <a:solidFill>
              <a:srgbClr val="92AB34"/>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6" name="Google Shape;1204;p49"/>
            <p:cNvSpPr/>
            <p:nvPr/>
          </p:nvSpPr>
          <p:spPr>
            <a:xfrm>
              <a:off x="2550100" y="2052050"/>
              <a:ext cx="103550" cy="340625"/>
            </a:xfrm>
            <a:custGeom>
              <a:avLst/>
              <a:gdLst/>
              <a:ahLst/>
              <a:cxnLst/>
              <a:rect l="l" t="t" r="r" b="b"/>
              <a:pathLst>
                <a:path w="4142" h="13625" extrusionOk="0">
                  <a:moveTo>
                    <a:pt x="3539" y="0"/>
                  </a:moveTo>
                  <a:lnTo>
                    <a:pt x="3283" y="5"/>
                  </a:lnTo>
                  <a:lnTo>
                    <a:pt x="2847" y="24"/>
                  </a:lnTo>
                  <a:lnTo>
                    <a:pt x="2501" y="33"/>
                  </a:lnTo>
                  <a:lnTo>
                    <a:pt x="2263" y="43"/>
                  </a:lnTo>
                  <a:lnTo>
                    <a:pt x="2074" y="48"/>
                  </a:lnTo>
                  <a:lnTo>
                    <a:pt x="1827" y="38"/>
                  </a:lnTo>
                  <a:lnTo>
                    <a:pt x="1395" y="24"/>
                  </a:lnTo>
                  <a:lnTo>
                    <a:pt x="983" y="10"/>
                  </a:lnTo>
                  <a:lnTo>
                    <a:pt x="603" y="0"/>
                  </a:lnTo>
                  <a:lnTo>
                    <a:pt x="603" y="0"/>
                  </a:lnTo>
                  <a:cubicBezTo>
                    <a:pt x="603" y="0"/>
                    <a:pt x="1210" y="2695"/>
                    <a:pt x="603" y="5176"/>
                  </a:cubicBezTo>
                  <a:cubicBezTo>
                    <a:pt x="1" y="7657"/>
                    <a:pt x="779" y="9597"/>
                    <a:pt x="1120" y="10892"/>
                  </a:cubicBezTo>
                  <a:cubicBezTo>
                    <a:pt x="1466" y="12187"/>
                    <a:pt x="622" y="13586"/>
                    <a:pt x="622" y="13586"/>
                  </a:cubicBezTo>
                  <a:lnTo>
                    <a:pt x="1974" y="13620"/>
                  </a:lnTo>
                  <a:lnTo>
                    <a:pt x="1974" y="13624"/>
                  </a:lnTo>
                  <a:lnTo>
                    <a:pt x="2202" y="13624"/>
                  </a:lnTo>
                  <a:lnTo>
                    <a:pt x="2202" y="13620"/>
                  </a:lnTo>
                  <a:lnTo>
                    <a:pt x="3539" y="13586"/>
                  </a:lnTo>
                  <a:cubicBezTo>
                    <a:pt x="3539" y="13586"/>
                    <a:pt x="2676" y="12187"/>
                    <a:pt x="3022" y="10892"/>
                  </a:cubicBezTo>
                  <a:cubicBezTo>
                    <a:pt x="3364" y="9597"/>
                    <a:pt x="4142" y="7657"/>
                    <a:pt x="3539" y="5176"/>
                  </a:cubicBezTo>
                  <a:cubicBezTo>
                    <a:pt x="2932" y="2695"/>
                    <a:pt x="3539" y="0"/>
                    <a:pt x="3539" y="0"/>
                  </a:cubicBezTo>
                  <a:close/>
                </a:path>
              </a:pathLst>
            </a:custGeom>
            <a:solidFill>
              <a:srgbClr val="A8E5C3"/>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grpSp>
        <p:nvGrpSpPr>
          <p:cNvPr id="77" name="Google Shape;1127;p49"/>
          <p:cNvGrpSpPr/>
          <p:nvPr/>
        </p:nvGrpSpPr>
        <p:grpSpPr>
          <a:xfrm>
            <a:off x="10642721" y="4761127"/>
            <a:ext cx="1260001" cy="1935125"/>
            <a:chOff x="3475850" y="3843625"/>
            <a:chExt cx="527050" cy="809450"/>
          </a:xfrm>
        </p:grpSpPr>
        <p:sp>
          <p:nvSpPr>
            <p:cNvPr id="78" name="Google Shape;1128;p49"/>
            <p:cNvSpPr/>
            <p:nvPr/>
          </p:nvSpPr>
          <p:spPr>
            <a:xfrm>
              <a:off x="3574875" y="4406500"/>
              <a:ext cx="321775" cy="246575"/>
            </a:xfrm>
            <a:custGeom>
              <a:avLst/>
              <a:gdLst/>
              <a:ahLst/>
              <a:cxnLst/>
              <a:rect l="l" t="t" r="r" b="b"/>
              <a:pathLst>
                <a:path w="12871" h="9863" extrusionOk="0">
                  <a:moveTo>
                    <a:pt x="7216" y="0"/>
                  </a:moveTo>
                  <a:lnTo>
                    <a:pt x="5489" y="10"/>
                  </a:lnTo>
                  <a:lnTo>
                    <a:pt x="5427" y="7804"/>
                  </a:lnTo>
                  <a:cubicBezTo>
                    <a:pt x="2401" y="7955"/>
                    <a:pt x="76" y="8729"/>
                    <a:pt x="0" y="9862"/>
                  </a:cubicBezTo>
                  <a:lnTo>
                    <a:pt x="12870" y="9862"/>
                  </a:lnTo>
                  <a:cubicBezTo>
                    <a:pt x="12794" y="8729"/>
                    <a:pt x="10318" y="7903"/>
                    <a:pt x="7149" y="7794"/>
                  </a:cubicBezTo>
                  <a:lnTo>
                    <a:pt x="7216" y="0"/>
                  </a:lnTo>
                  <a:close/>
                </a:path>
              </a:pathLst>
            </a:custGeom>
            <a:solidFill>
              <a:schemeClr val="dk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79" name="Google Shape;1129;p49"/>
            <p:cNvSpPr/>
            <p:nvPr/>
          </p:nvSpPr>
          <p:spPr>
            <a:xfrm>
              <a:off x="3475850" y="3843625"/>
              <a:ext cx="527050" cy="561725"/>
            </a:xfrm>
            <a:custGeom>
              <a:avLst/>
              <a:gdLst/>
              <a:ahLst/>
              <a:cxnLst/>
              <a:rect l="l" t="t" r="r" b="b"/>
              <a:pathLst>
                <a:path w="21082" h="22469" extrusionOk="0">
                  <a:moveTo>
                    <a:pt x="9172" y="655"/>
                  </a:moveTo>
                  <a:cubicBezTo>
                    <a:pt x="9197" y="655"/>
                    <a:pt x="9221" y="656"/>
                    <a:pt x="9246" y="656"/>
                  </a:cubicBezTo>
                  <a:lnTo>
                    <a:pt x="12059" y="684"/>
                  </a:lnTo>
                  <a:cubicBezTo>
                    <a:pt x="16305" y="732"/>
                    <a:pt x="19777" y="4835"/>
                    <a:pt x="19730" y="9081"/>
                  </a:cubicBezTo>
                  <a:lnTo>
                    <a:pt x="19706" y="11301"/>
                  </a:lnTo>
                  <a:cubicBezTo>
                    <a:pt x="19668" y="14916"/>
                    <a:pt x="17087" y="17847"/>
                    <a:pt x="13696" y="18606"/>
                  </a:cubicBezTo>
                  <a:lnTo>
                    <a:pt x="13639" y="18620"/>
                  </a:lnTo>
                  <a:cubicBezTo>
                    <a:pt x="13468" y="18658"/>
                    <a:pt x="13292" y="18687"/>
                    <a:pt x="13122" y="18715"/>
                  </a:cubicBezTo>
                  <a:lnTo>
                    <a:pt x="13070" y="18725"/>
                  </a:lnTo>
                  <a:cubicBezTo>
                    <a:pt x="12894" y="18749"/>
                    <a:pt x="12714" y="18768"/>
                    <a:pt x="12538" y="18782"/>
                  </a:cubicBezTo>
                  <a:lnTo>
                    <a:pt x="12415" y="18791"/>
                  </a:lnTo>
                  <a:cubicBezTo>
                    <a:pt x="12235" y="18801"/>
                    <a:pt x="12050" y="18806"/>
                    <a:pt x="11865" y="18806"/>
                  </a:cubicBezTo>
                  <a:lnTo>
                    <a:pt x="9052" y="18777"/>
                  </a:lnTo>
                  <a:cubicBezTo>
                    <a:pt x="8862" y="18777"/>
                    <a:pt x="8677" y="18763"/>
                    <a:pt x="8492" y="18749"/>
                  </a:cubicBezTo>
                  <a:lnTo>
                    <a:pt x="8378" y="18739"/>
                  </a:lnTo>
                  <a:cubicBezTo>
                    <a:pt x="8193" y="18720"/>
                    <a:pt x="8013" y="18696"/>
                    <a:pt x="7832" y="18668"/>
                  </a:cubicBezTo>
                  <a:lnTo>
                    <a:pt x="7794" y="18663"/>
                  </a:lnTo>
                  <a:cubicBezTo>
                    <a:pt x="7609" y="18630"/>
                    <a:pt x="7424" y="18592"/>
                    <a:pt x="7244" y="18545"/>
                  </a:cubicBezTo>
                  <a:lnTo>
                    <a:pt x="7225" y="18540"/>
                  </a:lnTo>
                  <a:cubicBezTo>
                    <a:pt x="3852" y="17710"/>
                    <a:pt x="1333" y="14726"/>
                    <a:pt x="1371" y="11106"/>
                  </a:cubicBezTo>
                  <a:lnTo>
                    <a:pt x="1395" y="8886"/>
                  </a:lnTo>
                  <a:cubicBezTo>
                    <a:pt x="1438" y="4665"/>
                    <a:pt x="4954" y="655"/>
                    <a:pt x="9172" y="655"/>
                  </a:cubicBezTo>
                  <a:close/>
                  <a:moveTo>
                    <a:pt x="9135" y="1"/>
                  </a:moveTo>
                  <a:cubicBezTo>
                    <a:pt x="4189" y="1"/>
                    <a:pt x="152" y="3985"/>
                    <a:pt x="100" y="8938"/>
                  </a:cubicBezTo>
                  <a:lnTo>
                    <a:pt x="53" y="13307"/>
                  </a:lnTo>
                  <a:cubicBezTo>
                    <a:pt x="0" y="18298"/>
                    <a:pt x="3999" y="22387"/>
                    <a:pt x="8990" y="22439"/>
                  </a:cubicBezTo>
                  <a:lnTo>
                    <a:pt x="9450" y="22444"/>
                  </a:lnTo>
                  <a:lnTo>
                    <a:pt x="11177" y="22463"/>
                  </a:lnTo>
                  <a:lnTo>
                    <a:pt x="11846" y="22468"/>
                  </a:lnTo>
                  <a:cubicBezTo>
                    <a:pt x="11881" y="22468"/>
                    <a:pt x="11916" y="22468"/>
                    <a:pt x="11951" y="22468"/>
                  </a:cubicBezTo>
                  <a:cubicBezTo>
                    <a:pt x="16893" y="22468"/>
                    <a:pt x="20926" y="18486"/>
                    <a:pt x="20977" y="13530"/>
                  </a:cubicBezTo>
                  <a:lnTo>
                    <a:pt x="21025" y="9166"/>
                  </a:lnTo>
                  <a:cubicBezTo>
                    <a:pt x="21082" y="4176"/>
                    <a:pt x="17078" y="87"/>
                    <a:pt x="12088" y="34"/>
                  </a:cubicBezTo>
                  <a:lnTo>
                    <a:pt x="9232" y="1"/>
                  </a:lnTo>
                  <a:cubicBezTo>
                    <a:pt x="9200" y="1"/>
                    <a:pt x="9167" y="1"/>
                    <a:pt x="9135"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0" name="Google Shape;1130;p49"/>
            <p:cNvSpPr/>
            <p:nvPr/>
          </p:nvSpPr>
          <p:spPr>
            <a:xfrm>
              <a:off x="3803875" y="4309125"/>
              <a:ext cx="12950" cy="2400"/>
            </a:xfrm>
            <a:custGeom>
              <a:avLst/>
              <a:gdLst/>
              <a:ahLst/>
              <a:cxnLst/>
              <a:rect l="l" t="t" r="r" b="b"/>
              <a:pathLst>
                <a:path w="518" h="96" extrusionOk="0">
                  <a:moveTo>
                    <a:pt x="518" y="0"/>
                  </a:moveTo>
                  <a:lnTo>
                    <a:pt x="518" y="0"/>
                  </a:lnTo>
                  <a:cubicBezTo>
                    <a:pt x="347" y="34"/>
                    <a:pt x="176" y="67"/>
                    <a:pt x="1" y="95"/>
                  </a:cubicBezTo>
                  <a:cubicBezTo>
                    <a:pt x="176" y="72"/>
                    <a:pt x="347" y="38"/>
                    <a:pt x="518"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1" name="Google Shape;1131;p49"/>
            <p:cNvSpPr/>
            <p:nvPr/>
          </p:nvSpPr>
          <p:spPr>
            <a:xfrm>
              <a:off x="3671650" y="4310200"/>
              <a:ext cx="13650" cy="1800"/>
            </a:xfrm>
            <a:custGeom>
              <a:avLst/>
              <a:gdLst/>
              <a:ahLst/>
              <a:cxnLst/>
              <a:rect l="l" t="t" r="r" b="b"/>
              <a:pathLst>
                <a:path w="546" h="72" extrusionOk="0">
                  <a:moveTo>
                    <a:pt x="546" y="71"/>
                  </a:moveTo>
                  <a:cubicBezTo>
                    <a:pt x="366" y="52"/>
                    <a:pt x="181" y="29"/>
                    <a:pt x="0" y="0"/>
                  </a:cubicBezTo>
                  <a:cubicBezTo>
                    <a:pt x="181" y="29"/>
                    <a:pt x="366" y="52"/>
                    <a:pt x="546" y="7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2" name="Google Shape;1132;p49"/>
            <p:cNvSpPr/>
            <p:nvPr/>
          </p:nvSpPr>
          <p:spPr>
            <a:xfrm>
              <a:off x="3688250" y="4312200"/>
              <a:ext cx="13900" cy="750"/>
            </a:xfrm>
            <a:custGeom>
              <a:avLst/>
              <a:gdLst/>
              <a:ahLst/>
              <a:cxnLst/>
              <a:rect l="l" t="t" r="r" b="b"/>
              <a:pathLst>
                <a:path w="556" h="30" extrusionOk="0">
                  <a:moveTo>
                    <a:pt x="1" y="1"/>
                  </a:moveTo>
                  <a:cubicBezTo>
                    <a:pt x="181" y="15"/>
                    <a:pt x="371" y="29"/>
                    <a:pt x="556" y="29"/>
                  </a:cubicBezTo>
                  <a:cubicBezTo>
                    <a:pt x="371" y="25"/>
                    <a:pt x="181" y="15"/>
                    <a:pt x="1"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3" name="Google Shape;1133;p49"/>
            <p:cNvSpPr/>
            <p:nvPr/>
          </p:nvSpPr>
          <p:spPr>
            <a:xfrm>
              <a:off x="3656950" y="4307100"/>
              <a:ext cx="13900" cy="3000"/>
            </a:xfrm>
            <a:custGeom>
              <a:avLst/>
              <a:gdLst/>
              <a:ahLst/>
              <a:cxnLst/>
              <a:rect l="l" t="t" r="r" b="b"/>
              <a:pathLst>
                <a:path w="556" h="120" extrusionOk="0">
                  <a:moveTo>
                    <a:pt x="555" y="119"/>
                  </a:moveTo>
                  <a:cubicBezTo>
                    <a:pt x="365" y="86"/>
                    <a:pt x="180" y="48"/>
                    <a:pt x="0" y="1"/>
                  </a:cubicBezTo>
                  <a:cubicBezTo>
                    <a:pt x="180" y="48"/>
                    <a:pt x="365" y="86"/>
                    <a:pt x="555" y="119"/>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4" name="Google Shape;1134;p49"/>
            <p:cNvSpPr/>
            <p:nvPr/>
          </p:nvSpPr>
          <p:spPr>
            <a:xfrm>
              <a:off x="3772450" y="4313275"/>
              <a:ext cx="13775" cy="375"/>
            </a:xfrm>
            <a:custGeom>
              <a:avLst/>
              <a:gdLst/>
              <a:ahLst/>
              <a:cxnLst/>
              <a:rect l="l" t="t" r="r" b="b"/>
              <a:pathLst>
                <a:path w="551" h="15" extrusionOk="0">
                  <a:moveTo>
                    <a:pt x="551" y="1"/>
                  </a:moveTo>
                  <a:lnTo>
                    <a:pt x="551" y="1"/>
                  </a:lnTo>
                  <a:cubicBezTo>
                    <a:pt x="371" y="10"/>
                    <a:pt x="186" y="15"/>
                    <a:pt x="1" y="15"/>
                  </a:cubicBezTo>
                  <a:cubicBezTo>
                    <a:pt x="186" y="15"/>
                    <a:pt x="371" y="15"/>
                    <a:pt x="551" y="1"/>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5" name="Google Shape;1135;p49"/>
            <p:cNvSpPr/>
            <p:nvPr/>
          </p:nvSpPr>
          <p:spPr>
            <a:xfrm>
              <a:off x="3509200" y="3860000"/>
              <a:ext cx="461100" cy="448900"/>
            </a:xfrm>
            <a:custGeom>
              <a:avLst/>
              <a:gdLst/>
              <a:ahLst/>
              <a:cxnLst/>
              <a:rect l="l" t="t" r="r" b="b"/>
              <a:pathLst>
                <a:path w="18444" h="17956" extrusionOk="0">
                  <a:moveTo>
                    <a:pt x="7838" y="0"/>
                  </a:moveTo>
                  <a:cubicBezTo>
                    <a:pt x="3625" y="0"/>
                    <a:pt x="108" y="4010"/>
                    <a:pt x="61" y="8231"/>
                  </a:cubicBezTo>
                  <a:lnTo>
                    <a:pt x="37" y="10451"/>
                  </a:lnTo>
                  <a:cubicBezTo>
                    <a:pt x="1" y="13932"/>
                    <a:pt x="2333" y="16825"/>
                    <a:pt x="5512" y="17780"/>
                  </a:cubicBezTo>
                  <a:lnTo>
                    <a:pt x="5512" y="17780"/>
                  </a:lnTo>
                  <a:cubicBezTo>
                    <a:pt x="3177" y="17076"/>
                    <a:pt x="1313" y="15292"/>
                    <a:pt x="517" y="12975"/>
                  </a:cubicBezTo>
                  <a:cubicBezTo>
                    <a:pt x="2814" y="12252"/>
                    <a:pt x="5628" y="11877"/>
                    <a:pt x="8675" y="11877"/>
                  </a:cubicBezTo>
                  <a:cubicBezTo>
                    <a:pt x="8805" y="11877"/>
                    <a:pt x="8934" y="11878"/>
                    <a:pt x="9065" y="11879"/>
                  </a:cubicBezTo>
                  <a:cubicBezTo>
                    <a:pt x="12366" y="11917"/>
                    <a:pt x="15402" y="12382"/>
                    <a:pt x="17822" y="13236"/>
                  </a:cubicBezTo>
                  <a:cubicBezTo>
                    <a:pt x="16980" y="15446"/>
                    <a:pt x="15165" y="17125"/>
                    <a:pt x="12924" y="17809"/>
                  </a:cubicBezTo>
                  <a:lnTo>
                    <a:pt x="12924" y="17809"/>
                  </a:lnTo>
                  <a:cubicBezTo>
                    <a:pt x="16033" y="16864"/>
                    <a:pt x="18336" y="14064"/>
                    <a:pt x="18377" y="10646"/>
                  </a:cubicBezTo>
                  <a:lnTo>
                    <a:pt x="18401" y="8426"/>
                  </a:lnTo>
                  <a:cubicBezTo>
                    <a:pt x="18443" y="4175"/>
                    <a:pt x="14971" y="72"/>
                    <a:pt x="10725" y="25"/>
                  </a:cubicBezTo>
                  <a:lnTo>
                    <a:pt x="7912" y="1"/>
                  </a:lnTo>
                  <a:cubicBezTo>
                    <a:pt x="7887" y="1"/>
                    <a:pt x="7863" y="0"/>
                    <a:pt x="7838" y="0"/>
                  </a:cubicBezTo>
                  <a:close/>
                  <a:moveTo>
                    <a:pt x="5512" y="17780"/>
                  </a:moveTo>
                  <a:cubicBezTo>
                    <a:pt x="5639" y="17818"/>
                    <a:pt x="5767" y="17853"/>
                    <a:pt x="5896" y="17885"/>
                  </a:cubicBezTo>
                  <a:cubicBezTo>
                    <a:pt x="5767" y="17853"/>
                    <a:pt x="5639" y="17818"/>
                    <a:pt x="5512" y="17780"/>
                  </a:cubicBezTo>
                  <a:close/>
                  <a:moveTo>
                    <a:pt x="12924" y="17809"/>
                  </a:moveTo>
                  <a:cubicBezTo>
                    <a:pt x="12741" y="17864"/>
                    <a:pt x="12555" y="17914"/>
                    <a:pt x="12366" y="17956"/>
                  </a:cubicBezTo>
                  <a:cubicBezTo>
                    <a:pt x="12555" y="17914"/>
                    <a:pt x="12741" y="17865"/>
                    <a:pt x="12924" y="17809"/>
                  </a:cubicBezTo>
                  <a:close/>
                </a:path>
              </a:pathLst>
            </a:custGeom>
            <a:solidFill>
              <a:schemeClr val="accent1"/>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6" name="Google Shape;1136;p49"/>
            <p:cNvSpPr/>
            <p:nvPr/>
          </p:nvSpPr>
          <p:spPr>
            <a:xfrm>
              <a:off x="3789300" y="4311625"/>
              <a:ext cx="13425" cy="1550"/>
            </a:xfrm>
            <a:custGeom>
              <a:avLst/>
              <a:gdLst/>
              <a:ahLst/>
              <a:cxnLst/>
              <a:rect l="l" t="t" r="r" b="b"/>
              <a:pathLst>
                <a:path w="537" h="62" extrusionOk="0">
                  <a:moveTo>
                    <a:pt x="536" y="0"/>
                  </a:moveTo>
                  <a:cubicBezTo>
                    <a:pt x="356" y="29"/>
                    <a:pt x="180" y="43"/>
                    <a:pt x="0" y="62"/>
                  </a:cubicBezTo>
                  <a:cubicBezTo>
                    <a:pt x="180" y="43"/>
                    <a:pt x="361" y="29"/>
                    <a:pt x="536" y="0"/>
                  </a:cubicBezTo>
                  <a:close/>
                </a:path>
              </a:pathLst>
            </a:custGeom>
            <a:solidFill>
              <a:srgbClr val="CF332D"/>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87" name="Google Shape;1137;p49"/>
            <p:cNvSpPr/>
            <p:nvPr/>
          </p:nvSpPr>
          <p:spPr>
            <a:xfrm>
              <a:off x="3521975" y="4156925"/>
              <a:ext cx="432675" cy="156725"/>
            </a:xfrm>
            <a:custGeom>
              <a:avLst/>
              <a:gdLst/>
              <a:ahLst/>
              <a:cxnLst/>
              <a:rect l="l" t="t" r="r" b="b"/>
              <a:pathLst>
                <a:path w="17307" h="6269" extrusionOk="0">
                  <a:moveTo>
                    <a:pt x="8160" y="0"/>
                  </a:moveTo>
                  <a:cubicBezTo>
                    <a:pt x="5114" y="0"/>
                    <a:pt x="2302" y="370"/>
                    <a:pt x="1" y="1093"/>
                  </a:cubicBezTo>
                  <a:cubicBezTo>
                    <a:pt x="845" y="3536"/>
                    <a:pt x="2871" y="5386"/>
                    <a:pt x="5380" y="6008"/>
                  </a:cubicBezTo>
                  <a:lnTo>
                    <a:pt x="5399" y="6008"/>
                  </a:lnTo>
                  <a:cubicBezTo>
                    <a:pt x="5579" y="6055"/>
                    <a:pt x="5764" y="6093"/>
                    <a:pt x="5954" y="6126"/>
                  </a:cubicBezTo>
                  <a:lnTo>
                    <a:pt x="5987" y="6131"/>
                  </a:lnTo>
                  <a:cubicBezTo>
                    <a:pt x="6168" y="6160"/>
                    <a:pt x="6353" y="6183"/>
                    <a:pt x="6533" y="6202"/>
                  </a:cubicBezTo>
                  <a:lnTo>
                    <a:pt x="6647" y="6212"/>
                  </a:lnTo>
                  <a:cubicBezTo>
                    <a:pt x="6832" y="6226"/>
                    <a:pt x="7017" y="6236"/>
                    <a:pt x="7207" y="6240"/>
                  </a:cubicBezTo>
                  <a:lnTo>
                    <a:pt x="10020" y="6269"/>
                  </a:lnTo>
                  <a:cubicBezTo>
                    <a:pt x="10205" y="6269"/>
                    <a:pt x="10390" y="6264"/>
                    <a:pt x="10570" y="6255"/>
                  </a:cubicBezTo>
                  <a:lnTo>
                    <a:pt x="10693" y="6245"/>
                  </a:lnTo>
                  <a:cubicBezTo>
                    <a:pt x="10873" y="6231"/>
                    <a:pt x="11049" y="6217"/>
                    <a:pt x="11229" y="6188"/>
                  </a:cubicBezTo>
                  <a:lnTo>
                    <a:pt x="11277" y="6179"/>
                  </a:lnTo>
                  <a:cubicBezTo>
                    <a:pt x="11452" y="6155"/>
                    <a:pt x="11623" y="6122"/>
                    <a:pt x="11794" y="6084"/>
                  </a:cubicBezTo>
                  <a:lnTo>
                    <a:pt x="11851" y="6070"/>
                  </a:lnTo>
                  <a:cubicBezTo>
                    <a:pt x="14346" y="5515"/>
                    <a:pt x="16395" y="3745"/>
                    <a:pt x="17306" y="1354"/>
                  </a:cubicBezTo>
                  <a:cubicBezTo>
                    <a:pt x="14887" y="505"/>
                    <a:pt x="11851" y="35"/>
                    <a:pt x="8554" y="2"/>
                  </a:cubicBezTo>
                  <a:cubicBezTo>
                    <a:pt x="8422" y="1"/>
                    <a:pt x="8291" y="0"/>
                    <a:pt x="8160" y="0"/>
                  </a:cubicBezTo>
                  <a:close/>
                </a:path>
              </a:pathLst>
            </a:custGeom>
            <a:solidFill>
              <a:srgbClr val="DDA466"/>
            </a:solidFill>
            <a:ln>
              <a:noFill/>
            </a:ln>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1978789456"/>
      </p:ext>
    </p:extLst>
  </p:cSld>
  <p:clrMapOvr>
    <a:masterClrMapping/>
  </p:clrMapOvr>
</p:sld>
</file>

<file path=ppt/theme/theme1.xml><?xml version="1.0" encoding="utf-8"?>
<a:theme xmlns:a="http://schemas.openxmlformats.org/drawingml/2006/main" name="Furniture And Product Design Portfolio by Slidesgo">
  <a:themeElements>
    <a:clrScheme name="Simple Light">
      <a:dk1>
        <a:srgbClr val="08281B"/>
      </a:dk1>
      <a:lt1>
        <a:srgbClr val="FFFFFF"/>
      </a:lt1>
      <a:dk2>
        <a:srgbClr val="CF332D"/>
      </a:dk2>
      <a:lt2>
        <a:srgbClr val="DDA466"/>
      </a:lt2>
      <a:accent1>
        <a:srgbClr val="FDC03D"/>
      </a:accent1>
      <a:accent2>
        <a:srgbClr val="E7D8C3"/>
      </a:accent2>
      <a:accent3>
        <a:srgbClr val="92AB34"/>
      </a:accent3>
      <a:accent4>
        <a:srgbClr val="707F58"/>
      </a:accent4>
      <a:accent5>
        <a:srgbClr val="A8E5C3"/>
      </a:accent5>
      <a:accent6>
        <a:srgbClr val="76B191"/>
      </a:accent6>
      <a:hlink>
        <a:srgbClr val="08281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urniture And Product Design Portfolio by Slidesgo">
  <a:themeElements>
    <a:clrScheme name="Simple Light">
      <a:dk1>
        <a:srgbClr val="08281B"/>
      </a:dk1>
      <a:lt1>
        <a:srgbClr val="FFFFFF"/>
      </a:lt1>
      <a:dk2>
        <a:srgbClr val="CF332D"/>
      </a:dk2>
      <a:lt2>
        <a:srgbClr val="DDA466"/>
      </a:lt2>
      <a:accent1>
        <a:srgbClr val="FDC03D"/>
      </a:accent1>
      <a:accent2>
        <a:srgbClr val="E7D8C3"/>
      </a:accent2>
      <a:accent3>
        <a:srgbClr val="92AB34"/>
      </a:accent3>
      <a:accent4>
        <a:srgbClr val="707F58"/>
      </a:accent4>
      <a:accent5>
        <a:srgbClr val="A8E5C3"/>
      </a:accent5>
      <a:accent6>
        <a:srgbClr val="76B191"/>
      </a:accent6>
      <a:hlink>
        <a:srgbClr val="08281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955</Words>
  <Application>Microsoft Office PowerPoint</Application>
  <PresentationFormat>Widescreen</PresentationFormat>
  <Paragraphs>79</Paragraphs>
  <Slides>10</Slides>
  <Notes>4</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10</vt:i4>
      </vt:variant>
    </vt:vector>
  </HeadingPairs>
  <TitlesOfParts>
    <vt:vector size="26" baseType="lpstr">
      <vt:lpstr>Arial</vt:lpstr>
      <vt:lpstr>Calibri</vt:lpstr>
      <vt:lpstr>Fira Sans Extra Condensed</vt:lpstr>
      <vt:lpstr>open sans</vt:lpstr>
      <vt:lpstr>OpenSans</vt:lpstr>
      <vt:lpstr>Oswald</vt:lpstr>
      <vt:lpstr>Prompt</vt:lpstr>
      <vt:lpstr>Prompt Light</vt:lpstr>
      <vt:lpstr>Proza Libre Medium</vt:lpstr>
      <vt:lpstr>Proza Libre SemiBold</vt:lpstr>
      <vt:lpstr>Raleway Thin</vt:lpstr>
      <vt:lpstr>Roboto</vt:lpstr>
      <vt:lpstr>Roboto Condensed Light</vt:lpstr>
      <vt:lpstr>Verdana</vt:lpstr>
      <vt:lpstr>Furniture And Product Design Portfolio by Slidesgo</vt:lpstr>
      <vt:lpstr>1_Furniture And Product Design Portfolio by Slidesgo</vt:lpstr>
      <vt:lpstr>UNIT 8: TOURISM</vt:lpstr>
      <vt:lpstr>GRAMMAR</vt:lpstr>
      <vt:lpstr>Articles (Mạo từ) </vt:lpstr>
      <vt:lpstr>1. Complete the text with a/an, the, or zero article (Ø). </vt:lpstr>
      <vt:lpstr>PowerPoint Presentation</vt:lpstr>
      <vt:lpstr>PowerPoint Presentation</vt:lpstr>
      <vt:lpstr>3.a Write answers to the questions, using a, an, the or zero article in each answer. Give three true answers, but two untrue ones.   </vt:lpstr>
      <vt:lpstr>PowerPoint Presentation</vt:lpstr>
      <vt:lpstr>REMEMBER WHAT HAVE YOU LEARNT TODAY!</vt:lpstr>
      <vt:lpstr>HOMEWORK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FURNITURE AND PRODUCT DESIGN</dc:title>
  <dc:creator>Admin ASUS</dc:creator>
  <cp:lastModifiedBy>Hang Nguyen Thu</cp:lastModifiedBy>
  <cp:revision>15</cp:revision>
  <dcterms:created xsi:type="dcterms:W3CDTF">2020-08-16T02:32:39Z</dcterms:created>
  <dcterms:modified xsi:type="dcterms:W3CDTF">2021-02-19T13:21:56Z</dcterms:modified>
</cp:coreProperties>
</file>